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9" r:id="rId13"/>
    <p:sldId id="290" r:id="rId14"/>
    <p:sldId id="291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9" r:id="rId25"/>
    <p:sldId id="277" r:id="rId26"/>
    <p:sldId id="280" r:id="rId27"/>
    <p:sldId id="278" r:id="rId28"/>
    <p:sldId id="281" r:id="rId29"/>
    <p:sldId id="276" r:id="rId30"/>
    <p:sldId id="287" r:id="rId31"/>
    <p:sldId id="288" r:id="rId32"/>
    <p:sldId id="282" r:id="rId33"/>
    <p:sldId id="283" r:id="rId34"/>
    <p:sldId id="286" r:id="rId35"/>
    <p:sldId id="285" r:id="rId36"/>
    <p:sldId id="284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684" y="78"/>
      </p:cViewPr>
      <p:guideLst>
        <p:guide orient="horz" pos="2160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D390-536C-44CC-A810-E18D9E04461C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5A5E-B4B1-43B5-8456-1CB7EC6E0F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57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D390-536C-44CC-A810-E18D9E04461C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5A5E-B4B1-43B5-8456-1CB7EC6E0F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53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D390-536C-44CC-A810-E18D9E04461C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5A5E-B4B1-43B5-8456-1CB7EC6E0F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30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D390-536C-44CC-A810-E18D9E04461C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5A5E-B4B1-43B5-8456-1CB7EC6E0F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76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D390-536C-44CC-A810-E18D9E04461C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5A5E-B4B1-43B5-8456-1CB7EC6E0F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98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D390-536C-44CC-A810-E18D9E04461C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5A5E-B4B1-43B5-8456-1CB7EC6E0F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09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D390-536C-44CC-A810-E18D9E04461C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5A5E-B4B1-43B5-8456-1CB7EC6E0F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19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D390-536C-44CC-A810-E18D9E04461C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5A5E-B4B1-43B5-8456-1CB7EC6E0F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28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D390-536C-44CC-A810-E18D9E04461C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5A5E-B4B1-43B5-8456-1CB7EC6E0F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08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D390-536C-44CC-A810-E18D9E04461C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5A5E-B4B1-43B5-8456-1CB7EC6E0F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87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D390-536C-44CC-A810-E18D9E04461C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5A5E-B4B1-43B5-8456-1CB7EC6E0F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74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ED390-536C-44CC-A810-E18D9E04461C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95A5E-B4B1-43B5-8456-1CB7EC6E0F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8525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486EFE8-FE62-F5B5-7CDB-B8947B6E7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25" y="162231"/>
            <a:ext cx="6142686" cy="659252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E7689EB-C043-F9F7-9D39-F192E977100B}"/>
              </a:ext>
            </a:extLst>
          </p:cNvPr>
          <p:cNvSpPr/>
          <p:nvPr/>
        </p:nvSpPr>
        <p:spPr>
          <a:xfrm>
            <a:off x="6484375" y="932057"/>
            <a:ext cx="53024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1</a:t>
            </a:r>
            <a:r>
              <a:rPr lang="fr-FR" sz="5400" b="0" cap="none" spc="0" baseline="30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er</a:t>
            </a:r>
            <a:r>
              <a:rPr lang="fr-F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 dimanche </a:t>
            </a:r>
          </a:p>
          <a:p>
            <a:pPr algn="ctr"/>
            <a:r>
              <a:rPr lang="fr-F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de l’Avent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C7D8DA0-6271-7954-0BE1-690697989A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3524" y="4171618"/>
            <a:ext cx="3618270" cy="211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665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632BCA9F-0693-CC59-001E-8E75012EA0FD}"/>
              </a:ext>
            </a:extLst>
          </p:cNvPr>
          <p:cNvSpPr txBox="1"/>
          <p:nvPr/>
        </p:nvSpPr>
        <p:spPr>
          <a:xfrm>
            <a:off x="1544894" y="2644170"/>
            <a:ext cx="1025381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Seigneur entends la prière </a:t>
            </a:r>
          </a:p>
          <a:p>
            <a:r>
              <a:rPr lang="fr-FR" sz="4800" b="1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qui monte de nos cœurs</a:t>
            </a:r>
            <a:endParaRPr lang="fr-FR" sz="4800" cap="smal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705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7171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3BA62E-793E-9D19-9578-757E2FF1D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974" y="439697"/>
            <a:ext cx="10068334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Ô prends mon âme, prends-la Seigneur,</a:t>
            </a:r>
            <a:br>
              <a:rPr kumimoji="0" lang="fr-FR" alt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kumimoji="0" lang="fr-FR" alt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Et que Ta flamme brûle en mon cœur.</a:t>
            </a:r>
            <a:br>
              <a:rPr kumimoji="0" lang="fr-FR" alt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kumimoji="0" lang="fr-FR" alt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Que tout mon être vibre pour Toi,</a:t>
            </a:r>
            <a:br>
              <a:rPr kumimoji="0" lang="fr-FR" alt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kumimoji="0" lang="fr-FR" alt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Sois seul mon maître, ô Divin Roi.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fr-FR" altLang="fr-FR" sz="3600" b="0" i="0" u="none" strike="noStrike" cap="small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Source de vie, de paix, d'amour,</a:t>
            </a:r>
            <a:br>
              <a:rPr kumimoji="0" lang="fr-FR" altLang="fr-FR" sz="3600" b="0" i="0" u="none" strike="noStrike" cap="small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kumimoji="0" lang="fr-FR" altLang="fr-FR" sz="3600" b="0" i="0" u="none" strike="noStrike" cap="small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Vers Toi je crie, la nuit, le jour,</a:t>
            </a:r>
            <a:br>
              <a:rPr kumimoji="0" lang="fr-FR" altLang="fr-FR" sz="3600" b="0" i="0" u="none" strike="noStrike" cap="small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kumimoji="0" lang="fr-FR" altLang="fr-FR" sz="3600" b="0" i="0" u="none" strike="noStrike" cap="small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Guide mon âme, sois mon soutien,</a:t>
            </a:r>
            <a:br>
              <a:rPr kumimoji="0" lang="fr-FR" altLang="fr-FR" sz="3600" b="0" i="0" u="none" strike="noStrike" cap="small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kumimoji="0" lang="fr-FR" altLang="fr-FR" sz="3600" b="0" i="0" u="none" strike="noStrike" cap="small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Remplis ma vie, Toi mon seul bien. </a:t>
            </a:r>
          </a:p>
        </p:txBody>
      </p:sp>
    </p:spTree>
    <p:extLst>
      <p:ext uri="{BB962C8B-B14F-4D97-AF65-F5344CB8AC3E}">
        <p14:creationId xmlns:p14="http://schemas.microsoft.com/office/powerpoint/2010/main" val="928282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5E3315F-AC66-DA9F-FCB0-5EA4E6961315}"/>
              </a:ext>
            </a:extLst>
          </p:cNvPr>
          <p:cNvSpPr txBox="1"/>
          <p:nvPr/>
        </p:nvSpPr>
        <p:spPr>
          <a:xfrm>
            <a:off x="551221" y="678224"/>
            <a:ext cx="1000309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latin typeface="Arial Black" panose="020B0A04020102020204" pitchFamily="34" charset="0"/>
              </a:rPr>
              <a:t>Du mal perfide, ô, garde-moi,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Sois seul mon guide, chef de ma foi.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Quand la nuit voile tout à mes yeux,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Sois mon étoile, brille des cieux.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022C42B-E2E1-45BC-721B-5283F489546D}"/>
              </a:ext>
            </a:extLst>
          </p:cNvPr>
          <p:cNvSpPr txBox="1"/>
          <p:nvPr/>
        </p:nvSpPr>
        <p:spPr>
          <a:xfrm>
            <a:off x="551222" y="3871452"/>
            <a:ext cx="1000309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altLang="fr-FR" sz="3600" b="0" i="0" u="none" strike="noStrike" cap="small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Source de vie, de paix, d'amour,</a:t>
            </a:r>
            <a:br>
              <a:rPr kumimoji="0" lang="fr-FR" altLang="fr-FR" sz="3600" b="0" i="0" u="none" strike="noStrike" cap="small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kumimoji="0" lang="fr-FR" altLang="fr-FR" sz="3600" b="0" i="0" u="none" strike="noStrike" cap="small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Vers Toi je crie, la nuit, le jour,</a:t>
            </a:r>
            <a:br>
              <a:rPr kumimoji="0" lang="fr-FR" altLang="fr-FR" sz="3600" b="0" i="0" u="none" strike="noStrike" cap="small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kumimoji="0" lang="fr-FR" altLang="fr-FR" sz="3600" b="0" i="0" u="none" strike="noStrike" cap="small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Guide mon âme, sois mon soutien,</a:t>
            </a:r>
            <a:br>
              <a:rPr kumimoji="0" lang="fr-FR" altLang="fr-FR" sz="3600" b="0" i="0" u="none" strike="noStrike" cap="small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kumimoji="0" lang="fr-FR" altLang="fr-FR" sz="3600" b="0" i="0" u="none" strike="noStrike" cap="small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Remplis ma vie, Toi mon seul bien.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802555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6724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9E9DE3AE-B7EC-6CA6-EAB6-D9D9FAE9678C}"/>
              </a:ext>
            </a:extLst>
          </p:cNvPr>
          <p:cNvSpPr txBox="1"/>
          <p:nvPr/>
        </p:nvSpPr>
        <p:spPr>
          <a:xfrm>
            <a:off x="130891" y="694218"/>
            <a:ext cx="12243005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atin typeface="Arial Black" panose="020B0A04020102020204" pitchFamily="34" charset="0"/>
              </a:rPr>
              <a:t>SAINT, SAINT, SAINT LE SEIGNEUR !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LE DIEU TOUT-PUISSANT,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CELUI QUI EST, QUI ETAIT ET QUI VIENT,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CELUI QUI EST, QUI ETAIT ET QUI VIENT.</a:t>
            </a:r>
            <a:br>
              <a:rPr lang="fr-FR" sz="4000" dirty="0">
                <a:latin typeface="Arial Black" panose="020B0A04020102020204" pitchFamily="34" charset="0"/>
              </a:rPr>
            </a:b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3600" dirty="0">
                <a:latin typeface="Arial Black" panose="020B0A04020102020204" pitchFamily="34" charset="0"/>
              </a:rPr>
              <a:t>Gloire à celui qui vient au nom du Seigneur,</a:t>
            </a:r>
            <a:br>
              <a:rPr lang="fr-FR" sz="36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HOSANNA, HOSANNA, HOSANNA AU PLUS HAUT DES CIEUX </a:t>
            </a:r>
            <a:r>
              <a:rPr lang="fr-FR" sz="4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01507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3556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B4BBB5-63F2-653E-C211-AD0002471EC5}"/>
              </a:ext>
            </a:extLst>
          </p:cNvPr>
          <p:cNvSpPr/>
          <p:nvPr/>
        </p:nvSpPr>
        <p:spPr>
          <a:xfrm>
            <a:off x="133630" y="873064"/>
            <a:ext cx="10390921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Christ a vaincu la mort </a:t>
            </a:r>
          </a:p>
          <a:p>
            <a:pPr algn="ctr"/>
            <a:r>
              <a:rPr lang="fr-F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Christ est ressuscité </a:t>
            </a:r>
          </a:p>
          <a:p>
            <a:pPr algn="ctr"/>
            <a:r>
              <a:rPr lang="fr-F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 Viens Seigneur </a:t>
            </a:r>
          </a:p>
          <a:p>
            <a:pPr algn="ctr"/>
            <a:r>
              <a:rPr lang="fr-FR" sz="5400" b="0" cap="small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Viens Seigneur </a:t>
            </a:r>
          </a:p>
          <a:p>
            <a:pPr algn="ctr"/>
            <a:r>
              <a:rPr lang="fr-F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 Viens Seigneur </a:t>
            </a:r>
            <a:r>
              <a:rPr lang="fr-F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Maranatha</a:t>
            </a:r>
            <a:endParaRPr lang="fr-F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fr-FR" sz="5400" cap="smal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Viens Seigneur </a:t>
            </a:r>
            <a:r>
              <a:rPr lang="fr-FR" sz="5400" cap="small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Maranatha</a:t>
            </a:r>
            <a:r>
              <a:rPr lang="fr-FR" sz="5400" cap="smal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 </a:t>
            </a:r>
            <a:endParaRPr lang="fr-FR" sz="5400" b="0" cap="small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308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7696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8AA351BA-CE44-63B3-E0F3-5EB4729A0255}"/>
              </a:ext>
            </a:extLst>
          </p:cNvPr>
          <p:cNvSpPr txBox="1"/>
          <p:nvPr/>
        </p:nvSpPr>
        <p:spPr>
          <a:xfrm>
            <a:off x="180310" y="545691"/>
            <a:ext cx="1190440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4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Agneau de Dieu, pauvre de Dieu,</a:t>
            </a:r>
          </a:p>
          <a:p>
            <a:pPr algn="l"/>
            <a:r>
              <a:rPr lang="fr-FR" sz="4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Toi qui as aimé le monde jusqu’à mourir,</a:t>
            </a:r>
          </a:p>
          <a:p>
            <a:pPr algn="l"/>
            <a:endParaRPr lang="fr-FR" sz="4000" b="0" i="0" cap="small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Agneau de Dieu qui enlèves le péché du monde,</a:t>
            </a:r>
          </a:p>
          <a:p>
            <a:pPr algn="l"/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Prends pitié de nous, prends pitié de nous.</a:t>
            </a:r>
          </a:p>
          <a:p>
            <a:pPr algn="l"/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Prends pitié de nous.</a:t>
            </a:r>
          </a:p>
        </p:txBody>
      </p:sp>
    </p:spTree>
    <p:extLst>
      <p:ext uri="{BB962C8B-B14F-4D97-AF65-F5344CB8AC3E}">
        <p14:creationId xmlns:p14="http://schemas.microsoft.com/office/powerpoint/2010/main" val="425278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1D91800-F661-A557-8A07-C30730FF32F2}"/>
              </a:ext>
            </a:extLst>
          </p:cNvPr>
          <p:cNvSpPr txBox="1"/>
          <p:nvPr/>
        </p:nvSpPr>
        <p:spPr>
          <a:xfrm>
            <a:off x="159775" y="120900"/>
            <a:ext cx="12194458" cy="6607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Entrons dans l'espérance, </a:t>
            </a:r>
          </a:p>
          <a:p>
            <a:r>
              <a:rPr lang="fr-FR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Dieu nous mène vers son jour</a:t>
            </a:r>
            <a:br>
              <a:rPr lang="fr-FR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fr-FR" sz="40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Entrons dans l'espérance, </a:t>
            </a:r>
          </a:p>
          <a:p>
            <a:r>
              <a:rPr lang="fr-FR" sz="40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Dieu nous donne son amour</a:t>
            </a:r>
            <a:endParaRPr lang="fr-FR" sz="1200" cap="small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r-FR" sz="1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Voici les temps nouveaux ! </a:t>
            </a:r>
          </a:p>
          <a:p>
            <a:pPr>
              <a:lnSpc>
                <a:spcPct val="107000"/>
              </a:lnSpc>
            </a:pPr>
            <a:r>
              <a:rPr lang="fr-FR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soleil se lèvera </a:t>
            </a:r>
          </a:p>
          <a:p>
            <a:pPr>
              <a:lnSpc>
                <a:spcPct val="107000"/>
              </a:lnSpc>
            </a:pPr>
            <a:r>
              <a:rPr lang="fr-FR" sz="40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Voici les temps nouveaux ! </a:t>
            </a:r>
          </a:p>
          <a:p>
            <a:r>
              <a:rPr lang="fr-FR" sz="40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La justice germera</a:t>
            </a:r>
            <a:endParaRPr lang="fr-FR" sz="1200" cap="small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200" cap="small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Viens, Seigneur, nous t'attendons</a:t>
            </a:r>
            <a:br>
              <a:rPr lang="fr-FR" sz="44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4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Montre-nous ton visage</a:t>
            </a:r>
            <a:endParaRPr lang="fr-FR" sz="4400" cap="small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150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58EA404-397D-F8D2-85DE-850DF5DAE1FC}"/>
              </a:ext>
            </a:extLst>
          </p:cNvPr>
          <p:cNvSpPr txBox="1"/>
          <p:nvPr/>
        </p:nvSpPr>
        <p:spPr>
          <a:xfrm>
            <a:off x="153015" y="328745"/>
            <a:ext cx="11620500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4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Agneau de Dieu, le Serviteur,</a:t>
            </a:r>
          </a:p>
          <a:p>
            <a:pPr algn="l"/>
            <a:r>
              <a:rPr lang="fr-FR" sz="4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Toi qui sauves notre monde sur une Croix</a:t>
            </a:r>
            <a:r>
              <a:rPr lang="fr-FR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endParaRPr lang="fr-FR" sz="4000" b="0" i="0" cap="small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Agneau de Dieu qui enlèves Le péché du monde,</a:t>
            </a:r>
          </a:p>
          <a:p>
            <a:pPr algn="l"/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Prends pitié de nous, prends pitié de nous.</a:t>
            </a:r>
          </a:p>
          <a:p>
            <a:pPr algn="l"/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Prends pitié de nous.</a:t>
            </a:r>
          </a:p>
        </p:txBody>
      </p:sp>
    </p:spTree>
    <p:extLst>
      <p:ext uri="{BB962C8B-B14F-4D97-AF65-F5344CB8AC3E}">
        <p14:creationId xmlns:p14="http://schemas.microsoft.com/office/powerpoint/2010/main" val="2407349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A9F8A5D-A70B-C755-272A-FCF0439AD24C}"/>
              </a:ext>
            </a:extLst>
          </p:cNvPr>
          <p:cNvSpPr txBox="1"/>
          <p:nvPr/>
        </p:nvSpPr>
        <p:spPr>
          <a:xfrm>
            <a:off x="173293" y="673778"/>
            <a:ext cx="1201870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4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Agneau de Dieu Agneau vainqueur,</a:t>
            </a:r>
          </a:p>
          <a:p>
            <a:pPr algn="l"/>
            <a:r>
              <a:rPr lang="fr-FR" sz="4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Toi qui jugeras le monde au dernier jour</a:t>
            </a:r>
          </a:p>
          <a:p>
            <a:pPr algn="l"/>
            <a:endParaRPr lang="fr-FR" sz="4000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Agneau de Dieu qui enlèves le péché du monde,</a:t>
            </a:r>
          </a:p>
          <a:p>
            <a:pPr algn="l"/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Donne- nous la paix , Donne- nous la paix , donne- nous la paix </a:t>
            </a:r>
          </a:p>
        </p:txBody>
      </p:sp>
    </p:spTree>
    <p:extLst>
      <p:ext uri="{BB962C8B-B14F-4D97-AF65-F5344CB8AC3E}">
        <p14:creationId xmlns:p14="http://schemas.microsoft.com/office/powerpoint/2010/main" val="2302674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75658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C87B92A-2880-01DD-F512-E45545EDC45A}"/>
              </a:ext>
            </a:extLst>
          </p:cNvPr>
          <p:cNvSpPr txBox="1"/>
          <p:nvPr/>
        </p:nvSpPr>
        <p:spPr>
          <a:xfrm>
            <a:off x="157316" y="1584007"/>
            <a:ext cx="12034684" cy="3689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Table dressée sur nos chemins,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Pain partagé pour notre vie !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Heureux les invités au repas du Seigneur !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Heureux les invités au repas de l’amour </a:t>
            </a:r>
            <a:r>
              <a:rPr lang="fr-FR" sz="4000" b="0" i="0" cap="small" dirty="0">
                <a:solidFill>
                  <a:srgbClr val="4A4A4A"/>
                </a:solidFill>
                <a:effectLst/>
                <a:latin typeface="Arial Black" panose="020B0A04020102020204" pitchFamily="34" charset="0"/>
              </a:rPr>
              <a:t>!</a:t>
            </a:r>
            <a:endParaRPr lang="fr-FR" sz="4000" cap="smal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0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35C8B183-2F8C-DEFF-2BBF-11217C9A2C75}"/>
              </a:ext>
            </a:extLst>
          </p:cNvPr>
          <p:cNvSpPr txBox="1"/>
          <p:nvPr/>
        </p:nvSpPr>
        <p:spPr>
          <a:xfrm>
            <a:off x="453512" y="1899687"/>
            <a:ext cx="11738488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b="0" i="0" dirty="0">
                <a:effectLst/>
                <a:latin typeface="Arial Black" panose="020B0A04020102020204" pitchFamily="34" charset="0"/>
              </a:rPr>
              <a:t>Tu es le pain de tout espoir,</a:t>
            </a:r>
            <a:br>
              <a:rPr lang="fr-FR" sz="4400" dirty="0">
                <a:latin typeface="Arial Black" panose="020B0A04020102020204" pitchFamily="34" charset="0"/>
              </a:rPr>
            </a:br>
            <a:r>
              <a:rPr lang="fr-FR" sz="4400" b="0" i="0" dirty="0">
                <a:effectLst/>
                <a:latin typeface="Arial Black" panose="020B0A04020102020204" pitchFamily="34" charset="0"/>
              </a:rPr>
              <a:t>Pain qui fait vivre tous les hommes !</a:t>
            </a:r>
            <a:br>
              <a:rPr lang="fr-FR" sz="4400" dirty="0">
                <a:latin typeface="Arial Black" panose="020B0A04020102020204" pitchFamily="34" charset="0"/>
              </a:rPr>
            </a:br>
            <a:r>
              <a:rPr lang="fr-FR" sz="4400" b="0" i="0" dirty="0">
                <a:effectLst/>
                <a:latin typeface="Arial Black" panose="020B0A04020102020204" pitchFamily="34" charset="0"/>
              </a:rPr>
              <a:t>Tu es le pain de tout espoir,</a:t>
            </a:r>
            <a:br>
              <a:rPr lang="fr-FR" sz="4400" dirty="0">
                <a:latin typeface="Arial Black" panose="020B0A04020102020204" pitchFamily="34" charset="0"/>
              </a:rPr>
            </a:br>
            <a:r>
              <a:rPr lang="fr-FR" sz="4400" b="0" i="0" cap="small" dirty="0">
                <a:effectLst/>
                <a:latin typeface="Arial Black" panose="020B0A04020102020204" pitchFamily="34" charset="0"/>
              </a:rPr>
              <a:t>Christ, lumière dans nos nuits !</a:t>
            </a:r>
            <a:endParaRPr lang="fr-FR" sz="4400" cap="smal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492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C87B92A-2880-01DD-F512-E45545EDC45A}"/>
              </a:ext>
            </a:extLst>
          </p:cNvPr>
          <p:cNvSpPr txBox="1"/>
          <p:nvPr/>
        </p:nvSpPr>
        <p:spPr>
          <a:xfrm>
            <a:off x="157316" y="2017675"/>
            <a:ext cx="12034684" cy="3689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Table dressée sur nos chemins,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Pain partagé pour notre vie !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Heureux les invités au repas du Seigneur !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Heureux les invités au repas de l’amour </a:t>
            </a:r>
            <a:r>
              <a:rPr lang="fr-FR" sz="4000" b="0" i="0" cap="small" dirty="0">
                <a:solidFill>
                  <a:srgbClr val="4A4A4A"/>
                </a:solidFill>
                <a:effectLst/>
                <a:latin typeface="Arial Black" panose="020B0A04020102020204" pitchFamily="34" charset="0"/>
              </a:rPr>
              <a:t>!</a:t>
            </a:r>
            <a:endParaRPr lang="fr-FR" sz="4000" cap="smal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1379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9B14C363-DE8D-89AD-A9C4-75C3E4DAB473}"/>
              </a:ext>
            </a:extLst>
          </p:cNvPr>
          <p:cNvSpPr txBox="1"/>
          <p:nvPr/>
        </p:nvSpPr>
        <p:spPr>
          <a:xfrm>
            <a:off x="415669" y="1840694"/>
            <a:ext cx="1143368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effectLst/>
                <a:latin typeface="Arial Black" panose="020B0A04020102020204" pitchFamily="34" charset="0"/>
              </a:rPr>
              <a:t>Tu es le pain d’humanité,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b="0" i="0" dirty="0">
                <a:effectLst/>
                <a:latin typeface="Arial Black" panose="020B0A04020102020204" pitchFamily="34" charset="0"/>
              </a:rPr>
              <a:t>Pain qui relève tous les hommes !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b="0" i="0" dirty="0">
                <a:effectLst/>
                <a:latin typeface="Arial Black" panose="020B0A04020102020204" pitchFamily="34" charset="0"/>
              </a:rPr>
              <a:t>Tu es le pain d’humanité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Christ, lumière pour nos pas !</a:t>
            </a:r>
            <a:endParaRPr lang="fr-FR" sz="4000" cap="smal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3361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C87B92A-2880-01DD-F512-E45545EDC45A}"/>
              </a:ext>
            </a:extLst>
          </p:cNvPr>
          <p:cNvSpPr txBox="1"/>
          <p:nvPr/>
        </p:nvSpPr>
        <p:spPr>
          <a:xfrm>
            <a:off x="157316" y="1353997"/>
            <a:ext cx="12034684" cy="3689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Table dressée sur nos chemins,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Pain partagé pour notre vie !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Heureux les invités au repas du Seigneur !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Heureux les invités au repas de l’amour </a:t>
            </a:r>
            <a:r>
              <a:rPr lang="fr-FR" sz="4000" b="0" i="0" cap="small" dirty="0">
                <a:solidFill>
                  <a:srgbClr val="4A4A4A"/>
                </a:solidFill>
                <a:effectLst/>
                <a:latin typeface="Arial Black" panose="020B0A04020102020204" pitchFamily="34" charset="0"/>
              </a:rPr>
              <a:t>!</a:t>
            </a:r>
            <a:endParaRPr lang="fr-FR" sz="4000" cap="smal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3740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CF7A275E-4BA7-874C-9F6E-107A2EB8379D}"/>
              </a:ext>
            </a:extLst>
          </p:cNvPr>
          <p:cNvSpPr txBox="1"/>
          <p:nvPr/>
        </p:nvSpPr>
        <p:spPr>
          <a:xfrm>
            <a:off x="394519" y="2017674"/>
            <a:ext cx="1199412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effectLst/>
                <a:latin typeface="Arial Black" panose="020B0A04020102020204" pitchFamily="34" charset="0"/>
              </a:rPr>
              <a:t>Tu es le pain de chaque jour,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b="0" i="0" dirty="0">
                <a:effectLst/>
                <a:latin typeface="Arial Black" panose="020B0A04020102020204" pitchFamily="34" charset="0"/>
              </a:rPr>
              <a:t>Pain qui rassemble tous les hommes!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b="0" i="0" dirty="0">
                <a:effectLst/>
                <a:latin typeface="Arial Black" panose="020B0A04020102020204" pitchFamily="34" charset="0"/>
              </a:rPr>
              <a:t>Tu es le pain de chaque jour,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Christ, lumière dans nos vies !</a:t>
            </a:r>
            <a:endParaRPr lang="fr-FR" sz="4000" cap="smal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7940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C87B92A-2880-01DD-F512-E45545EDC45A}"/>
              </a:ext>
            </a:extLst>
          </p:cNvPr>
          <p:cNvSpPr txBox="1"/>
          <p:nvPr/>
        </p:nvSpPr>
        <p:spPr>
          <a:xfrm>
            <a:off x="157316" y="1191765"/>
            <a:ext cx="12034684" cy="3689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Table dressée sur nos chemins,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Pain partagé pour notre vie !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Heureux les invités au repas du Seigneur !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b="0" i="0" cap="small" dirty="0">
                <a:effectLst/>
                <a:latin typeface="Arial Black" panose="020B0A04020102020204" pitchFamily="34" charset="0"/>
              </a:rPr>
              <a:t>Heureux les invités au repas de l’amour </a:t>
            </a:r>
            <a:r>
              <a:rPr lang="fr-FR" sz="4000" b="0" i="0" cap="small" dirty="0">
                <a:solidFill>
                  <a:srgbClr val="4A4A4A"/>
                </a:solidFill>
                <a:effectLst/>
                <a:latin typeface="Arial Black" panose="020B0A04020102020204" pitchFamily="34" charset="0"/>
              </a:rPr>
              <a:t>!</a:t>
            </a:r>
            <a:endParaRPr lang="fr-FR" sz="4000" cap="smal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604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6A77EC5A-EEB1-D6F7-BAFC-CFE703B32472}"/>
              </a:ext>
            </a:extLst>
          </p:cNvPr>
          <p:cNvSpPr txBox="1"/>
          <p:nvPr/>
        </p:nvSpPr>
        <p:spPr>
          <a:xfrm>
            <a:off x="0" y="0"/>
            <a:ext cx="12077700" cy="6524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Entrons dans la tendresse, </a:t>
            </a:r>
          </a:p>
          <a:p>
            <a:r>
              <a:rPr lang="fr-FR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Dieu nous dit quel est son nom</a:t>
            </a:r>
            <a:br>
              <a:rPr lang="fr-FR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fr-FR" sz="36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Entrons dans la tendresse,</a:t>
            </a:r>
          </a:p>
          <a:p>
            <a:r>
              <a:rPr lang="fr-FR" sz="36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Dieu nous donne son pardon </a:t>
            </a:r>
          </a:p>
          <a:p>
            <a:r>
              <a:rPr lang="fr-FR" sz="12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fr-FR" sz="36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Voici notre Sauveur ! </a:t>
            </a:r>
          </a:p>
          <a:p>
            <a:r>
              <a:rPr lang="fr-FR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Tout ravin sera comblé</a:t>
            </a:r>
            <a:br>
              <a:rPr lang="fr-FR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fr-FR" sz="36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Voici notre Sauveur ! </a:t>
            </a:r>
          </a:p>
          <a:p>
            <a:r>
              <a:rPr lang="fr-FR" sz="36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Nous verrons fleurir la paix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cap="small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Viens, Seigneur, nous t'attendons</a:t>
            </a:r>
            <a:br>
              <a:rPr lang="fr-FR" sz="44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4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Montre-nous ton visage</a:t>
            </a:r>
            <a:endParaRPr lang="fr-FR" sz="4400" cap="small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4737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46855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930C7128-D851-6CCC-3230-DE9E448A3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075" y="108991"/>
            <a:ext cx="4714876" cy="674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152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7752E90F-C0A5-0EFA-985A-66B2E3237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968" y="643466"/>
            <a:ext cx="956406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3669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020D4C0-175C-4CAB-0241-D8DCA9480045}"/>
              </a:ext>
            </a:extLst>
          </p:cNvPr>
          <p:cNvSpPr txBox="1"/>
          <p:nvPr/>
        </p:nvSpPr>
        <p:spPr>
          <a:xfrm>
            <a:off x="276531" y="247869"/>
            <a:ext cx="1105022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cap="small" dirty="0">
                <a:latin typeface="Arial Black" panose="020B0A04020102020204" pitchFamily="34" charset="0"/>
              </a:rPr>
              <a:t>Seigneur, viens nous sauver, 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cap="small" dirty="0">
                <a:latin typeface="Arial Black" panose="020B0A04020102020204" pitchFamily="34" charset="0"/>
              </a:rPr>
              <a:t>Dieu avec nous, Emmanuel, 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cap="small" dirty="0">
                <a:latin typeface="Arial Black" panose="020B0A04020102020204" pitchFamily="34" charset="0"/>
              </a:rPr>
              <a:t>Seigneur, viens nous sauver, 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cap="small" dirty="0">
                <a:latin typeface="Arial Black" panose="020B0A04020102020204" pitchFamily="34" charset="0"/>
              </a:rPr>
              <a:t>Viens Seigneur Jésus !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8694F0E-F639-83F6-73F2-02956D790300}"/>
              </a:ext>
            </a:extLst>
          </p:cNvPr>
          <p:cNvSpPr txBox="1"/>
          <p:nvPr/>
        </p:nvSpPr>
        <p:spPr>
          <a:xfrm>
            <a:off x="1769806" y="3440895"/>
            <a:ext cx="1028945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atin typeface="Arial Black" panose="020B0A04020102020204" pitchFamily="34" charset="0"/>
              </a:rPr>
              <a:t>Verbe fait chair en nos vies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Pour le salut de tous les hommes,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Tu viens briller dans nos nuits,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Astre d’en Haut !</a:t>
            </a:r>
          </a:p>
        </p:txBody>
      </p:sp>
    </p:spTree>
    <p:extLst>
      <p:ext uri="{BB962C8B-B14F-4D97-AF65-F5344CB8AC3E}">
        <p14:creationId xmlns:p14="http://schemas.microsoft.com/office/powerpoint/2010/main" val="477051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020D4C0-175C-4CAB-0241-D8DCA9480045}"/>
              </a:ext>
            </a:extLst>
          </p:cNvPr>
          <p:cNvSpPr txBox="1"/>
          <p:nvPr/>
        </p:nvSpPr>
        <p:spPr>
          <a:xfrm>
            <a:off x="276531" y="247869"/>
            <a:ext cx="1105022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cap="small" dirty="0">
                <a:latin typeface="Arial Black" panose="020B0A04020102020204" pitchFamily="34" charset="0"/>
              </a:rPr>
              <a:t>Seigneur, viens nous sauver, 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cap="small" dirty="0">
                <a:latin typeface="Arial Black" panose="020B0A04020102020204" pitchFamily="34" charset="0"/>
              </a:rPr>
              <a:t>Dieu avec nous, Emmanuel, 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cap="small" dirty="0">
                <a:latin typeface="Arial Black" panose="020B0A04020102020204" pitchFamily="34" charset="0"/>
              </a:rPr>
              <a:t>Seigneur, viens nous sauver, 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cap="small" dirty="0">
                <a:latin typeface="Arial Black" panose="020B0A04020102020204" pitchFamily="34" charset="0"/>
              </a:rPr>
              <a:t>Viens Seigneur Jésus !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A5284C2-86F9-94F9-BD04-35DF021489D5}"/>
              </a:ext>
            </a:extLst>
          </p:cNvPr>
          <p:cNvSpPr txBox="1"/>
          <p:nvPr/>
        </p:nvSpPr>
        <p:spPr>
          <a:xfrm>
            <a:off x="2149578" y="3551507"/>
            <a:ext cx="941315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atin typeface="Arial Black" panose="020B0A04020102020204" pitchFamily="34" charset="0"/>
              </a:rPr>
              <a:t>En revêtant notre chair,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Tu as aimé l’humanité,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Nous t’attendons, ô Jésus,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 err="1">
                <a:latin typeface="Arial Black" panose="020B0A04020102020204" pitchFamily="34" charset="0"/>
              </a:rPr>
              <a:t>Maranatha</a:t>
            </a:r>
            <a:r>
              <a:rPr lang="fr-FR" sz="4000" dirty="0">
                <a:latin typeface="Arial Black" panose="020B0A04020102020204" pitchFamily="34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32753378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58523291-4B1A-C152-F9A0-B0D85ABCF5ED}"/>
              </a:ext>
            </a:extLst>
          </p:cNvPr>
          <p:cNvSpPr txBox="1"/>
          <p:nvPr/>
        </p:nvSpPr>
        <p:spPr>
          <a:xfrm>
            <a:off x="1205681" y="2342139"/>
            <a:ext cx="1043079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cap="small" dirty="0">
                <a:latin typeface="Arial Black" panose="020B0A04020102020204" pitchFamily="34" charset="0"/>
              </a:rPr>
              <a:t>Seigneur, viens nous sauver, 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cap="small" dirty="0">
                <a:latin typeface="Arial Black" panose="020B0A04020102020204" pitchFamily="34" charset="0"/>
              </a:rPr>
              <a:t>Dieu avec nous, Emmanuel, 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cap="small" dirty="0">
                <a:latin typeface="Arial Black" panose="020B0A04020102020204" pitchFamily="34" charset="0"/>
              </a:rPr>
              <a:t>Seigneur, viens nous sauver, 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cap="small" dirty="0">
                <a:latin typeface="Arial Black" panose="020B0A04020102020204" pitchFamily="34" charset="0"/>
              </a:rPr>
              <a:t>Viens Seigneur Jésus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2014540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598645-AA71-AB63-2685-6E34E630F6A4}"/>
              </a:ext>
            </a:extLst>
          </p:cNvPr>
          <p:cNvSpPr/>
          <p:nvPr/>
        </p:nvSpPr>
        <p:spPr>
          <a:xfrm>
            <a:off x="8883741" y="2402707"/>
            <a:ext cx="2926080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i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Bonne première 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i="1" cap="none" spc="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semaine</a:t>
            </a:r>
            <a:r>
              <a:rPr lang="en-US" sz="4800" b="1" i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de </a:t>
            </a:r>
            <a:r>
              <a:rPr lang="en-US" sz="4800" b="1" i="1" cap="none" spc="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l’Avent</a:t>
            </a:r>
            <a:r>
              <a:rPr lang="en-US" sz="4800" b="1" i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i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à </a:t>
            </a:r>
            <a:r>
              <a:rPr lang="en-US" sz="4800" b="1" i="1" cap="none" spc="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chacun</a:t>
            </a:r>
            <a:r>
              <a:rPr lang="en-US" sz="4800" b="1" i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1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EBF9C1E-8999-3C32-8686-25DBBFFA5D35}"/>
              </a:ext>
            </a:extLst>
          </p:cNvPr>
          <p:cNvSpPr txBox="1"/>
          <p:nvPr/>
        </p:nvSpPr>
        <p:spPr>
          <a:xfrm>
            <a:off x="3049229" y="2828836"/>
            <a:ext cx="60984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/>
              <a:t>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3E20496-5622-733C-E79E-A9ECE49D6A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7677" y="1474839"/>
            <a:ext cx="5978253" cy="348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98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9C2F379A-B700-0FD6-44E0-350BC911503D}"/>
              </a:ext>
            </a:extLst>
          </p:cNvPr>
          <p:cNvSpPr txBox="1"/>
          <p:nvPr/>
        </p:nvSpPr>
        <p:spPr>
          <a:xfrm>
            <a:off x="71438" y="0"/>
            <a:ext cx="12192000" cy="6458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Entrons dans sa demeure,</a:t>
            </a:r>
          </a:p>
          <a:p>
            <a:r>
              <a:rPr lang="fr-FR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Dieu invite à son festin</a:t>
            </a:r>
            <a:br>
              <a:rPr lang="fr-FR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fr-FR" sz="36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Entrons dans sa demeure, </a:t>
            </a:r>
          </a:p>
          <a:p>
            <a:r>
              <a:rPr lang="fr-FR" sz="36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Dieu nous donne le vrai pain</a:t>
            </a:r>
            <a:br>
              <a:rPr lang="fr-FR" sz="1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12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Voici l'Emmanuel ! </a:t>
            </a:r>
          </a:p>
          <a:p>
            <a:r>
              <a:rPr lang="fr-FR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 la terre il parlera</a:t>
            </a:r>
            <a:br>
              <a:rPr lang="fr-FR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fr-FR" sz="36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Voici l'Emmanuel ! </a:t>
            </a:r>
          </a:p>
          <a:p>
            <a:r>
              <a:rPr lang="fr-FR" sz="36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Dans nos cœurs la joie naîtra</a:t>
            </a:r>
            <a:endParaRPr lang="fr-FR" sz="3600" cap="small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400" cap="small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Viens, Seigneur, nous t'attendons</a:t>
            </a:r>
            <a:br>
              <a:rPr lang="fr-FR" sz="44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400" cap="sm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Montre-nous ton visage</a:t>
            </a:r>
            <a:endParaRPr lang="fr-FR" sz="4400" cap="small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5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7018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824848E-D1E8-D96D-7F2D-C1F03A659837}"/>
              </a:ext>
            </a:extLst>
          </p:cNvPr>
          <p:cNvSpPr txBox="1"/>
          <p:nvPr/>
        </p:nvSpPr>
        <p:spPr>
          <a:xfrm>
            <a:off x="110434" y="-58994"/>
            <a:ext cx="11971132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Seigneur Jésus, Toi qui invites au festin du Royaume les pauvres de la terre  </a:t>
            </a:r>
          </a:p>
          <a:p>
            <a:r>
              <a:rPr lang="fr-FR" sz="32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PRENDS-NOUS DANS LA TENDRESSE DE DIEU !</a:t>
            </a:r>
            <a:br>
              <a:rPr lang="fr-FR" sz="32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2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SEIGNEUR, SEIGNEUR, PRENDS PITIE DE NOUS !  </a:t>
            </a:r>
            <a:endParaRPr lang="fr-FR" sz="12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fr-FR" sz="32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Christ, Toi qui ouvres ton </a:t>
            </a:r>
            <a:r>
              <a:rPr lang="fr-FR" sz="3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coeur</a:t>
            </a:r>
            <a:r>
              <a:rPr lang="fr-F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à ceux qui ploient sous le fardeau,</a:t>
            </a:r>
            <a:br>
              <a:rPr lang="fr-F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32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PRENDS-NOUS DANS LA MISERICORDE DE DIEU !</a:t>
            </a:r>
            <a:br>
              <a:rPr lang="fr-FR" sz="32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2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CHRIST, O CHRIST, PRENDS PITIE DE NOUS ! </a:t>
            </a:r>
          </a:p>
          <a:p>
            <a:br>
              <a:rPr lang="fr-FR" sz="32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Seigneur Jésus, Toi qui pardonnes à tes bourreaux,</a:t>
            </a:r>
            <a:br>
              <a:rPr lang="fr-FR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32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PRENDS-NOUS DANS LA GRANDE PITIE DE DIEU !</a:t>
            </a:r>
            <a:br>
              <a:rPr lang="fr-FR" sz="32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2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SEIGNEUR, SEIGNEUR, PRENDS PITIE DE NOUS !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193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9795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3AA5F1-AC26-EE41-C4F9-54BCD13BD2D2}"/>
              </a:ext>
            </a:extLst>
          </p:cNvPr>
          <p:cNvSpPr/>
          <p:nvPr/>
        </p:nvSpPr>
        <p:spPr>
          <a:xfrm>
            <a:off x="1451138" y="2421645"/>
            <a:ext cx="928972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small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Dans la joie nous irons </a:t>
            </a:r>
          </a:p>
          <a:p>
            <a:pPr algn="ctr"/>
            <a:r>
              <a:rPr lang="fr-FR" sz="5400" b="0" cap="small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à la maison du Seigneur </a:t>
            </a:r>
          </a:p>
        </p:txBody>
      </p:sp>
    </p:spTree>
    <p:extLst>
      <p:ext uri="{BB962C8B-B14F-4D97-AF65-F5344CB8AC3E}">
        <p14:creationId xmlns:p14="http://schemas.microsoft.com/office/powerpoint/2010/main" val="915738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849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990</Words>
  <Application>Microsoft Office PowerPoint</Application>
  <PresentationFormat>Grand écran</PresentationFormat>
  <Paragraphs>82</Paragraphs>
  <Slides>36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2" baseType="lpstr">
      <vt:lpstr>Arial</vt:lpstr>
      <vt:lpstr>Arial Black</vt:lpstr>
      <vt:lpstr>Calibri</vt:lpstr>
      <vt:lpstr>Calibri Light</vt:lpstr>
      <vt:lpstr>Rockwell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JOUGLET Myriam</dc:creator>
  <cp:lastModifiedBy>Christine PENIN</cp:lastModifiedBy>
  <cp:revision>7</cp:revision>
  <dcterms:created xsi:type="dcterms:W3CDTF">2022-11-14T20:56:23Z</dcterms:created>
  <dcterms:modified xsi:type="dcterms:W3CDTF">2022-11-22T09:27:17Z</dcterms:modified>
</cp:coreProperties>
</file>