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sldIdLst>
    <p:sldId id="257" r:id="rId3"/>
    <p:sldId id="328" r:id="rId4"/>
    <p:sldId id="258" r:id="rId5"/>
    <p:sldId id="259" r:id="rId6"/>
    <p:sldId id="306" r:id="rId7"/>
    <p:sldId id="308" r:id="rId8"/>
    <p:sldId id="261" r:id="rId9"/>
    <p:sldId id="309" r:id="rId10"/>
    <p:sldId id="310" r:id="rId11"/>
    <p:sldId id="311" r:id="rId12"/>
    <p:sldId id="312" r:id="rId13"/>
    <p:sldId id="313" r:id="rId14"/>
    <p:sldId id="314" r:id="rId15"/>
    <p:sldId id="315" r:id="rId16"/>
    <p:sldId id="316" r:id="rId17"/>
    <p:sldId id="317" r:id="rId18"/>
    <p:sldId id="318" r:id="rId19"/>
    <p:sldId id="319" r:id="rId20"/>
    <p:sldId id="320" r:id="rId21"/>
    <p:sldId id="322" r:id="rId22"/>
    <p:sldId id="321" r:id="rId23"/>
    <p:sldId id="323" r:id="rId24"/>
    <p:sldId id="324" r:id="rId25"/>
    <p:sldId id="326" r:id="rId26"/>
    <p:sldId id="325" r:id="rId27"/>
    <p:sldId id="327" r:id="rId28"/>
    <p:sldId id="329" r:id="rId29"/>
    <p:sldId id="330" r:id="rId30"/>
    <p:sldId id="331" r:id="rId31"/>
    <p:sldId id="332" r:id="rId32"/>
    <p:sldId id="333" r:id="rId33"/>
    <p:sldId id="287" r:id="rId34"/>
    <p:sldId id="334" r:id="rId35"/>
    <p:sldId id="335" r:id="rId36"/>
    <p:sldId id="336" r:id="rId37"/>
    <p:sldId id="337" r:id="rId38"/>
    <p:sldId id="338" r:id="rId39"/>
    <p:sldId id="339" r:id="rId40"/>
    <p:sldId id="340" r:id="rId41"/>
    <p:sldId id="342" r:id="rId42"/>
    <p:sldId id="341" r:id="rId43"/>
    <p:sldId id="343" r:id="rId44"/>
    <p:sldId id="344" r:id="rId45"/>
    <p:sldId id="345" r:id="rId46"/>
    <p:sldId id="346" r:id="rId47"/>
    <p:sldId id="347" r:id="rId48"/>
    <p:sldId id="348" r:id="rId49"/>
    <p:sldId id="349" r:id="rId50"/>
    <p:sldId id="350" r:id="rId51"/>
    <p:sldId id="351" r:id="rId52"/>
    <p:sldId id="352" r:id="rId53"/>
    <p:sldId id="355" r:id="rId5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presProps" Target="presProp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tableStyles" Target="tableStyles.xml"/><Relationship Id="rId5" Type="http://schemas.openxmlformats.org/officeDocument/2006/relationships/slide" Target="slides/slide3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viewProps" Target="viewProps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theme" Target="theme/theme1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ED80328-1B86-4EE6-9CE8-E536BA9B75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6A812BC1-70D7-454D-889B-625C4FD288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339C696-5540-41FB-A5B1-701CBDB0E8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1E68A-078C-4D44-9AF9-4661EC197F4C}" type="datetimeFigureOut">
              <a:rPr lang="fr-FR" smtClean="0"/>
              <a:t>03/04/2023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0B275B0-53D6-46AE-83F3-76A8FEACB6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4C1B447-421A-4D79-8B13-CF438B826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84945-819F-41D9-B862-D98D58EE26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4718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D670B28-A69C-43C9-9E81-C9DD5C9A1C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9222E7D-3397-4AC6-9904-A595015CF0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48D2A84-4939-47EB-85B4-98752B8495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1E68A-078C-4D44-9AF9-4661EC197F4C}" type="datetimeFigureOut">
              <a:rPr lang="fr-FR" smtClean="0"/>
              <a:t>03/04/2023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21B9311-62D0-4D79-B4A4-275FEC6CED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62EE22C-29E2-4636-9EB0-1C17F46EC4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84945-819F-41D9-B862-D98D58EE26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8448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D6F50D6F-A832-4E47-9DD5-2CB42550932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C834E8F-1CC5-4352-A18C-1EF4FE6BB5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65DC969-424E-4DFA-B6F6-9993AF90A6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1E68A-078C-4D44-9AF9-4661EC197F4C}" type="datetimeFigureOut">
              <a:rPr lang="fr-FR" smtClean="0"/>
              <a:t>03/04/2023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D1E4461-3078-418F-BCF3-60B006C4C2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C6B4FBC-F8BE-4B93-A868-61A7044B6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84945-819F-41D9-B862-D98D58EE26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46655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3B8A8-C007-4932-BB96-75AC3ED287FD}" type="datetimeFigureOut">
              <a:rPr lang="fr-FR" smtClean="0"/>
              <a:t>03/04/2023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515DA-C258-4654-9DAD-095C1B6187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64945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3B8A8-C007-4932-BB96-75AC3ED287FD}" type="datetimeFigureOut">
              <a:rPr lang="fr-FR" smtClean="0"/>
              <a:t>03/04/2023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515DA-C258-4654-9DAD-095C1B6187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31214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3B8A8-C007-4932-BB96-75AC3ED287FD}" type="datetimeFigureOut">
              <a:rPr lang="fr-FR" smtClean="0"/>
              <a:t>03/04/2023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515DA-C258-4654-9DAD-095C1B6187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11104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3B8A8-C007-4932-BB96-75AC3ED287FD}" type="datetimeFigureOut">
              <a:rPr lang="fr-FR" smtClean="0"/>
              <a:t>03/04/2023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515DA-C258-4654-9DAD-095C1B6187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89584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3B8A8-C007-4932-BB96-75AC3ED287FD}" type="datetimeFigureOut">
              <a:rPr lang="fr-FR" smtClean="0"/>
              <a:t>03/04/2023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515DA-C258-4654-9DAD-095C1B6187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81323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3B8A8-C007-4932-BB96-75AC3ED287FD}" type="datetimeFigureOut">
              <a:rPr lang="fr-FR" smtClean="0"/>
              <a:t>03/04/2023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515DA-C258-4654-9DAD-095C1B6187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82184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3B8A8-C007-4932-BB96-75AC3ED287FD}" type="datetimeFigureOut">
              <a:rPr lang="fr-FR" smtClean="0"/>
              <a:t>03/04/2023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515DA-C258-4654-9DAD-095C1B6187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08343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3B8A8-C007-4932-BB96-75AC3ED287FD}" type="datetimeFigureOut">
              <a:rPr lang="fr-FR" smtClean="0"/>
              <a:t>03/04/2023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515DA-C258-4654-9DAD-095C1B6187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7325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73FA797-E8F3-452B-A999-FA1CD11271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8290771-9981-4798-B24B-E667C00F69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B52AE8B-B68D-4EEE-8652-EFAB13E462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1E68A-078C-4D44-9AF9-4661EC197F4C}" type="datetimeFigureOut">
              <a:rPr lang="fr-FR" smtClean="0"/>
              <a:t>03/04/2023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0E84CDE-C259-493C-BE9F-B5775D3DA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7740076-1465-499D-A4FD-425BBCEF9A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84945-819F-41D9-B862-D98D58EE26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869629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3B8A8-C007-4932-BB96-75AC3ED287FD}" type="datetimeFigureOut">
              <a:rPr lang="fr-FR" smtClean="0"/>
              <a:t>03/04/2023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515DA-C258-4654-9DAD-095C1B6187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45450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3B8A8-C007-4932-BB96-75AC3ED287FD}" type="datetimeFigureOut">
              <a:rPr lang="fr-FR" smtClean="0"/>
              <a:t>03/04/2023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515DA-C258-4654-9DAD-095C1B6187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624511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3B8A8-C007-4932-BB96-75AC3ED287FD}" type="datetimeFigureOut">
              <a:rPr lang="fr-FR" smtClean="0"/>
              <a:t>03/04/2023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515DA-C258-4654-9DAD-095C1B6187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9673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612A796-45FA-4E46-BEE5-5C9B1BC8C3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A0FCDBF-024F-468B-9DBF-57A12A51F0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9D033BD-C6F8-498B-9712-A10860F9F7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1E68A-078C-4D44-9AF9-4661EC197F4C}" type="datetimeFigureOut">
              <a:rPr lang="fr-FR" smtClean="0"/>
              <a:t>03/04/2023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4242A08-1052-42EC-A453-0E110DDD6B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4A66C23-2AEF-4C71-82A8-C0C2945B6B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84945-819F-41D9-B862-D98D58EE26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6705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15945A8-96F6-4F21-8AB4-B960FB0FFC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5469C3D-ECD9-4B7A-8770-A009401801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3602CEC-CDBD-45AB-9611-66BB20A480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062967B-9E9C-413E-9899-9243724AFB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1E68A-078C-4D44-9AF9-4661EC197F4C}" type="datetimeFigureOut">
              <a:rPr lang="fr-FR" smtClean="0"/>
              <a:t>03/04/2023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D26B74C-1328-450C-A10D-CC4D11B9F2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2C12134-3E0B-4A10-A229-C15EE56DD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84945-819F-41D9-B862-D98D58EE26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1702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9E974CB-9670-4739-BA8E-DA1E4D6C9C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E13A3C2-63BB-48AD-A18F-A2BDDB02C7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C3D07AD-23A7-40F3-B49F-49C4719021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77D60921-7D7B-4862-BD46-34CC8DF804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E0539AF6-6CCF-4938-A282-F99EC3B979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E0D5E1CF-7571-495F-86E0-2E0DF1AEA6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1E68A-078C-4D44-9AF9-4661EC197F4C}" type="datetimeFigureOut">
              <a:rPr lang="fr-FR" smtClean="0"/>
              <a:t>03/04/2023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A980D2D1-E2B3-4DFD-9BC9-4BCBE0DE01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139BD580-FD60-41EA-B4CE-9304FA2E89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84945-819F-41D9-B862-D98D58EE26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0871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C9551F5-634B-479D-A30D-C7656B53E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093070C5-666D-4730-BB28-BBB8F304B3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1E68A-078C-4D44-9AF9-4661EC197F4C}" type="datetimeFigureOut">
              <a:rPr lang="fr-FR" smtClean="0"/>
              <a:t>03/04/2023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F404E61D-1032-4127-9027-96E5C8613C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8F40E01B-E963-45E2-B3A4-DBEF67319F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84945-819F-41D9-B862-D98D58EE26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6363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68EACE11-FFFD-440A-890F-131003D2A0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1E68A-078C-4D44-9AF9-4661EC197F4C}" type="datetimeFigureOut">
              <a:rPr lang="fr-FR" smtClean="0"/>
              <a:t>03/04/2023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3BA2B7E9-8326-46D1-9247-E6B458539F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6A5B1AA-8867-4FEC-B3DA-D042F71D07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84945-819F-41D9-B862-D98D58EE26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7348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487C713-3A66-4503-AF89-F3F821004B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22D2FC8-02EB-424B-ABBD-3A91049591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4B4194A-421A-402C-91E5-7A2CFE14F4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7B813C3-70A7-4BB6-86CA-27DF15E2E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1E68A-078C-4D44-9AF9-4661EC197F4C}" type="datetimeFigureOut">
              <a:rPr lang="fr-FR" smtClean="0"/>
              <a:t>03/04/2023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81BE35C-C0A0-41BE-B78D-AEDFDA3816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4C83EE0-1C5F-470F-A61C-A017DEAFD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84945-819F-41D9-B862-D98D58EE26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6313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BF1C5D0-7CA0-4217-8318-E22B02C4D6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BF71FF92-126C-4FA6-BA65-4692E2927A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747E2BD-ECC9-4C45-8E90-28A455BD60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FFB4A40-1137-43A7-9729-225D9AC8DB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1E68A-078C-4D44-9AF9-4661EC197F4C}" type="datetimeFigureOut">
              <a:rPr lang="fr-FR" smtClean="0"/>
              <a:t>03/04/2023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6EAFE98-CD68-43FE-ABFE-03B32CBBA7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BE631A3-B75F-4523-BD4A-A8DFC6557C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84945-819F-41D9-B862-D98D58EE26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3104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6DBA7E2A-9784-4596-98F7-0783BA4776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40319AC-00A2-4B4F-9304-4D104D9B60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8FC4941-9054-4F93-AE27-9149B5ACEE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11E68A-078C-4D44-9AF9-4661EC197F4C}" type="datetimeFigureOut">
              <a:rPr lang="fr-FR" smtClean="0"/>
              <a:t>03/04/2023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C500807-3C7D-4E6D-AE56-BBD2F6462D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8CDFBFB-0DAD-45DB-A86B-7D3AA0B317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684945-819F-41D9-B862-D98D58EE26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6844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93B8A8-C007-4932-BB96-75AC3ED287FD}" type="datetimeFigureOut">
              <a:rPr lang="fr-FR" smtClean="0"/>
              <a:t>03/04/2023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6515DA-C258-4654-9DAD-095C1B6187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636268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Jean entra alors : il vit et il crut.">
            <a:extLst>
              <a:ext uri="{FF2B5EF4-FFF2-40B4-BE49-F238E27FC236}">
                <a16:creationId xmlns:a16="http://schemas.microsoft.com/office/drawing/2014/main" id="{9D32F044-D831-4CC2-8742-B3660FFB5816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03" t="1040" r="3594" b="31017"/>
          <a:stretch/>
        </p:blipFill>
        <p:spPr bwMode="auto">
          <a:xfrm>
            <a:off x="1" y="0"/>
            <a:ext cx="12191999" cy="6858000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132AD512-8BBE-4B99-A75A-F241B9397F20}"/>
              </a:ext>
            </a:extLst>
          </p:cNvPr>
          <p:cNvSpPr txBox="1"/>
          <p:nvPr/>
        </p:nvSpPr>
        <p:spPr>
          <a:xfrm>
            <a:off x="831573" y="5103674"/>
            <a:ext cx="1052885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>
                <a:latin typeface="Lucida Calligraphy" panose="03010101010101010101" pitchFamily="66" charset="0"/>
              </a:rPr>
              <a:t>Jean entra : il vit et il crut !</a:t>
            </a:r>
          </a:p>
          <a:p>
            <a:r>
              <a:rPr lang="fr-FR" sz="5400" dirty="0">
                <a:latin typeface="Lucida Calligraphy" panose="03010101010101010101" pitchFamily="66" charset="0"/>
              </a:rPr>
              <a:t>																	</a:t>
            </a:r>
            <a:r>
              <a:rPr lang="fr-FR" sz="4800" dirty="0" err="1">
                <a:latin typeface="Lucida Calligraphy" panose="03010101010101010101" pitchFamily="66" charset="0"/>
              </a:rPr>
              <a:t>Jn</a:t>
            </a:r>
            <a:r>
              <a:rPr lang="fr-FR" sz="4800" dirty="0">
                <a:latin typeface="Lucida Calligraphy" panose="03010101010101010101" pitchFamily="66" charset="0"/>
              </a:rPr>
              <a:t> 20,8</a:t>
            </a:r>
          </a:p>
        </p:txBody>
      </p:sp>
    </p:spTree>
    <p:extLst>
      <p:ext uri="{BB962C8B-B14F-4D97-AF65-F5344CB8AC3E}">
        <p14:creationId xmlns:p14="http://schemas.microsoft.com/office/powerpoint/2010/main" val="15221188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A4C42F4-4920-4073-AD3F-25335122B99D}"/>
              </a:ext>
            </a:extLst>
          </p:cNvPr>
          <p:cNvSpPr/>
          <p:nvPr/>
        </p:nvSpPr>
        <p:spPr>
          <a:xfrm>
            <a:off x="422030" y="1136775"/>
            <a:ext cx="11347939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/>
            <a:r>
              <a:rPr lang="fr-FR" sz="4400" dirty="0">
                <a:solidFill>
                  <a:prstClr val="white"/>
                </a:solidFill>
                <a:latin typeface="Arial Black" panose="020B0A04020102020204" pitchFamily="34" charset="0"/>
              </a:rPr>
              <a:t>4.          J’ai vu le Verbe</a:t>
            </a:r>
          </a:p>
          <a:p>
            <a:pPr lvl="0" defTabSz="914400"/>
            <a:r>
              <a:rPr lang="fr-FR" sz="4400" dirty="0">
                <a:solidFill>
                  <a:prstClr val="white"/>
                </a:solidFill>
                <a:latin typeface="Arial Black" panose="020B0A04020102020204" pitchFamily="34" charset="0"/>
              </a:rPr>
              <a:t>    Nous donner la paix de Dieu,</a:t>
            </a:r>
          </a:p>
          <a:p>
            <a:pPr lvl="0" defTabSz="914400"/>
            <a:r>
              <a:rPr lang="fr-FR" sz="4400" dirty="0">
                <a:solidFill>
                  <a:prstClr val="white"/>
                </a:solidFill>
                <a:latin typeface="Arial Black" panose="020B0A04020102020204" pitchFamily="34" charset="0"/>
              </a:rPr>
              <a:t>             Alléluia, </a:t>
            </a:r>
            <a:r>
              <a:rPr lang="fr-FR" sz="4400" cap="all" dirty="0">
                <a:solidFill>
                  <a:prstClr val="white"/>
                </a:solidFill>
                <a:latin typeface="Arial Black" panose="020B0A04020102020204" pitchFamily="34" charset="0"/>
              </a:rPr>
              <a:t>Alléluia</a:t>
            </a:r>
            <a:r>
              <a:rPr lang="fr-FR" sz="4400" dirty="0">
                <a:solidFill>
                  <a:prstClr val="white"/>
                </a:solidFill>
                <a:latin typeface="Arial Black" panose="020B0A04020102020204" pitchFamily="34" charset="0"/>
              </a:rPr>
              <a:t> !</a:t>
            </a:r>
          </a:p>
          <a:p>
            <a:pPr lvl="0" defTabSz="914400"/>
            <a:r>
              <a:rPr lang="fr-FR" sz="4400" dirty="0">
                <a:solidFill>
                  <a:prstClr val="white"/>
                </a:solidFill>
                <a:latin typeface="Arial Black" panose="020B0A04020102020204" pitchFamily="34" charset="0"/>
              </a:rPr>
              <a:t>    Tous ceux qui croient en son nom</a:t>
            </a:r>
          </a:p>
          <a:p>
            <a:pPr lvl="0" defTabSz="914400"/>
            <a:r>
              <a:rPr lang="fr-FR" sz="4400" dirty="0">
                <a:solidFill>
                  <a:prstClr val="white"/>
                </a:solidFill>
                <a:latin typeface="Arial Black" panose="020B0A04020102020204" pitchFamily="34" charset="0"/>
              </a:rPr>
              <a:t>    Seront sauvés et chanteront :</a:t>
            </a:r>
          </a:p>
          <a:p>
            <a:pPr lvl="0" defTabSz="914400"/>
            <a:r>
              <a:rPr lang="fr-FR" sz="4400" dirty="0">
                <a:solidFill>
                  <a:prstClr val="white"/>
                </a:solidFill>
                <a:latin typeface="Arial Black" panose="020B0A04020102020204" pitchFamily="34" charset="0"/>
              </a:rPr>
              <a:t>       Alléluia ! Alléluia ! Alléluia !</a:t>
            </a:r>
          </a:p>
        </p:txBody>
      </p:sp>
    </p:spTree>
    <p:extLst>
      <p:ext uri="{BB962C8B-B14F-4D97-AF65-F5344CB8AC3E}">
        <p14:creationId xmlns:p14="http://schemas.microsoft.com/office/powerpoint/2010/main" val="11341711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420084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7311C9C-13BA-428C-8C59-B1A977CB327E}"/>
              </a:ext>
            </a:extLst>
          </p:cNvPr>
          <p:cNvSpPr/>
          <p:nvPr/>
        </p:nvSpPr>
        <p:spPr>
          <a:xfrm>
            <a:off x="211015" y="335553"/>
            <a:ext cx="11985674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0" cap="small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Black" panose="020B0A04020102020204" pitchFamily="34" charset="0"/>
              </a:rPr>
              <a:t>             Gloria in </a:t>
            </a:r>
            <a:r>
              <a:rPr kumimoji="0" lang="fr-FR" sz="4400" b="0" i="0" u="none" strike="noStrike" kern="0" cap="small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Black" panose="020B0A04020102020204" pitchFamily="34" charset="0"/>
              </a:rPr>
              <a:t>excelsis</a:t>
            </a:r>
            <a:r>
              <a:rPr kumimoji="0" lang="fr-FR" sz="4400" b="0" i="0" u="none" strike="noStrike" kern="0" cap="small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Black" panose="020B0A04020102020204" pitchFamily="34" charset="0"/>
              </a:rPr>
              <a:t> Deo !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0" cap="small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Black" panose="020B0A04020102020204" pitchFamily="34" charset="0"/>
              </a:rPr>
              <a:t>             Gloria Deo Domino ! </a:t>
            </a:r>
            <a:r>
              <a:rPr kumimoji="0" lang="fr-FR" sz="3600" b="0" i="0" u="none" strike="noStrike" kern="0" cap="small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Black" panose="020B0A04020102020204" pitchFamily="34" charset="0"/>
              </a:rPr>
              <a:t>(</a:t>
            </a:r>
            <a:r>
              <a:rPr kumimoji="0" lang="fr-FR" sz="36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Black" panose="020B0A04020102020204" pitchFamily="34" charset="0"/>
              </a:rPr>
              <a:t>Bis</a:t>
            </a:r>
            <a:r>
              <a:rPr kumimoji="0" lang="fr-FR" sz="3600" b="0" i="0" u="none" strike="noStrike" kern="0" cap="small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Black" panose="020B0A04020102020204" pitchFamily="34" charset="0"/>
              </a:rPr>
              <a:t>)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3600" b="0" i="0" u="none" strike="noStrike" kern="0" cap="small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Black" panose="020B0A04020102020204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Black" panose="020B0A04020102020204" pitchFamily="34" charset="0"/>
              </a:rPr>
              <a:t>   Gloire à Dieu, au plus haut des cieux,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Black" panose="020B0A04020102020204" pitchFamily="34" charset="0"/>
              </a:rPr>
              <a:t>et paix sur la terre aux hommes qu’il     aime.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Black" panose="020B0A04020102020204" pitchFamily="34" charset="0"/>
              </a:rPr>
              <a:t>   Nous te louons, nous te bénissons,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Black" panose="020B0A04020102020204" pitchFamily="34" charset="0"/>
              </a:rPr>
              <a:t>nous t’adorons, nous te glorifions, nous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Black" panose="020B0A04020102020204" pitchFamily="34" charset="0"/>
              </a:rPr>
              <a:t>te rendons grâce pour ton immense gloire.</a:t>
            </a:r>
            <a:endParaRPr kumimoji="0" lang="fr-FR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2457601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9BB7695-8096-4186-992E-FC228E6CDC34}"/>
              </a:ext>
            </a:extLst>
          </p:cNvPr>
          <p:cNvSpPr/>
          <p:nvPr/>
        </p:nvSpPr>
        <p:spPr>
          <a:xfrm>
            <a:off x="393895" y="243512"/>
            <a:ext cx="11633981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/>
            <a:r>
              <a:rPr lang="fr-FR" sz="4000" dirty="0">
                <a:solidFill>
                  <a:prstClr val="white"/>
                </a:solidFill>
                <a:latin typeface="Arial Black" panose="020B0A04020102020204" pitchFamily="34" charset="0"/>
              </a:rPr>
              <a:t>Seigneur Dieu, Roi du ciel, Dieu le Père tout-puissant.</a:t>
            </a:r>
          </a:p>
          <a:p>
            <a:pPr lvl="0" defTabSz="914400"/>
            <a:endParaRPr lang="fr-FR" sz="4000" cap="small" dirty="0">
              <a:solidFill>
                <a:prstClr val="white"/>
              </a:solidFill>
              <a:latin typeface="Arial Black" panose="020B0A04020102020204" pitchFamily="34" charset="0"/>
            </a:endParaRPr>
          </a:p>
          <a:p>
            <a:pPr lvl="0" defTabSz="914400"/>
            <a:r>
              <a:rPr lang="fr-FR" sz="4000" cap="small" dirty="0">
                <a:solidFill>
                  <a:prstClr val="white"/>
                </a:solidFill>
                <a:latin typeface="Arial Black" panose="020B0A04020102020204" pitchFamily="34" charset="0"/>
              </a:rPr>
              <a:t>           </a:t>
            </a:r>
            <a:r>
              <a:rPr lang="fr-FR" sz="4400" cap="small" dirty="0">
                <a:solidFill>
                  <a:prstClr val="white"/>
                </a:solidFill>
                <a:latin typeface="Arial Black" panose="020B0A04020102020204" pitchFamily="34" charset="0"/>
              </a:rPr>
              <a:t>Gloria in </a:t>
            </a:r>
            <a:r>
              <a:rPr lang="fr-FR" sz="4400" cap="small" dirty="0" err="1">
                <a:solidFill>
                  <a:prstClr val="white"/>
                </a:solidFill>
                <a:latin typeface="Arial Black" panose="020B0A04020102020204" pitchFamily="34" charset="0"/>
              </a:rPr>
              <a:t>excelsis</a:t>
            </a:r>
            <a:r>
              <a:rPr lang="fr-FR" sz="4400" cap="small" dirty="0">
                <a:solidFill>
                  <a:prstClr val="white"/>
                </a:solidFill>
                <a:latin typeface="Arial Black" panose="020B0A04020102020204" pitchFamily="34" charset="0"/>
              </a:rPr>
              <a:t> Deo ! </a:t>
            </a:r>
          </a:p>
          <a:p>
            <a:pPr lvl="0" defTabSz="914400"/>
            <a:r>
              <a:rPr lang="fr-FR" sz="4400" cap="small" dirty="0">
                <a:solidFill>
                  <a:prstClr val="white"/>
                </a:solidFill>
                <a:latin typeface="Arial Black" panose="020B0A04020102020204" pitchFamily="34" charset="0"/>
              </a:rPr>
              <a:t>            Gloria Deo Domino !</a:t>
            </a:r>
            <a:r>
              <a:rPr lang="fr-FR" sz="4000" cap="small" dirty="0">
                <a:solidFill>
                  <a:prstClr val="white"/>
                </a:solidFill>
                <a:latin typeface="Arial Black" panose="020B0A04020102020204" pitchFamily="34" charset="0"/>
              </a:rPr>
              <a:t> </a:t>
            </a:r>
            <a:r>
              <a:rPr lang="fr-FR" sz="3200" cap="small" dirty="0">
                <a:solidFill>
                  <a:prstClr val="white"/>
                </a:solidFill>
                <a:latin typeface="Arial Black" panose="020B0A04020102020204" pitchFamily="34" charset="0"/>
              </a:rPr>
              <a:t>(</a:t>
            </a:r>
            <a:r>
              <a:rPr lang="fr-FR" sz="3200" dirty="0">
                <a:solidFill>
                  <a:prstClr val="white"/>
                </a:solidFill>
                <a:latin typeface="Arial Black" panose="020B0A04020102020204" pitchFamily="34" charset="0"/>
              </a:rPr>
              <a:t>Bis</a:t>
            </a:r>
            <a:r>
              <a:rPr lang="fr-FR" sz="3200" cap="small" dirty="0">
                <a:solidFill>
                  <a:prstClr val="white"/>
                </a:solidFill>
                <a:latin typeface="Arial Black" panose="020B0A04020102020204" pitchFamily="34" charset="0"/>
              </a:rPr>
              <a:t>)</a:t>
            </a:r>
          </a:p>
          <a:p>
            <a:pPr lvl="0" defTabSz="914400"/>
            <a:endParaRPr lang="fr-FR" sz="4000" dirty="0">
              <a:solidFill>
                <a:prstClr val="white"/>
              </a:solidFill>
              <a:latin typeface="Arial Black" panose="020B0A04020102020204" pitchFamily="34" charset="0"/>
            </a:endParaRPr>
          </a:p>
          <a:p>
            <a:pPr lvl="0" defTabSz="914400"/>
            <a:r>
              <a:rPr lang="fr-FR" sz="4000" dirty="0">
                <a:solidFill>
                  <a:prstClr val="white"/>
                </a:solidFill>
                <a:latin typeface="Arial Black" panose="020B0A04020102020204" pitchFamily="34" charset="0"/>
              </a:rPr>
              <a:t>Seigneur, Fils unique Jésus Christ,    Seigneur Dieu, Agneau de Dieu, le Fils du Père ; Toi qui enlèves le péché du monde, prends pitié de nous ; </a:t>
            </a:r>
          </a:p>
        </p:txBody>
      </p:sp>
    </p:spTree>
    <p:extLst>
      <p:ext uri="{BB962C8B-B14F-4D97-AF65-F5344CB8AC3E}">
        <p14:creationId xmlns:p14="http://schemas.microsoft.com/office/powerpoint/2010/main" val="32580446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FD3416F-A96D-4DBE-AE9E-746091039928}"/>
              </a:ext>
            </a:extLst>
          </p:cNvPr>
          <p:cNvSpPr/>
          <p:nvPr/>
        </p:nvSpPr>
        <p:spPr>
          <a:xfrm>
            <a:off x="450167" y="229079"/>
            <a:ext cx="11465168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/>
            <a:r>
              <a:rPr lang="fr-FR" sz="4000" dirty="0">
                <a:solidFill>
                  <a:prstClr val="white"/>
                </a:solidFill>
                <a:latin typeface="Arial Black" panose="020B0A04020102020204" pitchFamily="34" charset="0"/>
              </a:rPr>
              <a:t>Toi qui enlèves le péché du monde, reçois notre prière ; Toi qui es assis à la droite du Père, prends pitié de nous.</a:t>
            </a:r>
            <a:r>
              <a:rPr lang="fr-FR" sz="4000" dirty="0">
                <a:solidFill>
                  <a:prstClr val="black"/>
                </a:solidFill>
                <a:latin typeface="Arial Black" panose="020B0A04020102020204" pitchFamily="34" charset="0"/>
              </a:rPr>
              <a:t>3. </a:t>
            </a:r>
            <a:r>
              <a:rPr lang="fr-FR" sz="4000" dirty="0">
                <a:solidFill>
                  <a:prstClr val="white"/>
                </a:solidFill>
                <a:latin typeface="Arial Black" panose="020B0A04020102020204" pitchFamily="34" charset="0"/>
              </a:rPr>
              <a:t>Car Toi seul es saint, Toi seul es Seigneur, Toi seul es le Très-Haut Jésus-Christ avec le Saint Esprit dans la gloire de Dieu le Père.</a:t>
            </a:r>
          </a:p>
          <a:p>
            <a:pPr lvl="0" defTabSz="914400"/>
            <a:endParaRPr lang="fr-FR" sz="3200" dirty="0">
              <a:solidFill>
                <a:prstClr val="white"/>
              </a:solidFill>
              <a:latin typeface="Arial Black" panose="020B0A04020102020204" pitchFamily="34" charset="0"/>
            </a:endParaRPr>
          </a:p>
          <a:p>
            <a:pPr lvl="0" defTabSz="914400"/>
            <a:r>
              <a:rPr lang="fr-FR" sz="4000" cap="small" dirty="0">
                <a:solidFill>
                  <a:prstClr val="white"/>
                </a:solidFill>
                <a:latin typeface="Arial Black" panose="020B0A04020102020204" pitchFamily="34" charset="0"/>
              </a:rPr>
              <a:t>          </a:t>
            </a:r>
            <a:r>
              <a:rPr lang="fr-FR" sz="4400" cap="small" dirty="0">
                <a:solidFill>
                  <a:prstClr val="white"/>
                </a:solidFill>
                <a:latin typeface="Arial Black" panose="020B0A04020102020204" pitchFamily="34" charset="0"/>
              </a:rPr>
              <a:t>Gloria in </a:t>
            </a:r>
            <a:r>
              <a:rPr lang="fr-FR" sz="4400" cap="small" dirty="0" err="1">
                <a:solidFill>
                  <a:prstClr val="white"/>
                </a:solidFill>
                <a:latin typeface="Arial Black" panose="020B0A04020102020204" pitchFamily="34" charset="0"/>
              </a:rPr>
              <a:t>excelsis</a:t>
            </a:r>
            <a:r>
              <a:rPr lang="fr-FR" sz="4400" cap="small" dirty="0">
                <a:solidFill>
                  <a:prstClr val="white"/>
                </a:solidFill>
                <a:latin typeface="Arial Black" panose="020B0A04020102020204" pitchFamily="34" charset="0"/>
              </a:rPr>
              <a:t> Deo ! </a:t>
            </a:r>
          </a:p>
          <a:p>
            <a:pPr lvl="0" defTabSz="914400"/>
            <a:r>
              <a:rPr lang="fr-FR" sz="4400" cap="small" dirty="0">
                <a:solidFill>
                  <a:prstClr val="white"/>
                </a:solidFill>
                <a:latin typeface="Arial Black" panose="020B0A04020102020204" pitchFamily="34" charset="0"/>
              </a:rPr>
              <a:t>            Gloria Deo Domino ! </a:t>
            </a:r>
            <a:r>
              <a:rPr lang="fr-FR" sz="2800" cap="small" dirty="0">
                <a:solidFill>
                  <a:prstClr val="white"/>
                </a:solidFill>
                <a:latin typeface="Arial Black" panose="020B0A04020102020204" pitchFamily="34" charset="0"/>
              </a:rPr>
              <a:t>(</a:t>
            </a:r>
            <a:r>
              <a:rPr lang="fr-FR" sz="2800" dirty="0">
                <a:solidFill>
                  <a:prstClr val="white"/>
                </a:solidFill>
                <a:latin typeface="Arial Black" panose="020B0A04020102020204" pitchFamily="34" charset="0"/>
              </a:rPr>
              <a:t>Bis</a:t>
            </a:r>
            <a:r>
              <a:rPr lang="fr-FR" sz="2800" cap="small" dirty="0">
                <a:solidFill>
                  <a:prstClr val="white"/>
                </a:solidFill>
                <a:latin typeface="Arial Black" panose="020B0A0402010202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8840171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678789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BE4EBEA7-32CA-42ED-8BF6-DA74B58E9A40}"/>
              </a:ext>
            </a:extLst>
          </p:cNvPr>
          <p:cNvSpPr txBox="1"/>
          <p:nvPr/>
        </p:nvSpPr>
        <p:spPr>
          <a:xfrm>
            <a:off x="225084" y="393896"/>
            <a:ext cx="11240086" cy="72019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>
                <a:latin typeface="Arial Rounded MT Bold" panose="020F0704030504030204" pitchFamily="34" charset="0"/>
              </a:rPr>
              <a:t>Antienne du psaume</a:t>
            </a:r>
          </a:p>
          <a:p>
            <a:endParaRPr lang="fr-FR" sz="4400" dirty="0">
              <a:latin typeface="Arial Rounded MT Bold" panose="020F0704030504030204" pitchFamily="34" charset="0"/>
            </a:endParaRPr>
          </a:p>
          <a:p>
            <a:endParaRPr lang="fr-FR" sz="4400" dirty="0">
              <a:latin typeface="Arial Rounded MT Bold" panose="020F0704030504030204" pitchFamily="34" charset="0"/>
            </a:endParaRPr>
          </a:p>
          <a:p>
            <a:pPr>
              <a:lnSpc>
                <a:spcPct val="150000"/>
              </a:lnSpc>
            </a:pPr>
            <a:r>
              <a:rPr lang="fr-FR" sz="4400" dirty="0">
                <a:latin typeface="Arial Black" panose="020B0A04020102020204" pitchFamily="34" charset="0"/>
              </a:rPr>
              <a:t>   Voici le jour que fit le Seigneur,</a:t>
            </a:r>
          </a:p>
          <a:p>
            <a:pPr>
              <a:lnSpc>
                <a:spcPct val="150000"/>
              </a:lnSpc>
            </a:pPr>
            <a:r>
              <a:rPr lang="fr-FR" sz="4400" dirty="0">
                <a:latin typeface="Arial Black" panose="020B0A04020102020204" pitchFamily="34" charset="0"/>
              </a:rPr>
              <a:t>   Qu’il soit pour nous jour de fête </a:t>
            </a:r>
          </a:p>
          <a:p>
            <a:pPr>
              <a:lnSpc>
                <a:spcPct val="150000"/>
              </a:lnSpc>
            </a:pPr>
            <a:r>
              <a:rPr lang="fr-FR" sz="4400" dirty="0">
                <a:latin typeface="Arial Black" panose="020B0A04020102020204" pitchFamily="34" charset="0"/>
              </a:rPr>
              <a:t>                    et de joie !</a:t>
            </a:r>
          </a:p>
          <a:p>
            <a:endParaRPr lang="fr-FR" sz="4400" dirty="0">
              <a:latin typeface="Arial Rounded MT Bold" panose="020F0704030504030204" pitchFamily="34" charset="0"/>
            </a:endParaRPr>
          </a:p>
          <a:p>
            <a:endParaRPr lang="fr-FR" sz="4400" dirty="0">
              <a:latin typeface="Arial Rounded MT Bold" panose="020F0704030504030204" pitchFamily="34" charset="0"/>
            </a:endParaRPr>
          </a:p>
          <a:p>
            <a:endParaRPr lang="fr-FR" sz="44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43301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763290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1044218C-4114-4BDB-AA84-13EC43386C98}"/>
              </a:ext>
            </a:extLst>
          </p:cNvPr>
          <p:cNvSpPr txBox="1"/>
          <p:nvPr/>
        </p:nvSpPr>
        <p:spPr>
          <a:xfrm>
            <a:off x="450166" y="351692"/>
            <a:ext cx="11240086" cy="75405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>
                <a:latin typeface="Arial Black" panose="020B0A04020102020204" pitchFamily="34" charset="0"/>
              </a:rPr>
              <a:t>        Alléluia, Alléluia, Alléluia !</a:t>
            </a:r>
          </a:p>
          <a:p>
            <a:endParaRPr lang="fr-FR" sz="4400" dirty="0">
              <a:latin typeface="Arial Black" panose="020B0A04020102020204" pitchFamily="34" charset="0"/>
            </a:endParaRPr>
          </a:p>
          <a:p>
            <a:r>
              <a:rPr lang="fr-FR" sz="4400" dirty="0">
                <a:latin typeface="Arial Rounded MT Bold" panose="020F0704030504030204" pitchFamily="34" charset="0"/>
              </a:rPr>
              <a:t>    Proclamez que le Seigneur est bon,</a:t>
            </a:r>
          </a:p>
          <a:p>
            <a:r>
              <a:rPr lang="fr-FR" sz="4400" dirty="0">
                <a:latin typeface="Arial Rounded MT Bold" panose="020F0704030504030204" pitchFamily="34" charset="0"/>
              </a:rPr>
              <a:t>              Éternel est son amour,</a:t>
            </a:r>
          </a:p>
          <a:p>
            <a:r>
              <a:rPr lang="fr-FR" sz="4400" dirty="0">
                <a:latin typeface="Arial Rounded MT Bold" panose="020F0704030504030204" pitchFamily="34" charset="0"/>
              </a:rPr>
              <a:t>    Que le dise la maison d’Israël,</a:t>
            </a:r>
          </a:p>
          <a:p>
            <a:r>
              <a:rPr lang="fr-FR" sz="4400" dirty="0">
                <a:latin typeface="Arial Rounded MT Bold" panose="020F0704030504030204" pitchFamily="34" charset="0"/>
              </a:rPr>
              <a:t>              </a:t>
            </a:r>
            <a:r>
              <a:rPr lang="fr-FR" sz="4400" cap="all" dirty="0">
                <a:latin typeface="Arial Rounded MT Bold" panose="020F0704030504030204" pitchFamily="34" charset="0"/>
              </a:rPr>
              <a:t>é</a:t>
            </a:r>
            <a:r>
              <a:rPr lang="fr-FR" sz="4400" dirty="0">
                <a:latin typeface="Arial Rounded MT Bold" panose="020F0704030504030204" pitchFamily="34" charset="0"/>
              </a:rPr>
              <a:t>ternel est son amour !</a:t>
            </a:r>
          </a:p>
          <a:p>
            <a:endParaRPr lang="fr-FR" sz="4400" dirty="0">
              <a:latin typeface="Arial Rounded MT Bold" panose="020F0704030504030204" pitchFamily="34" charset="0"/>
            </a:endParaRPr>
          </a:p>
          <a:p>
            <a:r>
              <a:rPr lang="fr-FR" sz="4400" dirty="0">
                <a:latin typeface="Arial Black" panose="020B0A04020102020204" pitchFamily="34" charset="0"/>
              </a:rPr>
              <a:t>        Alléluia, Alléluia, Alléluia !</a:t>
            </a:r>
          </a:p>
          <a:p>
            <a:endParaRPr lang="fr-FR" sz="4400" dirty="0">
              <a:latin typeface="Arial Rounded MT Bold" panose="020F0704030504030204" pitchFamily="34" charset="0"/>
            </a:endParaRPr>
          </a:p>
          <a:p>
            <a:endParaRPr lang="fr-FR" sz="4400" dirty="0">
              <a:latin typeface="Lucida Calligraphy" panose="03010101010101010101" pitchFamily="66" charset="0"/>
            </a:endParaRPr>
          </a:p>
          <a:p>
            <a:endParaRPr lang="fr-FR" sz="4400" dirty="0">
              <a:latin typeface="Lucida Calligraphy" panose="030101010101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02469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5CA1DA87-AC80-4887-BC09-EE92FFCB63B0}"/>
              </a:ext>
            </a:extLst>
          </p:cNvPr>
          <p:cNvSpPr txBox="1"/>
          <p:nvPr/>
        </p:nvSpPr>
        <p:spPr>
          <a:xfrm>
            <a:off x="407963" y="309489"/>
            <a:ext cx="11422966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u="sng" dirty="0">
                <a:latin typeface="Arial Rounded MT Bold" panose="020F0704030504030204" pitchFamily="34" charset="0"/>
              </a:rPr>
              <a:t>Renouvellement de la profession de foi baptismale</a:t>
            </a:r>
          </a:p>
          <a:p>
            <a:endParaRPr lang="fr-FR" sz="3600" u="sng" dirty="0">
              <a:latin typeface="Arial Rounded MT Bold" panose="020F0704030504030204" pitchFamily="34" charset="0"/>
            </a:endParaRPr>
          </a:p>
          <a:p>
            <a:endParaRPr lang="fr-FR" sz="800" dirty="0">
              <a:latin typeface="Arial Black" panose="020B0A04020102020204" pitchFamily="34" charset="0"/>
            </a:endParaRPr>
          </a:p>
          <a:p>
            <a:r>
              <a:rPr lang="fr-FR" sz="3600" dirty="0">
                <a:latin typeface="Arial Rounded MT Bold" panose="020F0704030504030204" pitchFamily="34" charset="0"/>
              </a:rPr>
              <a:t>…rejetez vous…  </a:t>
            </a:r>
            <a:r>
              <a:rPr lang="fr-FR" sz="4400" dirty="0">
                <a:latin typeface="Arial Black" panose="020B0A04020102020204" pitchFamily="34" charset="0"/>
              </a:rPr>
              <a:t>- Oui, je le rejette</a:t>
            </a:r>
          </a:p>
          <a:p>
            <a:r>
              <a:rPr lang="fr-FR" sz="3600" dirty="0">
                <a:latin typeface="Arial Rounded MT Bold" panose="020F0704030504030204" pitchFamily="34" charset="0"/>
              </a:rPr>
              <a:t>…rejetez-vous…  </a:t>
            </a:r>
            <a:r>
              <a:rPr lang="fr-FR" sz="4400" dirty="0">
                <a:latin typeface="Arial Black" panose="020B0A04020102020204" pitchFamily="34" charset="0"/>
              </a:rPr>
              <a:t>- Oui, je le rejette</a:t>
            </a:r>
          </a:p>
          <a:p>
            <a:r>
              <a:rPr lang="fr-FR" sz="3600" dirty="0">
                <a:latin typeface="Arial Rounded MT Bold" panose="020F0704030504030204" pitchFamily="34" charset="0"/>
              </a:rPr>
              <a:t>…rejetez-vous…  </a:t>
            </a:r>
            <a:r>
              <a:rPr lang="fr-FR" sz="4400" dirty="0">
                <a:latin typeface="Arial Black" panose="020B0A04020102020204" pitchFamily="34" charset="0"/>
              </a:rPr>
              <a:t>- Oui, je le rejette</a:t>
            </a:r>
          </a:p>
          <a:p>
            <a:endParaRPr lang="fr-FR" sz="3600" dirty="0">
              <a:latin typeface="Arial Rounded MT Bold" panose="020F0704030504030204" pitchFamily="34" charset="0"/>
            </a:endParaRPr>
          </a:p>
          <a:p>
            <a:r>
              <a:rPr lang="fr-FR" sz="3600" dirty="0">
                <a:latin typeface="Arial Rounded MT Bold" panose="020F0704030504030204" pitchFamily="34" charset="0"/>
              </a:rPr>
              <a:t>…croyez-vous… </a:t>
            </a:r>
            <a:r>
              <a:rPr lang="fr-FR" sz="4400" dirty="0">
                <a:latin typeface="Arial Black" panose="020B0A04020102020204" pitchFamily="34" charset="0"/>
              </a:rPr>
              <a:t>- Nous croyons</a:t>
            </a:r>
          </a:p>
          <a:p>
            <a:r>
              <a:rPr lang="fr-FR" sz="3600" dirty="0">
                <a:latin typeface="Arial Rounded MT Bold" panose="020F0704030504030204" pitchFamily="34" charset="0"/>
              </a:rPr>
              <a:t>…croyez-vous… </a:t>
            </a:r>
            <a:r>
              <a:rPr lang="fr-FR" sz="4400" dirty="0">
                <a:latin typeface="Arial Black" panose="020B0A04020102020204" pitchFamily="34" charset="0"/>
              </a:rPr>
              <a:t>- Nous croyons</a:t>
            </a:r>
          </a:p>
          <a:p>
            <a:r>
              <a:rPr lang="fr-FR" sz="3600" dirty="0">
                <a:latin typeface="Arial Rounded MT Bold" panose="020F0704030504030204" pitchFamily="34" charset="0"/>
              </a:rPr>
              <a:t>…croyez-vous… </a:t>
            </a:r>
            <a:r>
              <a:rPr lang="fr-FR" sz="4400" dirty="0">
                <a:latin typeface="Arial Black" panose="020B0A04020102020204" pitchFamily="34" charset="0"/>
              </a:rPr>
              <a:t>- Nous croyons</a:t>
            </a:r>
          </a:p>
          <a:p>
            <a:endParaRPr lang="fr-FR" sz="3600" u="sng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19641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8304350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633468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3B41E50C-9A3D-41D6-B74B-25F89795C16C}"/>
              </a:ext>
            </a:extLst>
          </p:cNvPr>
          <p:cNvSpPr txBox="1"/>
          <p:nvPr/>
        </p:nvSpPr>
        <p:spPr>
          <a:xfrm>
            <a:off x="309489" y="239151"/>
            <a:ext cx="11352628" cy="70480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u="sng" dirty="0">
                <a:latin typeface="Arial Rounded MT Bold" panose="020F0704030504030204" pitchFamily="34" charset="0"/>
              </a:rPr>
              <a:t>Présentation des offrandes</a:t>
            </a:r>
          </a:p>
          <a:p>
            <a:endParaRPr lang="fr-FR" sz="2800" dirty="0">
              <a:latin typeface="Arial Rounded MT Bold" panose="020F0704030504030204" pitchFamily="34" charset="0"/>
            </a:endParaRPr>
          </a:p>
          <a:p>
            <a:r>
              <a:rPr lang="fr-FR" sz="4000" cap="small" dirty="0">
                <a:latin typeface="Arial Black" panose="020B0A04020102020204" pitchFamily="34" charset="0"/>
              </a:rPr>
              <a:t>  Je viens vers toi, les mains ouvertes,</a:t>
            </a:r>
          </a:p>
          <a:p>
            <a:r>
              <a:rPr lang="fr-FR" sz="4000" cap="small" dirty="0">
                <a:latin typeface="Arial Black" panose="020B0A04020102020204" pitchFamily="34" charset="0"/>
              </a:rPr>
              <a:t>  Avec ma faim, t’offrir ma vie.</a:t>
            </a:r>
          </a:p>
          <a:p>
            <a:r>
              <a:rPr lang="fr-FR" sz="4000" cap="small" dirty="0">
                <a:latin typeface="Arial Black" panose="020B0A04020102020204" pitchFamily="34" charset="0"/>
              </a:rPr>
              <a:t>  Tu viens vers moi, les mains offertes,</a:t>
            </a:r>
          </a:p>
          <a:p>
            <a:r>
              <a:rPr lang="fr-FR" sz="4000" cap="small" dirty="0">
                <a:latin typeface="Arial Black" panose="020B0A04020102020204" pitchFamily="34" charset="0"/>
              </a:rPr>
              <a:t>  avec ce pain, m’offrir ta vie.</a:t>
            </a:r>
          </a:p>
          <a:p>
            <a:endParaRPr lang="fr-FR" sz="2800" cap="small" dirty="0">
              <a:latin typeface="Arial Black" panose="020B0A04020102020204" pitchFamily="34" charset="0"/>
            </a:endParaRPr>
          </a:p>
          <a:p>
            <a:r>
              <a:rPr lang="fr-FR" sz="4000" dirty="0">
                <a:latin typeface="Arial Black" panose="020B0A04020102020204" pitchFamily="34" charset="0"/>
              </a:rPr>
              <a:t>    Tu n’as cessé d’être à l’écoute, </a:t>
            </a:r>
          </a:p>
          <a:p>
            <a:r>
              <a:rPr lang="fr-FR" sz="4000" dirty="0">
                <a:latin typeface="Arial Black" panose="020B0A04020102020204" pitchFamily="34" charset="0"/>
              </a:rPr>
              <a:t>    Au long des jours, au long des nuits.</a:t>
            </a:r>
          </a:p>
          <a:p>
            <a:r>
              <a:rPr lang="fr-FR" sz="4000" dirty="0">
                <a:latin typeface="Arial Black" panose="020B0A04020102020204" pitchFamily="34" charset="0"/>
              </a:rPr>
              <a:t>    Le pain rompu pour cette route,</a:t>
            </a:r>
          </a:p>
          <a:p>
            <a:r>
              <a:rPr lang="fr-FR" sz="4000" dirty="0">
                <a:latin typeface="Arial Black" panose="020B0A04020102020204" pitchFamily="34" charset="0"/>
              </a:rPr>
              <a:t>    Je l’attendais et le voici.</a:t>
            </a:r>
          </a:p>
          <a:p>
            <a:endParaRPr lang="fr-FR" sz="4000" cap="small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172658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CE004AF0-84AE-4D79-B69F-A0BF8243732A}"/>
              </a:ext>
            </a:extLst>
          </p:cNvPr>
          <p:cNvSpPr txBox="1"/>
          <p:nvPr/>
        </p:nvSpPr>
        <p:spPr>
          <a:xfrm>
            <a:off x="365759" y="379828"/>
            <a:ext cx="11563643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cap="small" dirty="0">
                <a:latin typeface="Arial Black" panose="020B0A04020102020204" pitchFamily="34" charset="0"/>
              </a:rPr>
              <a:t>  Je viens vers toi, les mains ouvertes,</a:t>
            </a:r>
          </a:p>
          <a:p>
            <a:r>
              <a:rPr lang="fr-FR" sz="4000" cap="small" dirty="0">
                <a:latin typeface="Arial Black" panose="020B0A04020102020204" pitchFamily="34" charset="0"/>
              </a:rPr>
              <a:t>  Avec ma faim, t’offrir ma vie.</a:t>
            </a:r>
          </a:p>
          <a:p>
            <a:r>
              <a:rPr lang="fr-FR" sz="4000" cap="small" dirty="0">
                <a:latin typeface="Arial Black" panose="020B0A04020102020204" pitchFamily="34" charset="0"/>
              </a:rPr>
              <a:t>  Tu viens vers moi, les mains offertes,</a:t>
            </a:r>
          </a:p>
          <a:p>
            <a:r>
              <a:rPr lang="fr-FR" sz="4000" cap="small" dirty="0">
                <a:latin typeface="Arial Black" panose="020B0A04020102020204" pitchFamily="34" charset="0"/>
              </a:rPr>
              <a:t>  avec ce pain, m’offrir ta vie.</a:t>
            </a:r>
          </a:p>
          <a:p>
            <a:endParaRPr lang="fr-FR" sz="4000" cap="small" dirty="0">
              <a:latin typeface="Arial Black" panose="020B0A04020102020204" pitchFamily="34" charset="0"/>
            </a:endParaRPr>
          </a:p>
          <a:p>
            <a:r>
              <a:rPr lang="fr-FR" sz="4000" dirty="0">
                <a:latin typeface="Arial Black" panose="020B0A04020102020204" pitchFamily="34" charset="0"/>
              </a:rPr>
              <a:t>   Je viens vers toi le cœur paisible,</a:t>
            </a:r>
          </a:p>
          <a:p>
            <a:r>
              <a:rPr lang="fr-FR" sz="4000" dirty="0">
                <a:latin typeface="Arial Black" panose="020B0A04020102020204" pitchFamily="34" charset="0"/>
              </a:rPr>
              <a:t>   Quand tout renaît, quand tout finit.</a:t>
            </a:r>
          </a:p>
          <a:p>
            <a:r>
              <a:rPr lang="fr-FR" sz="4000" dirty="0">
                <a:latin typeface="Arial Black" panose="020B0A04020102020204" pitchFamily="34" charset="0"/>
              </a:rPr>
              <a:t>   Avec mes désirs impossibles, </a:t>
            </a:r>
          </a:p>
          <a:p>
            <a:r>
              <a:rPr lang="fr-FR" sz="4000" dirty="0">
                <a:latin typeface="Arial Black" panose="020B0A04020102020204" pitchFamily="34" charset="0"/>
              </a:rPr>
              <a:t>   je viens vers toi, tel que je suis.  </a:t>
            </a:r>
          </a:p>
        </p:txBody>
      </p:sp>
    </p:spTree>
    <p:extLst>
      <p:ext uri="{BB962C8B-B14F-4D97-AF65-F5344CB8AC3E}">
        <p14:creationId xmlns:p14="http://schemas.microsoft.com/office/powerpoint/2010/main" val="60343005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2918391-E7C7-4EBB-8221-B2393F86AD84}"/>
              </a:ext>
            </a:extLst>
          </p:cNvPr>
          <p:cNvSpPr/>
          <p:nvPr/>
        </p:nvSpPr>
        <p:spPr>
          <a:xfrm>
            <a:off x="984738" y="1877224"/>
            <a:ext cx="1052263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sz="4000" cap="small" dirty="0">
                <a:solidFill>
                  <a:prstClr val="white"/>
                </a:solidFill>
                <a:latin typeface="Arial Black" panose="020B0A04020102020204" pitchFamily="34" charset="0"/>
              </a:rPr>
              <a:t>Je viens vers toi, les mains ouvertes,</a:t>
            </a:r>
          </a:p>
          <a:p>
            <a:pPr lvl="0"/>
            <a:r>
              <a:rPr lang="fr-FR" sz="4000" cap="small" dirty="0">
                <a:solidFill>
                  <a:prstClr val="white"/>
                </a:solidFill>
                <a:latin typeface="Arial Black" panose="020B0A04020102020204" pitchFamily="34" charset="0"/>
              </a:rPr>
              <a:t>Avec ma faim, t’offrir ma vie.</a:t>
            </a:r>
          </a:p>
          <a:p>
            <a:pPr lvl="0"/>
            <a:r>
              <a:rPr lang="fr-FR" sz="4000" cap="small" dirty="0">
                <a:solidFill>
                  <a:prstClr val="white"/>
                </a:solidFill>
                <a:latin typeface="Arial Black" panose="020B0A04020102020204" pitchFamily="34" charset="0"/>
              </a:rPr>
              <a:t>Tu viens vers moi, les mains offertes,</a:t>
            </a:r>
          </a:p>
          <a:p>
            <a:pPr lvl="0"/>
            <a:r>
              <a:rPr lang="fr-FR" sz="4000" cap="small" dirty="0">
                <a:solidFill>
                  <a:prstClr val="white"/>
                </a:solidFill>
                <a:latin typeface="Arial Black" panose="020B0A04020102020204" pitchFamily="34" charset="0"/>
              </a:rPr>
              <a:t>avec ce pain, m’offrir ta vie.</a:t>
            </a:r>
          </a:p>
        </p:txBody>
      </p:sp>
    </p:spTree>
    <p:extLst>
      <p:ext uri="{BB962C8B-B14F-4D97-AF65-F5344CB8AC3E}">
        <p14:creationId xmlns:p14="http://schemas.microsoft.com/office/powerpoint/2010/main" val="196969258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3032594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56A3E11-D820-4515-BAA8-C2AEEA30B21E}"/>
              </a:ext>
            </a:extLst>
          </p:cNvPr>
          <p:cNvSpPr/>
          <p:nvPr/>
        </p:nvSpPr>
        <p:spPr>
          <a:xfrm>
            <a:off x="250874" y="310915"/>
            <a:ext cx="11690252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sng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Prière sur les offrandes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2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Prêtre : </a:t>
            </a:r>
            <a:r>
              <a:rPr kumimoji="0" lang="fr-FR" sz="4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Priez, frères et sœurs : que mon sacrifice qui est aussi le vôtre, soit agréable à Dieu, le Père tout-puissant.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2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Assemblée : </a:t>
            </a:r>
            <a:r>
              <a:rPr kumimoji="0" lang="fr-FR" sz="4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Black" panose="020B0A04020102020204" pitchFamily="34" charset="0"/>
              </a:rPr>
              <a:t>Que le Seigneur reçoive de vos mains ce sacrifice à la louange et à la gloire de son nom, pour notre bien et pour celui de toute l’Eglise.</a:t>
            </a:r>
            <a:endParaRPr kumimoji="0" lang="fr-FR" sz="4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6427232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681670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BF3EB0E-B8B1-41BE-809B-DDBB30104926}"/>
              </a:ext>
            </a:extLst>
          </p:cNvPr>
          <p:cNvSpPr/>
          <p:nvPr/>
        </p:nvSpPr>
        <p:spPr>
          <a:xfrm>
            <a:off x="0" y="900070"/>
            <a:ext cx="11728175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4400" cap="small" dirty="0">
                <a:latin typeface="Arial Black" panose="020B0A04020102020204" pitchFamily="34" charset="0"/>
                <a:ea typeface="Times New Roman" panose="02020603050405020304" pitchFamily="18" charset="0"/>
              </a:rPr>
              <a:t>                Sanctus, Sanctus, </a:t>
            </a:r>
          </a:p>
          <a:p>
            <a:r>
              <a:rPr lang="fr-FR" sz="4400" cap="small" dirty="0">
                <a:latin typeface="Arial Black" panose="020B0A04020102020204" pitchFamily="34" charset="0"/>
                <a:ea typeface="Times New Roman" panose="02020603050405020304" pitchFamily="18" charset="0"/>
              </a:rPr>
              <a:t>                Sanctus, Sanctus (bis)</a:t>
            </a:r>
          </a:p>
          <a:p>
            <a:r>
              <a:rPr lang="fr-FR" sz="4400" cap="small" dirty="0">
                <a:latin typeface="Arial Black" panose="020B0A04020102020204" pitchFamily="34" charset="0"/>
                <a:ea typeface="Times New Roman" panose="02020603050405020304" pitchFamily="18" charset="0"/>
              </a:rPr>
              <a:t>                Saint est le Seigneur, </a:t>
            </a:r>
          </a:p>
          <a:p>
            <a:r>
              <a:rPr lang="fr-FR" sz="4400" cap="small" dirty="0">
                <a:latin typeface="Arial Black" panose="020B0A04020102020204" pitchFamily="34" charset="0"/>
                <a:ea typeface="Times New Roman" panose="02020603050405020304" pitchFamily="18" charset="0"/>
              </a:rPr>
              <a:t>                Saint est le Seigneur,</a:t>
            </a:r>
            <a:br>
              <a:rPr lang="fr-FR" sz="4400" cap="small" dirty="0">
                <a:latin typeface="Arial Black" panose="020B0A04020102020204" pitchFamily="34" charset="0"/>
                <a:ea typeface="Times New Roman" panose="02020603050405020304" pitchFamily="18" charset="0"/>
              </a:rPr>
            </a:br>
            <a:r>
              <a:rPr lang="fr-FR" sz="4400" cap="small" dirty="0">
                <a:latin typeface="Arial Black" panose="020B0A04020102020204" pitchFamily="34" charset="0"/>
                <a:ea typeface="Times New Roman" panose="02020603050405020304" pitchFamily="18" charset="0"/>
              </a:rPr>
              <a:t>                Dieu de l’univers, </a:t>
            </a:r>
          </a:p>
          <a:p>
            <a:r>
              <a:rPr lang="fr-FR" sz="4400" cap="small" dirty="0">
                <a:latin typeface="Arial Black" panose="020B0A04020102020204" pitchFamily="34" charset="0"/>
                <a:ea typeface="Times New Roman" panose="02020603050405020304" pitchFamily="18" charset="0"/>
              </a:rPr>
              <a:t>                Dieu de l’univers ! (bis)</a:t>
            </a:r>
          </a:p>
          <a:p>
            <a:endParaRPr lang="fr-FR" sz="4000" cap="small" dirty="0">
              <a:latin typeface="Arial Black" panose="020B0A04020102020204" pitchFamily="34" charset="0"/>
              <a:ea typeface="Times New Roman" panose="02020603050405020304" pitchFamily="18" charset="0"/>
            </a:endParaRPr>
          </a:p>
          <a:p>
            <a:endParaRPr lang="fr-FR" sz="4000" cap="small" dirty="0">
              <a:latin typeface="Arial Black" panose="020B0A0402010202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638246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9475564-8063-4ACB-9E3D-E2CDBDD1D2B4}"/>
              </a:ext>
            </a:extLst>
          </p:cNvPr>
          <p:cNvSpPr/>
          <p:nvPr/>
        </p:nvSpPr>
        <p:spPr>
          <a:xfrm>
            <a:off x="331304" y="674400"/>
            <a:ext cx="11860696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fr-FR" sz="4400" dirty="0">
                <a:latin typeface="Arial Black" panose="020B0A04020102020204" pitchFamily="34" charset="0"/>
                <a:ea typeface="Times New Roman" panose="02020603050405020304" pitchFamily="18" charset="0"/>
              </a:rPr>
              <a:t>1. Le ciel et la terre sont remplis </a:t>
            </a:r>
          </a:p>
          <a:p>
            <a:pPr lvl="1"/>
            <a:r>
              <a:rPr lang="fr-FR" sz="4400" dirty="0">
                <a:latin typeface="Arial Black" panose="020B0A04020102020204" pitchFamily="34" charset="0"/>
                <a:ea typeface="Times New Roman" panose="02020603050405020304" pitchFamily="18" charset="0"/>
              </a:rPr>
              <a:t>    de ta gloire,</a:t>
            </a:r>
          </a:p>
          <a:p>
            <a:r>
              <a:rPr lang="fr-FR" sz="4400" dirty="0">
                <a:latin typeface="Arial Black" panose="020B0A04020102020204" pitchFamily="34" charset="0"/>
                <a:ea typeface="Times New Roman" panose="02020603050405020304" pitchFamily="18" charset="0"/>
              </a:rPr>
              <a:t>      Hosanna, hosanna au plus haut</a:t>
            </a:r>
          </a:p>
          <a:p>
            <a:r>
              <a:rPr lang="fr-FR" sz="4400" dirty="0">
                <a:latin typeface="Arial Black" panose="020B0A04020102020204" pitchFamily="34" charset="0"/>
                <a:ea typeface="Times New Roman" panose="02020603050405020304" pitchFamily="18" charset="0"/>
              </a:rPr>
              <a:t>      des cieux ! (bis)</a:t>
            </a:r>
            <a:br>
              <a:rPr lang="fr-FR" sz="4400" dirty="0">
                <a:latin typeface="Arial Black" panose="020B0A04020102020204" pitchFamily="34" charset="0"/>
                <a:ea typeface="Times New Roman" panose="02020603050405020304" pitchFamily="18" charset="0"/>
              </a:rPr>
            </a:br>
            <a:r>
              <a:rPr lang="fr-FR" sz="4400" dirty="0">
                <a:latin typeface="Arial Black" panose="020B0A04020102020204" pitchFamily="34" charset="0"/>
                <a:ea typeface="Times New Roman" panose="02020603050405020304" pitchFamily="18" charset="0"/>
              </a:rPr>
              <a:t>      Saint est le Seigneur, Saint est </a:t>
            </a:r>
          </a:p>
          <a:p>
            <a:r>
              <a:rPr lang="fr-FR" sz="4400" dirty="0">
                <a:latin typeface="Arial Black" panose="020B0A04020102020204" pitchFamily="34" charset="0"/>
                <a:ea typeface="Times New Roman" panose="02020603050405020304" pitchFamily="18" charset="0"/>
              </a:rPr>
              <a:t>      le Seigneur,</a:t>
            </a:r>
          </a:p>
          <a:p>
            <a:r>
              <a:rPr lang="fr-FR" sz="4400" dirty="0">
                <a:latin typeface="Arial Black" panose="020B0A04020102020204" pitchFamily="34" charset="0"/>
                <a:ea typeface="Times New Roman" panose="02020603050405020304" pitchFamily="18" charset="0"/>
              </a:rPr>
              <a:t>Dieu de l’univers, Dieu de l’univers ! </a:t>
            </a:r>
          </a:p>
          <a:p>
            <a:r>
              <a:rPr lang="fr-FR" sz="4400" dirty="0">
                <a:latin typeface="Arial Black" panose="020B0A04020102020204" pitchFamily="34" charset="0"/>
                <a:ea typeface="Times New Roman" panose="02020603050405020304" pitchFamily="18" charset="0"/>
              </a:rPr>
              <a:t>                                                    (bis)</a:t>
            </a:r>
          </a:p>
        </p:txBody>
      </p:sp>
    </p:spTree>
    <p:extLst>
      <p:ext uri="{BB962C8B-B14F-4D97-AF65-F5344CB8AC3E}">
        <p14:creationId xmlns:p14="http://schemas.microsoft.com/office/powerpoint/2010/main" val="105547820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31EE840-0607-4437-915D-65F0697B87E1}"/>
              </a:ext>
            </a:extLst>
          </p:cNvPr>
          <p:cNvSpPr/>
          <p:nvPr/>
        </p:nvSpPr>
        <p:spPr>
          <a:xfrm>
            <a:off x="410817" y="0"/>
            <a:ext cx="11608904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4400" dirty="0">
                <a:latin typeface="Arial Black" panose="020B0A04020102020204" pitchFamily="34" charset="0"/>
                <a:ea typeface="Times New Roman" panose="02020603050405020304" pitchFamily="18" charset="0"/>
              </a:rPr>
              <a:t>2. Béni soit celui qui vient au nom </a:t>
            </a:r>
          </a:p>
          <a:p>
            <a:r>
              <a:rPr lang="fr-FR" sz="4400" dirty="0">
                <a:latin typeface="Arial Black" panose="020B0A04020102020204" pitchFamily="34" charset="0"/>
                <a:ea typeface="Times New Roman" panose="02020603050405020304" pitchFamily="18" charset="0"/>
              </a:rPr>
              <a:t>    du Seigneur,</a:t>
            </a:r>
            <a:br>
              <a:rPr lang="fr-FR" sz="4400" dirty="0">
                <a:latin typeface="Arial Black" panose="020B0A04020102020204" pitchFamily="34" charset="0"/>
                <a:ea typeface="Times New Roman" panose="02020603050405020304" pitchFamily="18" charset="0"/>
              </a:rPr>
            </a:br>
            <a:r>
              <a:rPr lang="fr-FR" sz="4400" dirty="0">
                <a:latin typeface="Arial Black" panose="020B0A04020102020204" pitchFamily="34" charset="0"/>
                <a:ea typeface="Times New Roman" panose="02020603050405020304" pitchFamily="18" charset="0"/>
              </a:rPr>
              <a:t>    Hosanna, hosanna au plus haut </a:t>
            </a:r>
          </a:p>
          <a:p>
            <a:r>
              <a:rPr lang="fr-FR" sz="4400" dirty="0">
                <a:latin typeface="Arial Black" panose="020B0A04020102020204" pitchFamily="34" charset="0"/>
                <a:ea typeface="Times New Roman" panose="02020603050405020304" pitchFamily="18" charset="0"/>
              </a:rPr>
              <a:t>    des cieux ! (bis)</a:t>
            </a:r>
            <a:br>
              <a:rPr lang="fr-FR" sz="4400" dirty="0">
                <a:latin typeface="Arial Black" panose="020B0A04020102020204" pitchFamily="34" charset="0"/>
                <a:ea typeface="Times New Roman" panose="02020603050405020304" pitchFamily="18" charset="0"/>
              </a:rPr>
            </a:br>
            <a:r>
              <a:rPr lang="fr-FR" sz="4400" dirty="0">
                <a:latin typeface="Arial Black" panose="020B0A04020102020204" pitchFamily="34" charset="0"/>
                <a:ea typeface="Times New Roman" panose="02020603050405020304" pitchFamily="18" charset="0"/>
              </a:rPr>
              <a:t>    Saint est le Seigneur, Saint est </a:t>
            </a:r>
          </a:p>
          <a:p>
            <a:r>
              <a:rPr lang="fr-FR" sz="4400" dirty="0">
                <a:latin typeface="Arial Black" panose="020B0A04020102020204" pitchFamily="34" charset="0"/>
                <a:ea typeface="Times New Roman" panose="02020603050405020304" pitchFamily="18" charset="0"/>
              </a:rPr>
              <a:t>    le Seigneur,</a:t>
            </a:r>
            <a:br>
              <a:rPr lang="fr-FR" sz="4400" dirty="0">
                <a:latin typeface="Arial Black" panose="020B0A04020102020204" pitchFamily="34" charset="0"/>
                <a:ea typeface="Times New Roman" panose="02020603050405020304" pitchFamily="18" charset="0"/>
              </a:rPr>
            </a:br>
            <a:r>
              <a:rPr lang="fr-FR" sz="4400" dirty="0">
                <a:latin typeface="Arial Black" panose="020B0A04020102020204" pitchFamily="34" charset="0"/>
                <a:ea typeface="Times New Roman" panose="02020603050405020304" pitchFamily="18" charset="0"/>
              </a:rPr>
              <a:t>Dieu de l’univers, Dieu de l’univers ! </a:t>
            </a:r>
          </a:p>
          <a:p>
            <a:r>
              <a:rPr lang="fr-FR" sz="4400" dirty="0">
                <a:latin typeface="Arial Black" panose="020B0A04020102020204" pitchFamily="34" charset="0"/>
                <a:ea typeface="Times New Roman" panose="02020603050405020304" pitchFamily="18" charset="0"/>
              </a:rPr>
              <a:t>                                                    (bis)</a:t>
            </a:r>
          </a:p>
          <a:p>
            <a:r>
              <a:rPr lang="fr-FR" sz="4400" dirty="0">
                <a:latin typeface="Arial Black" panose="020B0A04020102020204" pitchFamily="34" charset="0"/>
                <a:ea typeface="Times New Roman" panose="02020603050405020304" pitchFamily="18" charset="0"/>
              </a:rPr>
              <a:t>Sanctus, Sanctus, Sanctus, Sanctus</a:t>
            </a:r>
          </a:p>
          <a:p>
            <a:r>
              <a:rPr lang="fr-FR" sz="4400" dirty="0">
                <a:latin typeface="Arial Black" panose="020B0A04020102020204" pitchFamily="34" charset="0"/>
                <a:ea typeface="Times New Roman" panose="02020603050405020304" pitchFamily="18" charset="0"/>
              </a:rPr>
              <a:t>                                                    (bis)</a:t>
            </a:r>
          </a:p>
        </p:txBody>
      </p:sp>
    </p:spTree>
    <p:extLst>
      <p:ext uri="{BB962C8B-B14F-4D97-AF65-F5344CB8AC3E}">
        <p14:creationId xmlns:p14="http://schemas.microsoft.com/office/powerpoint/2010/main" val="13165446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E16C2BB-897F-4BA0-AD6B-D5D4692A93F5}"/>
              </a:ext>
            </a:extLst>
          </p:cNvPr>
          <p:cNvSpPr/>
          <p:nvPr/>
        </p:nvSpPr>
        <p:spPr>
          <a:xfrm>
            <a:off x="520506" y="211015"/>
            <a:ext cx="11671494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4400" cap="small" dirty="0">
                <a:latin typeface="Arial Black" panose="020B0A04020102020204" pitchFamily="34" charset="0"/>
              </a:rPr>
              <a:t>Criez de joie, Christ est ressuscité !</a:t>
            </a:r>
          </a:p>
          <a:p>
            <a:r>
              <a:rPr lang="fr-FR" sz="4400" cap="small" dirty="0">
                <a:latin typeface="Arial Black" panose="020B0A04020102020204" pitchFamily="34" charset="0"/>
              </a:rPr>
              <a:t>Il est vivant comme il l’avait promis.</a:t>
            </a:r>
          </a:p>
          <a:p>
            <a:r>
              <a:rPr lang="fr-FR" sz="4400" cap="small" dirty="0">
                <a:latin typeface="Arial Black" panose="020B0A04020102020204" pitchFamily="34" charset="0"/>
              </a:rPr>
              <a:t>Alléluia, Christ est ressuscité !</a:t>
            </a:r>
          </a:p>
          <a:p>
            <a:r>
              <a:rPr lang="fr-FR" sz="4400" cap="small" dirty="0">
                <a:latin typeface="Arial Black" panose="020B0A04020102020204" pitchFamily="34" charset="0"/>
              </a:rPr>
              <a:t>Il nous ouvre la vie !</a:t>
            </a:r>
          </a:p>
          <a:p>
            <a:endParaRPr lang="fr-FR" sz="3200" cap="small" dirty="0">
              <a:latin typeface="Arial Black" panose="020B0A04020102020204" pitchFamily="34" charset="0"/>
            </a:endParaRPr>
          </a:p>
          <a:p>
            <a:endParaRPr lang="fr-FR" cap="small" dirty="0">
              <a:latin typeface="Arial Black" panose="020B0A04020102020204" pitchFamily="34" charset="0"/>
            </a:endParaRPr>
          </a:p>
          <a:p>
            <a:r>
              <a:rPr lang="fr-FR" dirty="0">
                <a:latin typeface="Arial Black" panose="020B0A04020102020204" pitchFamily="34" charset="0"/>
              </a:rPr>
              <a:t>        </a:t>
            </a:r>
            <a:r>
              <a:rPr lang="fr-FR" sz="4400" dirty="0">
                <a:latin typeface="Arial Black" panose="020B0A04020102020204" pitchFamily="34" charset="0"/>
              </a:rPr>
              <a:t>     1. Au milieu de notre nuit, </a:t>
            </a:r>
          </a:p>
          <a:p>
            <a:r>
              <a:rPr lang="fr-FR" sz="4400" dirty="0">
                <a:latin typeface="Arial Black" panose="020B0A04020102020204" pitchFamily="34" charset="0"/>
              </a:rPr>
              <a:t>            la lumière a </a:t>
            </a:r>
            <a:r>
              <a:rPr lang="fr-FR" sz="4400" dirty="0" err="1">
                <a:latin typeface="Arial Black" panose="020B0A04020102020204" pitchFamily="34" charset="0"/>
              </a:rPr>
              <a:t>resplandi</a:t>
            </a:r>
            <a:r>
              <a:rPr lang="fr-FR" sz="4400" dirty="0">
                <a:latin typeface="Arial Black" panose="020B0A04020102020204" pitchFamily="34" charset="0"/>
              </a:rPr>
              <a:t>.</a:t>
            </a:r>
          </a:p>
          <a:p>
            <a:r>
              <a:rPr lang="fr-FR" sz="4400" dirty="0">
                <a:latin typeface="Arial Black" panose="020B0A04020102020204" pitchFamily="34" charset="0"/>
              </a:rPr>
              <a:t>            La vie a détruit la mort.</a:t>
            </a:r>
          </a:p>
          <a:p>
            <a:r>
              <a:rPr lang="fr-FR" sz="4400" dirty="0">
                <a:latin typeface="Arial Black" panose="020B0A04020102020204" pitchFamily="34" charset="0"/>
              </a:rPr>
              <a:t>            Christ est ressuscité !</a:t>
            </a:r>
          </a:p>
        </p:txBody>
      </p:sp>
    </p:spTree>
    <p:extLst>
      <p:ext uri="{BB962C8B-B14F-4D97-AF65-F5344CB8AC3E}">
        <p14:creationId xmlns:p14="http://schemas.microsoft.com/office/powerpoint/2010/main" val="406273252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9506636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B4B0B382-E803-4D39-B2AF-5DD1790A6136}"/>
              </a:ext>
            </a:extLst>
          </p:cNvPr>
          <p:cNvSpPr txBox="1"/>
          <p:nvPr/>
        </p:nvSpPr>
        <p:spPr>
          <a:xfrm>
            <a:off x="203199" y="828323"/>
            <a:ext cx="11988801" cy="96949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800" dirty="0">
              <a:latin typeface="Arial Rounded MT Bold" panose="020F0704030504030204" pitchFamily="34" charset="0"/>
            </a:endParaRPr>
          </a:p>
          <a:p>
            <a:pPr lvl="0" defTabSz="914400"/>
            <a:r>
              <a:rPr lang="fr-FR" sz="4400" cap="small" dirty="0">
                <a:solidFill>
                  <a:prstClr val="white"/>
                </a:solidFill>
                <a:latin typeface="Arial Black" panose="020B0A04020102020204" pitchFamily="34" charset="0"/>
              </a:rPr>
              <a:t>       Gloire</a:t>
            </a:r>
            <a:r>
              <a:rPr lang="fr-FR" sz="4400" cap="small" dirty="0">
                <a:solidFill>
                  <a:prstClr val="black"/>
                </a:solidFill>
                <a:latin typeface="Arial Black" panose="020B0A04020102020204" pitchFamily="34" charset="0"/>
              </a:rPr>
              <a:t> </a:t>
            </a:r>
            <a:r>
              <a:rPr lang="fr-FR" sz="4400" cap="small" dirty="0">
                <a:solidFill>
                  <a:prstClr val="white"/>
                </a:solidFill>
                <a:latin typeface="Arial Black" panose="020B0A04020102020204" pitchFamily="34" charset="0"/>
              </a:rPr>
              <a:t>à Toi, qui étais mort ! </a:t>
            </a:r>
          </a:p>
          <a:p>
            <a:pPr lvl="0" defTabSz="914400"/>
            <a:r>
              <a:rPr lang="fr-FR" sz="4400" cap="small" dirty="0">
                <a:solidFill>
                  <a:prstClr val="white"/>
                </a:solidFill>
                <a:latin typeface="Arial Black" panose="020B0A04020102020204" pitchFamily="34" charset="0"/>
              </a:rPr>
              <a:t>       Gloire à Toi, Jésus !</a:t>
            </a:r>
          </a:p>
          <a:p>
            <a:pPr lvl="0" defTabSz="914400"/>
            <a:r>
              <a:rPr lang="fr-FR" sz="4400" cap="small" dirty="0">
                <a:solidFill>
                  <a:prstClr val="white"/>
                </a:solidFill>
                <a:latin typeface="Arial Black" panose="020B0A04020102020204" pitchFamily="34" charset="0"/>
              </a:rPr>
              <a:t>       Gloire à Toi, qui es vivant,</a:t>
            </a:r>
          </a:p>
          <a:p>
            <a:pPr lvl="0" defTabSz="914400"/>
            <a:r>
              <a:rPr lang="fr-FR" sz="4400" cap="small" dirty="0">
                <a:solidFill>
                  <a:prstClr val="white"/>
                </a:solidFill>
                <a:latin typeface="Arial Black" panose="020B0A04020102020204" pitchFamily="34" charset="0"/>
              </a:rPr>
              <a:t>       Gloire à Toi !</a:t>
            </a:r>
          </a:p>
          <a:p>
            <a:pPr lvl="0" defTabSz="914400"/>
            <a:r>
              <a:rPr lang="fr-FR" sz="4400" cap="small" dirty="0">
                <a:solidFill>
                  <a:prstClr val="white"/>
                </a:solidFill>
                <a:latin typeface="Arial Black" panose="020B0A04020102020204" pitchFamily="34" charset="0"/>
              </a:rPr>
              <a:t>       Gloire à Toi, ressuscité !</a:t>
            </a:r>
          </a:p>
          <a:p>
            <a:pPr lvl="0" defTabSz="914400"/>
            <a:r>
              <a:rPr lang="fr-FR" sz="4400" cap="small" dirty="0">
                <a:solidFill>
                  <a:prstClr val="white"/>
                </a:solidFill>
                <a:latin typeface="Arial Black" panose="020B0A04020102020204" pitchFamily="34" charset="0"/>
              </a:rPr>
              <a:t>       Viens revivre en nous !</a:t>
            </a:r>
          </a:p>
          <a:p>
            <a:pPr lvl="0" defTabSz="914400"/>
            <a:r>
              <a:rPr lang="fr-FR" sz="4400" cap="small" dirty="0">
                <a:solidFill>
                  <a:prstClr val="white"/>
                </a:solidFill>
                <a:latin typeface="Arial Black" panose="020B0A04020102020204" pitchFamily="34" charset="0"/>
              </a:rPr>
              <a:t>Aujourd’hui et jusqu’au dernier jour !</a:t>
            </a:r>
          </a:p>
          <a:p>
            <a:r>
              <a:rPr lang="fr-FR" sz="4400" cap="small" dirty="0">
                <a:solidFill>
                  <a:schemeClr val="bg1"/>
                </a:solidFill>
                <a:latin typeface="Arial Black" panose="020B0A04020102020204" pitchFamily="34" charset="0"/>
              </a:rPr>
              <a:t>Toi, qui étais mort ! </a:t>
            </a:r>
          </a:p>
          <a:p>
            <a:r>
              <a:rPr lang="fr-FR" sz="4400" cap="small" dirty="0">
                <a:solidFill>
                  <a:schemeClr val="bg1"/>
                </a:solidFill>
                <a:latin typeface="Arial Black" panose="020B0A04020102020204" pitchFamily="34" charset="0"/>
              </a:rPr>
              <a:t>Gloire à Toi, Jésus !</a:t>
            </a:r>
          </a:p>
          <a:p>
            <a:r>
              <a:rPr lang="fr-FR" sz="4400" cap="small" dirty="0">
                <a:solidFill>
                  <a:schemeClr val="bg1"/>
                </a:solidFill>
                <a:latin typeface="Arial Black" panose="020B0A04020102020204" pitchFamily="34" charset="0"/>
              </a:rPr>
              <a:t>Gloire à Toi, qui es vivant,</a:t>
            </a:r>
          </a:p>
          <a:p>
            <a:r>
              <a:rPr lang="fr-FR" sz="4400" cap="small" dirty="0">
                <a:solidFill>
                  <a:schemeClr val="bg1"/>
                </a:solidFill>
                <a:latin typeface="Arial Black" panose="020B0A04020102020204" pitchFamily="34" charset="0"/>
              </a:rPr>
              <a:t>Gloire à Toi !</a:t>
            </a:r>
          </a:p>
          <a:p>
            <a:r>
              <a:rPr lang="fr-FR" sz="4400" cap="small" dirty="0">
                <a:solidFill>
                  <a:schemeClr val="bg1"/>
                </a:solidFill>
                <a:latin typeface="Arial Black" panose="020B0A04020102020204" pitchFamily="34" charset="0"/>
              </a:rPr>
              <a:t>Gloire à Toi, ressuscité !</a:t>
            </a:r>
          </a:p>
          <a:p>
            <a:r>
              <a:rPr lang="fr-FR" sz="4400" cap="small" dirty="0">
                <a:solidFill>
                  <a:schemeClr val="bg1"/>
                </a:solidFill>
                <a:latin typeface="Arial Black" panose="020B0A04020102020204" pitchFamily="34" charset="0"/>
              </a:rPr>
              <a:t>Viens revivre en nous !</a:t>
            </a:r>
          </a:p>
          <a:p>
            <a:r>
              <a:rPr lang="fr-FR" sz="4400" cap="small" dirty="0">
                <a:solidFill>
                  <a:schemeClr val="bg1"/>
                </a:solidFill>
                <a:latin typeface="Arial Black" panose="020B0A04020102020204" pitchFamily="34" charset="0"/>
              </a:rPr>
              <a:t>Aujourd’hui et jusqu’au dernier jour !</a:t>
            </a:r>
          </a:p>
        </p:txBody>
      </p:sp>
    </p:spTree>
    <p:extLst>
      <p:ext uri="{BB962C8B-B14F-4D97-AF65-F5344CB8AC3E}">
        <p14:creationId xmlns:p14="http://schemas.microsoft.com/office/powerpoint/2010/main" val="301705602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B4B0B382-E803-4D39-B2AF-5DD1790A6136}"/>
              </a:ext>
            </a:extLst>
          </p:cNvPr>
          <p:cNvSpPr txBox="1"/>
          <p:nvPr/>
        </p:nvSpPr>
        <p:spPr>
          <a:xfrm>
            <a:off x="203199" y="828323"/>
            <a:ext cx="11988801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800" dirty="0">
              <a:latin typeface="Arial Rounded MT Bold" panose="020F0704030504030204" pitchFamily="34" charset="0"/>
            </a:endParaRPr>
          </a:p>
          <a:p>
            <a:r>
              <a:rPr lang="fr-FR" sz="4400" cap="small" dirty="0">
                <a:solidFill>
                  <a:schemeClr val="bg1"/>
                </a:solidFill>
                <a:latin typeface="Arial Black" panose="020B0A04020102020204" pitchFamily="34" charset="0"/>
              </a:rPr>
              <a:t>Gloire</a:t>
            </a:r>
            <a:r>
              <a:rPr lang="fr-FR" sz="4400" cap="small" dirty="0">
                <a:latin typeface="Arial Black" panose="020B0A04020102020204" pitchFamily="34" charset="0"/>
              </a:rPr>
              <a:t> </a:t>
            </a:r>
            <a:r>
              <a:rPr lang="fr-FR" sz="4400" cap="small" dirty="0">
                <a:solidFill>
                  <a:schemeClr val="bg1"/>
                </a:solidFill>
                <a:latin typeface="Arial Black" panose="020B0A04020102020204" pitchFamily="34" charset="0"/>
              </a:rPr>
              <a:t>à Toi, qui étais mort ! </a:t>
            </a:r>
          </a:p>
          <a:p>
            <a:r>
              <a:rPr lang="fr-FR" sz="4400" cap="small" dirty="0">
                <a:solidFill>
                  <a:schemeClr val="bg1"/>
                </a:solidFill>
                <a:latin typeface="Arial Black" panose="020B0A04020102020204" pitchFamily="34" charset="0"/>
              </a:rPr>
              <a:t>Gloire à Toi, Jésus !</a:t>
            </a:r>
          </a:p>
          <a:p>
            <a:r>
              <a:rPr lang="fr-FR" sz="4400" cap="small" dirty="0">
                <a:solidFill>
                  <a:schemeClr val="bg1"/>
                </a:solidFill>
                <a:latin typeface="Arial Black" panose="020B0A04020102020204" pitchFamily="34" charset="0"/>
              </a:rPr>
              <a:t>Gloire à Toi, qui es vivant,</a:t>
            </a:r>
          </a:p>
          <a:p>
            <a:r>
              <a:rPr lang="fr-FR" sz="4400" cap="small" dirty="0">
                <a:solidFill>
                  <a:schemeClr val="bg1"/>
                </a:solidFill>
                <a:latin typeface="Arial Black" panose="020B0A04020102020204" pitchFamily="34" charset="0"/>
              </a:rPr>
              <a:t>Gloire à Toi !</a:t>
            </a:r>
          </a:p>
          <a:p>
            <a:r>
              <a:rPr lang="fr-FR" sz="4400" cap="small" dirty="0">
                <a:solidFill>
                  <a:schemeClr val="bg1"/>
                </a:solidFill>
                <a:latin typeface="Arial Black" panose="020B0A04020102020204" pitchFamily="34" charset="0"/>
              </a:rPr>
              <a:t>Gloire à Toi, ressuscité !</a:t>
            </a:r>
          </a:p>
          <a:p>
            <a:r>
              <a:rPr lang="fr-FR" sz="4400" cap="small" dirty="0">
                <a:solidFill>
                  <a:schemeClr val="bg1"/>
                </a:solidFill>
                <a:latin typeface="Arial Black" panose="020B0A04020102020204" pitchFamily="34" charset="0"/>
              </a:rPr>
              <a:t>Viens revivre en nous !</a:t>
            </a:r>
          </a:p>
          <a:p>
            <a:r>
              <a:rPr lang="fr-FR" sz="4400" cap="small" dirty="0">
                <a:solidFill>
                  <a:schemeClr val="bg1"/>
                </a:solidFill>
                <a:latin typeface="Arial Black" panose="020B0A04020102020204" pitchFamily="34" charset="0"/>
              </a:rPr>
              <a:t>Aujourd’hui et jusqu’au dernier jour !</a:t>
            </a:r>
          </a:p>
        </p:txBody>
      </p:sp>
    </p:spTree>
    <p:extLst>
      <p:ext uri="{BB962C8B-B14F-4D97-AF65-F5344CB8AC3E}">
        <p14:creationId xmlns:p14="http://schemas.microsoft.com/office/powerpoint/2010/main" val="48463767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F9EFFD53-EA5E-4405-B870-F4E57F6D2A15}"/>
              </a:ext>
            </a:extLst>
          </p:cNvPr>
          <p:cNvSpPr/>
          <p:nvPr/>
        </p:nvSpPr>
        <p:spPr>
          <a:xfrm>
            <a:off x="636104" y="413240"/>
            <a:ext cx="10668000" cy="48499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/>
            <a:r>
              <a:rPr lang="fr-FR" sz="4400" u="sng" dirty="0">
                <a:solidFill>
                  <a:prstClr val="white"/>
                </a:solidFill>
                <a:latin typeface="Arial Rounded MT Bold" panose="020F0704030504030204" pitchFamily="34" charset="0"/>
              </a:rPr>
              <a:t>Doxologie</a:t>
            </a:r>
          </a:p>
          <a:p>
            <a:pPr lvl="0" defTabSz="914400"/>
            <a:endParaRPr lang="fr-FR" sz="4400" dirty="0">
              <a:solidFill>
                <a:prstClr val="white"/>
              </a:solidFill>
              <a:latin typeface="Arial Rounded MT Bold" panose="020F0704030504030204" pitchFamily="34" charset="0"/>
            </a:endParaRPr>
          </a:p>
          <a:p>
            <a:pPr lvl="0" algn="ctr" defTabSz="914400">
              <a:lnSpc>
                <a:spcPct val="150000"/>
              </a:lnSpc>
            </a:pPr>
            <a:endParaRPr lang="fr-FR" sz="2000" dirty="0">
              <a:solidFill>
                <a:prstClr val="white"/>
              </a:solidFill>
              <a:latin typeface="Arial Black" panose="020B0A04020102020204" pitchFamily="34" charset="0"/>
            </a:endParaRPr>
          </a:p>
          <a:p>
            <a:pPr lvl="0" algn="ctr" defTabSz="914400">
              <a:lnSpc>
                <a:spcPct val="150000"/>
              </a:lnSpc>
            </a:pPr>
            <a:r>
              <a:rPr lang="fr-FR" sz="4400" dirty="0">
                <a:solidFill>
                  <a:prstClr val="white"/>
                </a:solidFill>
                <a:latin typeface="Arial Black" panose="020B0A04020102020204" pitchFamily="34" charset="0"/>
              </a:rPr>
              <a:t>Amen ! A-Amen ! </a:t>
            </a:r>
          </a:p>
          <a:p>
            <a:pPr lvl="0" defTabSz="914400">
              <a:lnSpc>
                <a:spcPct val="150000"/>
              </a:lnSpc>
            </a:pPr>
            <a:r>
              <a:rPr lang="fr-FR" sz="4400" dirty="0">
                <a:solidFill>
                  <a:prstClr val="white"/>
                </a:solidFill>
                <a:latin typeface="Arial Black" panose="020B0A04020102020204" pitchFamily="34" charset="0"/>
              </a:rPr>
              <a:t>   Gloire et louange à notre Dieu ! </a:t>
            </a:r>
          </a:p>
          <a:p>
            <a:pPr lvl="0" defTabSz="914400">
              <a:lnSpc>
                <a:spcPct val="150000"/>
              </a:lnSpc>
            </a:pPr>
            <a:r>
              <a:rPr lang="fr-FR" sz="4400" dirty="0">
                <a:solidFill>
                  <a:prstClr val="white"/>
                </a:solidFill>
                <a:latin typeface="Arial Black" panose="020B0A04020102020204" pitchFamily="34" charset="0"/>
              </a:rPr>
              <a:t>                                                </a:t>
            </a:r>
            <a:r>
              <a:rPr lang="fr-FR" sz="3600" dirty="0">
                <a:solidFill>
                  <a:prstClr val="white"/>
                </a:solidFill>
                <a:latin typeface="Arial Black" panose="020B0A04020102020204" pitchFamily="34" charset="0"/>
              </a:rPr>
              <a:t>(bis)</a:t>
            </a:r>
          </a:p>
        </p:txBody>
      </p:sp>
    </p:spTree>
    <p:extLst>
      <p:ext uri="{BB962C8B-B14F-4D97-AF65-F5344CB8AC3E}">
        <p14:creationId xmlns:p14="http://schemas.microsoft.com/office/powerpoint/2010/main" val="230252146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975035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5C37498-5105-4108-8272-00F05A4C86EC}"/>
              </a:ext>
            </a:extLst>
          </p:cNvPr>
          <p:cNvSpPr/>
          <p:nvPr/>
        </p:nvSpPr>
        <p:spPr>
          <a:xfrm>
            <a:off x="689112" y="551289"/>
            <a:ext cx="11078817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/>
            <a:r>
              <a:rPr lang="fr-FR" sz="4000" cap="small" dirty="0">
                <a:solidFill>
                  <a:prstClr val="white"/>
                </a:solidFill>
                <a:latin typeface="Arial Black" panose="020B0A04020102020204" pitchFamily="34" charset="0"/>
              </a:rPr>
              <a:t>Agneau de Dieu, Agneau vainqueur,</a:t>
            </a:r>
          </a:p>
          <a:p>
            <a:pPr lvl="0" defTabSz="914400"/>
            <a:r>
              <a:rPr lang="fr-FR" sz="4000" cap="small" dirty="0">
                <a:solidFill>
                  <a:prstClr val="white"/>
                </a:solidFill>
                <a:latin typeface="Arial Black" panose="020B0A04020102020204" pitchFamily="34" charset="0"/>
              </a:rPr>
              <a:t>     Prends pitié de nous, pécheurs </a:t>
            </a:r>
            <a:r>
              <a:rPr lang="fr-FR" sz="4000" dirty="0">
                <a:solidFill>
                  <a:prstClr val="white"/>
                </a:solidFill>
                <a:latin typeface="Arial Black" panose="020B0A04020102020204" pitchFamily="34" charset="0"/>
              </a:rPr>
              <a:t>! </a:t>
            </a:r>
            <a:r>
              <a:rPr lang="fr-FR" sz="3600" dirty="0">
                <a:solidFill>
                  <a:prstClr val="white"/>
                </a:solidFill>
                <a:latin typeface="Arial Black" panose="020B0A04020102020204" pitchFamily="34" charset="0"/>
              </a:rPr>
              <a:t>(bis)</a:t>
            </a:r>
          </a:p>
          <a:p>
            <a:pPr lvl="0" defTabSz="914400"/>
            <a:endParaRPr lang="fr-FR" sz="3600" dirty="0">
              <a:solidFill>
                <a:prstClr val="white"/>
              </a:solidFill>
              <a:latin typeface="Arial Black" panose="020B0A04020102020204" pitchFamily="34" charset="0"/>
            </a:endParaRPr>
          </a:p>
          <a:p>
            <a:pPr lvl="0" defTabSz="914400"/>
            <a:endParaRPr lang="fr-FR" sz="3600" dirty="0">
              <a:solidFill>
                <a:prstClr val="white"/>
              </a:solidFill>
              <a:latin typeface="Arial Black" panose="020B0A04020102020204" pitchFamily="34" charset="0"/>
            </a:endParaRPr>
          </a:p>
          <a:p>
            <a:pPr marL="742950" lvl="0" indent="-742950" defTabSz="914400">
              <a:buFontTx/>
              <a:buAutoNum type="arabicPeriod"/>
            </a:pPr>
            <a:r>
              <a:rPr lang="fr-FR" sz="3600" dirty="0">
                <a:solidFill>
                  <a:prstClr val="white"/>
                </a:solidFill>
                <a:latin typeface="Arial Black" panose="020B0A04020102020204" pitchFamily="34" charset="0"/>
              </a:rPr>
              <a:t>Heureux qui lave son vêtement</a:t>
            </a:r>
          </a:p>
          <a:p>
            <a:pPr lvl="0" defTabSz="914400"/>
            <a:r>
              <a:rPr lang="fr-FR" sz="3600" dirty="0">
                <a:solidFill>
                  <a:prstClr val="white"/>
                </a:solidFill>
                <a:latin typeface="Arial Black" panose="020B0A04020102020204" pitchFamily="34" charset="0"/>
              </a:rPr>
              <a:t>     Dans le sang de l’Agneau ;</a:t>
            </a:r>
          </a:p>
          <a:p>
            <a:pPr lvl="0" defTabSz="914400"/>
            <a:r>
              <a:rPr lang="fr-FR" sz="3600" dirty="0">
                <a:solidFill>
                  <a:prstClr val="white"/>
                </a:solidFill>
                <a:latin typeface="Arial Black" panose="020B0A04020102020204" pitchFamily="34" charset="0"/>
              </a:rPr>
              <a:t>Il aura droit aux fruits de l’arbre de la vie !</a:t>
            </a:r>
            <a:r>
              <a:rPr lang="fr-FR" sz="3600" cap="small" dirty="0">
                <a:solidFill>
                  <a:prstClr val="white"/>
                </a:solidFill>
                <a:latin typeface="Arial Black" panose="020B0A04020102020204" pitchFamily="34" charset="0"/>
              </a:rPr>
              <a:t> </a:t>
            </a:r>
          </a:p>
          <a:p>
            <a:pPr lvl="0" defTabSz="914400"/>
            <a:endParaRPr lang="fr-FR" sz="3600" cap="small" dirty="0">
              <a:solidFill>
                <a:prstClr val="white"/>
              </a:solidFill>
              <a:latin typeface="Arial Black" panose="020B0A04020102020204" pitchFamily="34" charset="0"/>
            </a:endParaRPr>
          </a:p>
          <a:p>
            <a:pPr lvl="0" defTabSz="914400"/>
            <a:r>
              <a:rPr lang="fr-FR" sz="3600" cap="small" dirty="0">
                <a:solidFill>
                  <a:prstClr val="white"/>
                </a:solidFill>
                <a:latin typeface="Arial Black" panose="020B0A04020102020204" pitchFamily="34" charset="0"/>
              </a:rPr>
              <a:t>     Agneau de Dieu, Agneau vainqueur,</a:t>
            </a:r>
          </a:p>
          <a:p>
            <a:pPr lvl="0" defTabSz="914400"/>
            <a:r>
              <a:rPr lang="fr-FR" sz="3600" cap="small" dirty="0">
                <a:solidFill>
                  <a:prstClr val="white"/>
                </a:solidFill>
                <a:latin typeface="Arial Black" panose="020B0A04020102020204" pitchFamily="34" charset="0"/>
              </a:rPr>
              <a:t>     Prends pitié de nous, pécheurs </a:t>
            </a:r>
            <a:r>
              <a:rPr lang="fr-FR" sz="3600" dirty="0">
                <a:solidFill>
                  <a:prstClr val="white"/>
                </a:solidFill>
                <a:latin typeface="Arial Black" panose="020B0A04020102020204" pitchFamily="34" charset="0"/>
              </a:rPr>
              <a:t>! </a:t>
            </a:r>
            <a:r>
              <a:rPr lang="fr-FR" sz="3200" dirty="0">
                <a:solidFill>
                  <a:prstClr val="white"/>
                </a:solidFill>
                <a:latin typeface="Arial Black" panose="020B0A04020102020204" pitchFamily="34" charset="0"/>
              </a:rPr>
              <a:t>(bis)</a:t>
            </a:r>
          </a:p>
        </p:txBody>
      </p:sp>
    </p:spTree>
    <p:extLst>
      <p:ext uri="{BB962C8B-B14F-4D97-AF65-F5344CB8AC3E}">
        <p14:creationId xmlns:p14="http://schemas.microsoft.com/office/powerpoint/2010/main" val="104290732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1412405-1961-4034-B062-441A96C91FA1}"/>
              </a:ext>
            </a:extLst>
          </p:cNvPr>
          <p:cNvSpPr/>
          <p:nvPr/>
        </p:nvSpPr>
        <p:spPr>
          <a:xfrm>
            <a:off x="218660" y="265027"/>
            <a:ext cx="11754679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/>
            <a:r>
              <a:rPr lang="fr-FR" sz="4000" dirty="0">
                <a:solidFill>
                  <a:prstClr val="white"/>
                </a:solidFill>
                <a:latin typeface="Arial Black" panose="020B0A04020102020204" pitchFamily="34" charset="0"/>
              </a:rPr>
              <a:t>2. Heureux qui lave son vêtement</a:t>
            </a:r>
          </a:p>
          <a:p>
            <a:pPr lvl="0" defTabSz="914400"/>
            <a:r>
              <a:rPr lang="fr-FR" sz="4000" dirty="0">
                <a:solidFill>
                  <a:prstClr val="white"/>
                </a:solidFill>
                <a:latin typeface="Arial Black" panose="020B0A04020102020204" pitchFamily="34" charset="0"/>
              </a:rPr>
              <a:t>      Dans le sang de l’Agneau :</a:t>
            </a:r>
          </a:p>
          <a:p>
            <a:pPr lvl="0" defTabSz="914400"/>
            <a:r>
              <a:rPr lang="fr-FR" sz="4000" dirty="0">
                <a:solidFill>
                  <a:prstClr val="white"/>
                </a:solidFill>
                <a:latin typeface="Arial Black" panose="020B0A04020102020204" pitchFamily="34" charset="0"/>
              </a:rPr>
              <a:t>Il franchira les portes de la cité de Dieu !</a:t>
            </a:r>
          </a:p>
          <a:p>
            <a:pPr lvl="0" defTabSz="914400"/>
            <a:endParaRPr lang="fr-FR" sz="2800" dirty="0">
              <a:solidFill>
                <a:prstClr val="white"/>
              </a:solidFill>
              <a:latin typeface="Arial Black" panose="020B0A04020102020204" pitchFamily="34" charset="0"/>
            </a:endParaRPr>
          </a:p>
          <a:p>
            <a:pPr lvl="0" defTabSz="914400"/>
            <a:r>
              <a:rPr lang="fr-FR" sz="4000" cap="small" dirty="0">
                <a:solidFill>
                  <a:prstClr val="white"/>
                </a:solidFill>
                <a:latin typeface="Arial Black" panose="020B0A04020102020204" pitchFamily="34" charset="0"/>
              </a:rPr>
              <a:t>     Agneau de Dieu, Agneau vainqueur,</a:t>
            </a:r>
          </a:p>
          <a:p>
            <a:pPr lvl="0" defTabSz="914400"/>
            <a:r>
              <a:rPr lang="fr-FR" sz="4000" cap="small" dirty="0">
                <a:solidFill>
                  <a:prstClr val="white"/>
                </a:solidFill>
                <a:latin typeface="Arial Black" panose="020B0A04020102020204" pitchFamily="34" charset="0"/>
              </a:rPr>
              <a:t>     Prends pitié de nous, pécheurs </a:t>
            </a:r>
            <a:r>
              <a:rPr lang="fr-FR" sz="4000" dirty="0">
                <a:solidFill>
                  <a:prstClr val="white"/>
                </a:solidFill>
                <a:latin typeface="Arial Black" panose="020B0A04020102020204" pitchFamily="34" charset="0"/>
              </a:rPr>
              <a:t>! </a:t>
            </a:r>
            <a:r>
              <a:rPr lang="fr-FR" sz="3600" dirty="0">
                <a:solidFill>
                  <a:prstClr val="white"/>
                </a:solidFill>
                <a:latin typeface="Arial Black" panose="020B0A04020102020204" pitchFamily="34" charset="0"/>
              </a:rPr>
              <a:t>(bis)</a:t>
            </a:r>
          </a:p>
          <a:p>
            <a:pPr lvl="0" defTabSz="914400"/>
            <a:endParaRPr lang="fr-FR" sz="4000" dirty="0">
              <a:solidFill>
                <a:prstClr val="white"/>
              </a:solidFill>
              <a:latin typeface="Arial Black" panose="020B0A04020102020204" pitchFamily="34" charset="0"/>
            </a:endParaRPr>
          </a:p>
          <a:p>
            <a:pPr lvl="0" defTabSz="914400"/>
            <a:r>
              <a:rPr lang="fr-FR" sz="4000" dirty="0">
                <a:solidFill>
                  <a:prstClr val="white"/>
                </a:solidFill>
                <a:latin typeface="Arial Black" panose="020B0A04020102020204" pitchFamily="34" charset="0"/>
              </a:rPr>
              <a:t>  3. Heureux qui lave son vêtement</a:t>
            </a:r>
          </a:p>
          <a:p>
            <a:pPr lvl="0" defTabSz="914400"/>
            <a:r>
              <a:rPr lang="fr-FR" sz="4000" dirty="0">
                <a:solidFill>
                  <a:prstClr val="white"/>
                </a:solidFill>
                <a:latin typeface="Arial Black" panose="020B0A04020102020204" pitchFamily="34" charset="0"/>
              </a:rPr>
              <a:t>      Dans le sang de l’Agneau :</a:t>
            </a:r>
          </a:p>
          <a:p>
            <a:pPr lvl="0" defTabSz="914400"/>
            <a:r>
              <a:rPr lang="fr-FR" sz="4000" dirty="0">
                <a:solidFill>
                  <a:prstClr val="white"/>
                </a:solidFill>
                <a:latin typeface="Arial Black" panose="020B0A04020102020204" pitchFamily="34" charset="0"/>
              </a:rPr>
              <a:t>  Gratuitement il boira l’eau de la vie !</a:t>
            </a:r>
          </a:p>
        </p:txBody>
      </p:sp>
    </p:spTree>
    <p:extLst>
      <p:ext uri="{BB962C8B-B14F-4D97-AF65-F5344CB8AC3E}">
        <p14:creationId xmlns:p14="http://schemas.microsoft.com/office/powerpoint/2010/main" val="25602209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768CFEE-B049-4402-B05D-D745F4E4EB58}"/>
              </a:ext>
            </a:extLst>
          </p:cNvPr>
          <p:cNvSpPr/>
          <p:nvPr/>
        </p:nvSpPr>
        <p:spPr>
          <a:xfrm>
            <a:off x="728869" y="1268118"/>
            <a:ext cx="10919791" cy="2766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>
              <a:lnSpc>
                <a:spcPct val="150000"/>
              </a:lnSpc>
            </a:pPr>
            <a:r>
              <a:rPr lang="fr-FR" sz="4000" cap="small" dirty="0">
                <a:solidFill>
                  <a:prstClr val="white"/>
                </a:solidFill>
                <a:latin typeface="Arial Black" panose="020B0A04020102020204" pitchFamily="34" charset="0"/>
              </a:rPr>
              <a:t>                Agneau de Dieu, </a:t>
            </a:r>
          </a:p>
          <a:p>
            <a:pPr lvl="0" defTabSz="914400">
              <a:lnSpc>
                <a:spcPct val="150000"/>
              </a:lnSpc>
            </a:pPr>
            <a:r>
              <a:rPr lang="fr-FR" sz="4000" cap="small" dirty="0">
                <a:solidFill>
                  <a:prstClr val="white"/>
                </a:solidFill>
                <a:latin typeface="Arial Black" panose="020B0A04020102020204" pitchFamily="34" charset="0"/>
              </a:rPr>
              <a:t>                Agneau vainqueur,</a:t>
            </a:r>
          </a:p>
          <a:p>
            <a:pPr lvl="0" defTabSz="914400">
              <a:lnSpc>
                <a:spcPct val="150000"/>
              </a:lnSpc>
            </a:pPr>
            <a:r>
              <a:rPr lang="fr-FR" sz="4000" cap="small" dirty="0">
                <a:solidFill>
                  <a:prstClr val="white"/>
                </a:solidFill>
                <a:latin typeface="Arial Black" panose="020B0A04020102020204" pitchFamily="34" charset="0"/>
              </a:rPr>
              <a:t>    Prends pitié de nous, pécheurs </a:t>
            </a:r>
            <a:r>
              <a:rPr lang="fr-FR" sz="4000" dirty="0">
                <a:solidFill>
                  <a:prstClr val="white"/>
                </a:solidFill>
                <a:latin typeface="Arial Black" panose="020B0A04020102020204" pitchFamily="34" charset="0"/>
              </a:rPr>
              <a:t>! </a:t>
            </a:r>
            <a:r>
              <a:rPr lang="fr-FR" sz="3600" dirty="0">
                <a:solidFill>
                  <a:prstClr val="white"/>
                </a:solidFill>
                <a:latin typeface="Arial Black" panose="020B0A04020102020204" pitchFamily="34" charset="0"/>
              </a:rPr>
              <a:t>(bis)</a:t>
            </a:r>
          </a:p>
        </p:txBody>
      </p:sp>
    </p:spTree>
    <p:extLst>
      <p:ext uri="{BB962C8B-B14F-4D97-AF65-F5344CB8AC3E}">
        <p14:creationId xmlns:p14="http://schemas.microsoft.com/office/powerpoint/2010/main" val="307119026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10FDA79-CCC4-44F2-B62D-C303088A8746}"/>
              </a:ext>
            </a:extLst>
          </p:cNvPr>
          <p:cNvSpPr/>
          <p:nvPr/>
        </p:nvSpPr>
        <p:spPr>
          <a:xfrm>
            <a:off x="954157" y="848284"/>
            <a:ext cx="10919791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4000" cap="small" dirty="0">
                <a:latin typeface="Arial Black" panose="020B0A04020102020204" pitchFamily="34" charset="0"/>
              </a:rPr>
              <a:t>Prenez et mangez, ceci est mon corps, prenez et buvez, voici mon sang !</a:t>
            </a:r>
          </a:p>
          <a:p>
            <a:r>
              <a:rPr lang="fr-FR" sz="4000" cap="small" dirty="0">
                <a:latin typeface="Arial Black" panose="020B0A04020102020204" pitchFamily="34" charset="0"/>
              </a:rPr>
              <a:t>Ouvrez vos cœurs ! </a:t>
            </a:r>
          </a:p>
          <a:p>
            <a:r>
              <a:rPr lang="fr-FR" sz="4000" cap="small" dirty="0">
                <a:latin typeface="Arial Black" panose="020B0A04020102020204" pitchFamily="34" charset="0"/>
              </a:rPr>
              <a:t>Vous ne serez plus jamais seuls : </a:t>
            </a:r>
          </a:p>
          <a:p>
            <a:r>
              <a:rPr lang="fr-FR" sz="4000" cap="small" dirty="0">
                <a:latin typeface="Arial Black" panose="020B0A04020102020204" pitchFamily="34" charset="0"/>
              </a:rPr>
              <a:t>je vous donne ma vie.</a:t>
            </a:r>
          </a:p>
        </p:txBody>
      </p:sp>
    </p:spTree>
    <p:extLst>
      <p:ext uri="{BB962C8B-B14F-4D97-AF65-F5344CB8AC3E}">
        <p14:creationId xmlns:p14="http://schemas.microsoft.com/office/powerpoint/2010/main" val="104370001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A45676E-2BCB-4E55-AB5F-54ADDED39D08}"/>
              </a:ext>
            </a:extLst>
          </p:cNvPr>
          <p:cNvSpPr/>
          <p:nvPr/>
        </p:nvSpPr>
        <p:spPr>
          <a:xfrm>
            <a:off x="331304" y="564010"/>
            <a:ext cx="11860696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4400" dirty="0">
                <a:latin typeface="Arial Black" panose="020B0A04020102020204" pitchFamily="34" charset="0"/>
              </a:rPr>
              <a:t>Demeurez en moi, comme je demeure en vous, qui demeure en mon amour, celui-là portera du fruit. </a:t>
            </a:r>
          </a:p>
          <a:p>
            <a:r>
              <a:rPr lang="fr-FR" sz="4400" dirty="0">
                <a:latin typeface="Arial Black" panose="020B0A04020102020204" pitchFamily="34" charset="0"/>
              </a:rPr>
              <a:t>        Comme Dieu mon Père, </a:t>
            </a:r>
          </a:p>
          <a:p>
            <a:r>
              <a:rPr lang="fr-FR" sz="4400" dirty="0">
                <a:latin typeface="Arial Black" panose="020B0A04020102020204" pitchFamily="34" charset="0"/>
              </a:rPr>
              <a:t>        ainsi je vous ai aimés.</a:t>
            </a:r>
          </a:p>
          <a:p>
            <a:r>
              <a:rPr lang="fr-FR" sz="4400" dirty="0">
                <a:latin typeface="Arial Black" panose="020B0A04020102020204" pitchFamily="34" charset="0"/>
              </a:rPr>
              <a:t>        Gardez mes paroles, </a:t>
            </a:r>
          </a:p>
          <a:p>
            <a:r>
              <a:rPr lang="fr-FR" sz="4400" dirty="0">
                <a:latin typeface="Arial Black" panose="020B0A04020102020204" pitchFamily="34" charset="0"/>
              </a:rPr>
              <a:t>        vous recevrez ma joie !</a:t>
            </a:r>
          </a:p>
        </p:txBody>
      </p:sp>
    </p:spTree>
    <p:extLst>
      <p:ext uri="{BB962C8B-B14F-4D97-AF65-F5344CB8AC3E}">
        <p14:creationId xmlns:p14="http://schemas.microsoft.com/office/powerpoint/2010/main" val="14146551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40C4B2B3-579E-410C-BE46-0E398207E224}"/>
              </a:ext>
            </a:extLst>
          </p:cNvPr>
          <p:cNvSpPr txBox="1"/>
          <p:nvPr/>
        </p:nvSpPr>
        <p:spPr>
          <a:xfrm>
            <a:off x="379828" y="369276"/>
            <a:ext cx="10522634" cy="59224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90AA5F68-12AE-4F05-A9A1-717861F6DC84}"/>
              </a:ext>
            </a:extLst>
          </p:cNvPr>
          <p:cNvSpPr txBox="1"/>
          <p:nvPr/>
        </p:nvSpPr>
        <p:spPr>
          <a:xfrm>
            <a:off x="633046" y="436098"/>
            <a:ext cx="1052263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E7875253-91D6-4616-90A6-DB689DB537E2}"/>
              </a:ext>
            </a:extLst>
          </p:cNvPr>
          <p:cNvSpPr txBox="1"/>
          <p:nvPr/>
        </p:nvSpPr>
        <p:spPr>
          <a:xfrm>
            <a:off x="196947" y="436098"/>
            <a:ext cx="11816861" cy="63401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cap="small" dirty="0">
                <a:solidFill>
                  <a:schemeClr val="bg1"/>
                </a:solidFill>
                <a:latin typeface="Arial Black" panose="020B0A04020102020204" pitchFamily="34" charset="0"/>
              </a:rPr>
              <a:t>Criez de joie, Christ est ressuscité !</a:t>
            </a:r>
          </a:p>
          <a:p>
            <a:r>
              <a:rPr lang="fr-FR" sz="4400" cap="small" dirty="0">
                <a:latin typeface="Arial Black" panose="020B0A04020102020204" pitchFamily="34" charset="0"/>
              </a:rPr>
              <a:t>Criez de joie , Christ est ressuscité ! Il</a:t>
            </a:r>
            <a:r>
              <a:rPr lang="fr-FR" sz="4400" cap="small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fr-FR" sz="4400" cap="small" dirty="0">
                <a:latin typeface="Arial Black" panose="020B0A04020102020204" pitchFamily="34" charset="0"/>
              </a:rPr>
              <a:t>est vivant comme il l’avait promis.</a:t>
            </a:r>
          </a:p>
          <a:p>
            <a:r>
              <a:rPr lang="fr-FR" sz="4400" cap="small" dirty="0">
                <a:latin typeface="Arial Black" panose="020B0A04020102020204" pitchFamily="34" charset="0"/>
              </a:rPr>
              <a:t>Alléluia, Christ est ressuscité !</a:t>
            </a:r>
          </a:p>
          <a:p>
            <a:r>
              <a:rPr lang="fr-FR" sz="4400" cap="small" dirty="0">
                <a:latin typeface="Arial Black" panose="020B0A04020102020204" pitchFamily="34" charset="0"/>
              </a:rPr>
              <a:t>Il nous ouvre la vie !</a:t>
            </a:r>
          </a:p>
          <a:p>
            <a:endParaRPr lang="fr-FR" sz="3600" cap="small" dirty="0">
              <a:latin typeface="Arial Black" panose="020B0A04020102020204" pitchFamily="34" charset="0"/>
            </a:endParaRPr>
          </a:p>
          <a:p>
            <a:endParaRPr lang="fr-FR" cap="small" dirty="0">
              <a:latin typeface="Arial Black" panose="020B0A04020102020204" pitchFamily="34" charset="0"/>
            </a:endParaRPr>
          </a:p>
          <a:p>
            <a:r>
              <a:rPr lang="fr-FR" sz="4400" cap="small" dirty="0">
                <a:latin typeface="Arial Black" panose="020B0A04020102020204" pitchFamily="34" charset="0"/>
              </a:rPr>
              <a:t>    3. </a:t>
            </a:r>
            <a:r>
              <a:rPr lang="fr-FR" sz="4400" dirty="0">
                <a:latin typeface="Arial Black" panose="020B0A04020102020204" pitchFamily="34" charset="0"/>
              </a:rPr>
              <a:t>Louez Dieu dans sa grandeur,</a:t>
            </a:r>
          </a:p>
          <a:p>
            <a:r>
              <a:rPr lang="fr-FR" sz="4400" dirty="0">
                <a:latin typeface="Arial Black" panose="020B0A04020102020204" pitchFamily="34" charset="0"/>
              </a:rPr>
              <a:t>        Louez Dieu, notre sauveur !</a:t>
            </a:r>
          </a:p>
          <a:p>
            <a:r>
              <a:rPr lang="fr-FR" sz="4400" dirty="0">
                <a:latin typeface="Arial Black" panose="020B0A04020102020204" pitchFamily="34" charset="0"/>
              </a:rPr>
              <a:t>        Sans fin louez le Seigneur !</a:t>
            </a:r>
          </a:p>
          <a:p>
            <a:r>
              <a:rPr lang="fr-FR" dirty="0">
                <a:solidFill>
                  <a:schemeClr val="bg1"/>
                </a:solidFill>
                <a:latin typeface="Arial Black" panose="020B0A04020102020204" pitchFamily="34" charset="0"/>
              </a:rPr>
              <a:t>        Christ est ressuscité !</a:t>
            </a:r>
          </a:p>
        </p:txBody>
      </p:sp>
    </p:spTree>
    <p:extLst>
      <p:ext uri="{BB962C8B-B14F-4D97-AF65-F5344CB8AC3E}">
        <p14:creationId xmlns:p14="http://schemas.microsoft.com/office/powerpoint/2010/main" val="203252775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10FDA79-CCC4-44F2-B62D-C303088A8746}"/>
              </a:ext>
            </a:extLst>
          </p:cNvPr>
          <p:cNvSpPr/>
          <p:nvPr/>
        </p:nvSpPr>
        <p:spPr>
          <a:xfrm>
            <a:off x="954157" y="848284"/>
            <a:ext cx="10919791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4000" cap="small" dirty="0">
                <a:latin typeface="Arial Black" panose="020B0A04020102020204" pitchFamily="34" charset="0"/>
              </a:rPr>
              <a:t>Prenez et mangez, ceci est mon corps, prenez et buvez, voici mon sang !</a:t>
            </a:r>
          </a:p>
          <a:p>
            <a:r>
              <a:rPr lang="fr-FR" sz="4000" cap="small" dirty="0">
                <a:latin typeface="Arial Black" panose="020B0A04020102020204" pitchFamily="34" charset="0"/>
              </a:rPr>
              <a:t>Ouvrez vos cœurs ! </a:t>
            </a:r>
          </a:p>
          <a:p>
            <a:r>
              <a:rPr lang="fr-FR" sz="4000" cap="small" dirty="0">
                <a:latin typeface="Arial Black" panose="020B0A04020102020204" pitchFamily="34" charset="0"/>
              </a:rPr>
              <a:t>Vous ne serez plus jamais seuls : </a:t>
            </a:r>
          </a:p>
          <a:p>
            <a:r>
              <a:rPr lang="fr-FR" sz="4000" cap="small" dirty="0">
                <a:latin typeface="Arial Black" panose="020B0A04020102020204" pitchFamily="34" charset="0"/>
              </a:rPr>
              <a:t>je vous donne ma vie.</a:t>
            </a:r>
          </a:p>
        </p:txBody>
      </p:sp>
    </p:spTree>
    <p:extLst>
      <p:ext uri="{BB962C8B-B14F-4D97-AF65-F5344CB8AC3E}">
        <p14:creationId xmlns:p14="http://schemas.microsoft.com/office/powerpoint/2010/main" val="136436791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FD09E0C-0959-444D-BD37-EA51B94D5DE2}"/>
              </a:ext>
            </a:extLst>
          </p:cNvPr>
          <p:cNvSpPr/>
          <p:nvPr/>
        </p:nvSpPr>
        <p:spPr>
          <a:xfrm>
            <a:off x="503582" y="569988"/>
            <a:ext cx="11184835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4400" dirty="0">
                <a:latin typeface="Arial Black" panose="020B0A04020102020204" pitchFamily="34" charset="0"/>
              </a:rPr>
              <a:t>2. Je vous ai choisis pour que vous portiez du fruit. </a:t>
            </a:r>
          </a:p>
          <a:p>
            <a:r>
              <a:rPr lang="fr-FR" sz="4400" dirty="0">
                <a:latin typeface="Arial Black" panose="020B0A04020102020204" pitchFamily="34" charset="0"/>
              </a:rPr>
              <a:t>Gardez mon commandement et vous demeurerez en moi. </a:t>
            </a:r>
          </a:p>
          <a:p>
            <a:r>
              <a:rPr lang="fr-FR" sz="4400" dirty="0">
                <a:latin typeface="Arial Black" panose="020B0A04020102020204" pitchFamily="34" charset="0"/>
              </a:rPr>
              <a:t>         Comme je vous aime, </a:t>
            </a:r>
          </a:p>
          <a:p>
            <a:r>
              <a:rPr lang="fr-FR" sz="4400" dirty="0">
                <a:latin typeface="Arial Black" panose="020B0A04020102020204" pitchFamily="34" charset="0"/>
              </a:rPr>
              <a:t>         aimez-vous d’un seul Esprit. </a:t>
            </a:r>
          </a:p>
          <a:p>
            <a:r>
              <a:rPr lang="fr-FR" sz="4400" dirty="0">
                <a:latin typeface="Arial Black" panose="020B0A04020102020204" pitchFamily="34" charset="0"/>
              </a:rPr>
              <a:t>         Je vous donne ma vie : </a:t>
            </a:r>
          </a:p>
          <a:p>
            <a:r>
              <a:rPr lang="fr-FR" sz="4400" dirty="0">
                <a:latin typeface="Arial Black" panose="020B0A04020102020204" pitchFamily="34" charset="0"/>
              </a:rPr>
              <a:t>         vous êtes mes amis !</a:t>
            </a:r>
          </a:p>
        </p:txBody>
      </p:sp>
    </p:spTree>
    <p:extLst>
      <p:ext uri="{BB962C8B-B14F-4D97-AF65-F5344CB8AC3E}">
        <p14:creationId xmlns:p14="http://schemas.microsoft.com/office/powerpoint/2010/main" val="296049472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10FDA79-CCC4-44F2-B62D-C303088A8746}"/>
              </a:ext>
            </a:extLst>
          </p:cNvPr>
          <p:cNvSpPr/>
          <p:nvPr/>
        </p:nvSpPr>
        <p:spPr>
          <a:xfrm>
            <a:off x="954157" y="848284"/>
            <a:ext cx="10919791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4000" cap="small" dirty="0">
                <a:latin typeface="Arial Black" panose="020B0A04020102020204" pitchFamily="34" charset="0"/>
              </a:rPr>
              <a:t>Prenez et mangez, ceci est mon corps, prenez et buvez, voici mon sang !</a:t>
            </a:r>
          </a:p>
          <a:p>
            <a:r>
              <a:rPr lang="fr-FR" sz="4000" cap="small" dirty="0">
                <a:latin typeface="Arial Black" panose="020B0A04020102020204" pitchFamily="34" charset="0"/>
              </a:rPr>
              <a:t>Ouvrez vos cœurs ! </a:t>
            </a:r>
          </a:p>
          <a:p>
            <a:r>
              <a:rPr lang="fr-FR" sz="4000" cap="small" dirty="0">
                <a:latin typeface="Arial Black" panose="020B0A04020102020204" pitchFamily="34" charset="0"/>
              </a:rPr>
              <a:t>Vous ne serez plus jamais seuls : </a:t>
            </a:r>
          </a:p>
          <a:p>
            <a:r>
              <a:rPr lang="fr-FR" sz="4000" cap="small" dirty="0">
                <a:latin typeface="Arial Black" panose="020B0A04020102020204" pitchFamily="34" charset="0"/>
              </a:rPr>
              <a:t>je vous donne ma vie.</a:t>
            </a:r>
          </a:p>
        </p:txBody>
      </p:sp>
    </p:spTree>
    <p:extLst>
      <p:ext uri="{BB962C8B-B14F-4D97-AF65-F5344CB8AC3E}">
        <p14:creationId xmlns:p14="http://schemas.microsoft.com/office/powerpoint/2010/main" val="314104826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FC9D25C-83B8-4C16-ADDB-2E3A44DC9A6C}"/>
              </a:ext>
            </a:extLst>
          </p:cNvPr>
          <p:cNvSpPr/>
          <p:nvPr/>
        </p:nvSpPr>
        <p:spPr>
          <a:xfrm>
            <a:off x="483704" y="676006"/>
            <a:ext cx="1122459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4400" dirty="0">
                <a:latin typeface="Arial Black" panose="020B0A04020102020204" pitchFamily="34" charset="0"/>
              </a:rPr>
              <a:t>3. Je vous enverrai l’Esprit Saint, le Paraclet. Il vous conduira au Père et fera de vous des témoins. </a:t>
            </a:r>
          </a:p>
          <a:p>
            <a:r>
              <a:rPr lang="fr-FR" sz="4400" dirty="0">
                <a:latin typeface="Arial Black" panose="020B0A04020102020204" pitchFamily="34" charset="0"/>
              </a:rPr>
              <a:t>        Cherchez, vous trouverez,</a:t>
            </a:r>
          </a:p>
          <a:p>
            <a:r>
              <a:rPr lang="fr-FR" sz="4400" dirty="0">
                <a:latin typeface="Arial Black" panose="020B0A04020102020204" pitchFamily="34" charset="0"/>
              </a:rPr>
              <a:t>        demandez vous obtiendrez, </a:t>
            </a:r>
          </a:p>
          <a:p>
            <a:r>
              <a:rPr lang="fr-FR" sz="4400" dirty="0">
                <a:latin typeface="Arial Black" panose="020B0A04020102020204" pitchFamily="34" charset="0"/>
              </a:rPr>
              <a:t>        afin que le Père </a:t>
            </a:r>
          </a:p>
          <a:p>
            <a:r>
              <a:rPr lang="fr-FR" sz="4400" dirty="0">
                <a:latin typeface="Arial Black" panose="020B0A04020102020204" pitchFamily="34" charset="0"/>
              </a:rPr>
              <a:t>        soit glorifié en vous !</a:t>
            </a:r>
          </a:p>
        </p:txBody>
      </p:sp>
    </p:spTree>
    <p:extLst>
      <p:ext uri="{BB962C8B-B14F-4D97-AF65-F5344CB8AC3E}">
        <p14:creationId xmlns:p14="http://schemas.microsoft.com/office/powerpoint/2010/main" val="366279776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10FDA79-CCC4-44F2-B62D-C303088A8746}"/>
              </a:ext>
            </a:extLst>
          </p:cNvPr>
          <p:cNvSpPr/>
          <p:nvPr/>
        </p:nvSpPr>
        <p:spPr>
          <a:xfrm>
            <a:off x="993913" y="1232597"/>
            <a:ext cx="10919791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4000" cap="small" dirty="0">
                <a:latin typeface="Arial Black" panose="020B0A04020102020204" pitchFamily="34" charset="0"/>
              </a:rPr>
              <a:t>Prenez et mangez, ceci est mon corps, prenez et buvez, voici mon sang !</a:t>
            </a:r>
          </a:p>
          <a:p>
            <a:r>
              <a:rPr lang="fr-FR" sz="4000" cap="small" dirty="0">
                <a:latin typeface="Arial Black" panose="020B0A04020102020204" pitchFamily="34" charset="0"/>
              </a:rPr>
              <a:t>Ouvrez vos cœurs ! </a:t>
            </a:r>
          </a:p>
          <a:p>
            <a:r>
              <a:rPr lang="fr-FR" sz="4000" cap="small" dirty="0">
                <a:latin typeface="Arial Black" panose="020B0A04020102020204" pitchFamily="34" charset="0"/>
              </a:rPr>
              <a:t>Vous ne serez plus jamais seuls : </a:t>
            </a:r>
          </a:p>
          <a:p>
            <a:r>
              <a:rPr lang="fr-FR" sz="4000" cap="small" dirty="0">
                <a:latin typeface="Arial Black" panose="020B0A04020102020204" pitchFamily="34" charset="0"/>
              </a:rPr>
              <a:t>je vous donne ma vie.</a:t>
            </a:r>
          </a:p>
        </p:txBody>
      </p:sp>
    </p:spTree>
    <p:extLst>
      <p:ext uri="{BB962C8B-B14F-4D97-AF65-F5344CB8AC3E}">
        <p14:creationId xmlns:p14="http://schemas.microsoft.com/office/powerpoint/2010/main" val="223195695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2196256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396B8A43-0365-4EE9-BB72-DA31544AB1F9}"/>
              </a:ext>
            </a:extLst>
          </p:cNvPr>
          <p:cNvSpPr txBox="1"/>
          <p:nvPr/>
        </p:nvSpPr>
        <p:spPr>
          <a:xfrm>
            <a:off x="424069" y="503583"/>
            <a:ext cx="11343861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>
                <a:latin typeface="Arial Black" panose="020B0A04020102020204" pitchFamily="34" charset="0"/>
              </a:rPr>
              <a:t>Par toute la terre il nous envoie témoigner de son Amour. </a:t>
            </a:r>
          </a:p>
          <a:p>
            <a:r>
              <a:rPr lang="fr-FR" sz="4400" dirty="0">
                <a:latin typeface="Arial Black" panose="020B0A04020102020204" pitchFamily="34" charset="0"/>
              </a:rPr>
              <a:t>Proclamer son Nom et son Salut dans la force de l’Esprit ! </a:t>
            </a:r>
          </a:p>
          <a:p>
            <a:r>
              <a:rPr lang="fr-FR" sz="4400" dirty="0">
                <a:latin typeface="Arial Black" panose="020B0A04020102020204" pitchFamily="34" charset="0"/>
              </a:rPr>
              <a:t>Car nos yeux ont vu et reconnu le Sauveur ressuscité, le Saint d’Israël, né de Marie, Fils de Dieu qui donne vie !</a:t>
            </a:r>
          </a:p>
        </p:txBody>
      </p:sp>
    </p:spTree>
    <p:extLst>
      <p:ext uri="{BB962C8B-B14F-4D97-AF65-F5344CB8AC3E}">
        <p14:creationId xmlns:p14="http://schemas.microsoft.com/office/powerpoint/2010/main" val="359008871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4C061467-78F5-4BF3-8E55-211BC4E29D2E}"/>
              </a:ext>
            </a:extLst>
          </p:cNvPr>
          <p:cNvSpPr txBox="1"/>
          <p:nvPr/>
        </p:nvSpPr>
        <p:spPr>
          <a:xfrm>
            <a:off x="205408" y="628233"/>
            <a:ext cx="11781183" cy="40496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4400" cap="small" dirty="0">
                <a:latin typeface="Arial Black" panose="020B0A04020102020204" pitchFamily="34" charset="0"/>
              </a:rPr>
              <a:t>Criez de joie, Christ est ressuscité ! Il nous envoie annoncer la vérité ! Criez de joie, brûlez de son amour car il est là, avec nous pour toujours !</a:t>
            </a:r>
          </a:p>
        </p:txBody>
      </p:sp>
    </p:spTree>
    <p:extLst>
      <p:ext uri="{BB962C8B-B14F-4D97-AF65-F5344CB8AC3E}">
        <p14:creationId xmlns:p14="http://schemas.microsoft.com/office/powerpoint/2010/main" val="228505603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DBA8C7D3-28EE-4443-B66F-EA8E77AC8248}"/>
              </a:ext>
            </a:extLst>
          </p:cNvPr>
          <p:cNvSpPr txBox="1"/>
          <p:nvPr/>
        </p:nvSpPr>
        <p:spPr>
          <a:xfrm>
            <a:off x="477078" y="410817"/>
            <a:ext cx="11145079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>
                <a:latin typeface="Arial Black" panose="020B0A04020102020204" pitchFamily="34" charset="0"/>
              </a:rPr>
              <a:t>Par sa vie donnée, par son sang versé, il a racheté nos vies, </a:t>
            </a:r>
          </a:p>
          <a:p>
            <a:r>
              <a:rPr lang="fr-FR" sz="4400" dirty="0">
                <a:latin typeface="Arial Black" panose="020B0A04020102020204" pitchFamily="34" charset="0"/>
              </a:rPr>
              <a:t>il détruit les portes des enfers, </a:t>
            </a:r>
          </a:p>
          <a:p>
            <a:r>
              <a:rPr lang="fr-FR" sz="4400" dirty="0">
                <a:latin typeface="Arial Black" panose="020B0A04020102020204" pitchFamily="34" charset="0"/>
              </a:rPr>
              <a:t>il nous sauve du péché. </a:t>
            </a:r>
          </a:p>
          <a:p>
            <a:r>
              <a:rPr lang="fr-FR" sz="4400" dirty="0">
                <a:latin typeface="Arial Black" panose="020B0A04020102020204" pitchFamily="34" charset="0"/>
              </a:rPr>
              <a:t>A tout homme il offre le Salut, </a:t>
            </a:r>
          </a:p>
          <a:p>
            <a:r>
              <a:rPr lang="fr-FR" sz="4400" dirty="0">
                <a:latin typeface="Arial Black" panose="020B0A04020102020204" pitchFamily="34" charset="0"/>
              </a:rPr>
              <a:t>don gratuit de son Amour ; </a:t>
            </a:r>
          </a:p>
          <a:p>
            <a:r>
              <a:rPr lang="fr-FR" sz="4400" dirty="0">
                <a:latin typeface="Arial Black" panose="020B0A04020102020204" pitchFamily="34" charset="0"/>
              </a:rPr>
              <a:t>vivons dans sa gloire et sa clarté, maintenant et à jamais !</a:t>
            </a:r>
          </a:p>
        </p:txBody>
      </p:sp>
    </p:spTree>
    <p:extLst>
      <p:ext uri="{BB962C8B-B14F-4D97-AF65-F5344CB8AC3E}">
        <p14:creationId xmlns:p14="http://schemas.microsoft.com/office/powerpoint/2010/main" val="121715464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4C061467-78F5-4BF3-8E55-211BC4E29D2E}"/>
              </a:ext>
            </a:extLst>
          </p:cNvPr>
          <p:cNvSpPr txBox="1"/>
          <p:nvPr/>
        </p:nvSpPr>
        <p:spPr>
          <a:xfrm>
            <a:off x="205408" y="628233"/>
            <a:ext cx="11781183" cy="40496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4400" cap="small" dirty="0">
                <a:latin typeface="Arial Black" panose="020B0A04020102020204" pitchFamily="34" charset="0"/>
              </a:rPr>
              <a:t>Criez de joie, Christ est ressuscité ! Il nous envoie annoncer la vérité ! Criez de joie, brûlez de son amour car il est là, avec nous pour toujours !</a:t>
            </a:r>
          </a:p>
        </p:txBody>
      </p:sp>
    </p:spTree>
    <p:extLst>
      <p:ext uri="{BB962C8B-B14F-4D97-AF65-F5344CB8AC3E}">
        <p14:creationId xmlns:p14="http://schemas.microsoft.com/office/powerpoint/2010/main" val="33246210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>
            <a:extLst>
              <a:ext uri="{FF2B5EF4-FFF2-40B4-BE49-F238E27FC236}">
                <a16:creationId xmlns:a16="http://schemas.microsoft.com/office/drawing/2014/main" id="{DE0E50E6-EE7D-47D4-86C3-EF865970385B}"/>
              </a:ext>
            </a:extLst>
          </p:cNvPr>
          <p:cNvSpPr txBox="1"/>
          <p:nvPr/>
        </p:nvSpPr>
        <p:spPr>
          <a:xfrm>
            <a:off x="397074" y="411232"/>
            <a:ext cx="11616267" cy="61247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1200" cap="small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Criez de joie, Christ est ressuscité !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1200" cap="small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Il est vivant comme il l’avait promis.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1200" cap="small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Alléluia, Christ est ressuscité !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1200" cap="small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Il nous ouvre la vie !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4000" b="0" i="0" u="none" strike="noStrike" kern="1200" cap="small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000" b="0" i="0" u="none" strike="noStrike" kern="1200" cap="small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4. </a:t>
            </a:r>
            <a:r>
              <a:rPr kumimoji="0" lang="fr-FR" sz="4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Accueillez en votre cœur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    Jésus Christ, l’Agneau vainqueur !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    Il est le chemin de la Vie.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    Christ est ressuscité !</a:t>
            </a:r>
          </a:p>
        </p:txBody>
      </p:sp>
    </p:spTree>
    <p:extLst>
      <p:ext uri="{BB962C8B-B14F-4D97-AF65-F5344CB8AC3E}">
        <p14:creationId xmlns:p14="http://schemas.microsoft.com/office/powerpoint/2010/main" val="234468141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E6FE0FCF-0BDF-4D39-9182-A10E58E7A7AE}"/>
              </a:ext>
            </a:extLst>
          </p:cNvPr>
          <p:cNvSpPr txBox="1"/>
          <p:nvPr/>
        </p:nvSpPr>
        <p:spPr>
          <a:xfrm>
            <a:off x="410817" y="674400"/>
            <a:ext cx="11781183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>
                <a:latin typeface="Arial Black" panose="020B0A04020102020204" pitchFamily="34" charset="0"/>
              </a:rPr>
              <a:t>Pour porter la joie il nous envoie, messagers de son Salut ! </a:t>
            </a:r>
          </a:p>
          <a:p>
            <a:r>
              <a:rPr lang="fr-FR" sz="4400" dirty="0">
                <a:latin typeface="Arial Black" panose="020B0A04020102020204" pitchFamily="34" charset="0"/>
              </a:rPr>
              <a:t>Pauvres serviteurs qu’il a choisis, consacrés pour l’annoncer ! </a:t>
            </a:r>
          </a:p>
          <a:p>
            <a:r>
              <a:rPr lang="fr-FR" sz="4400" dirty="0">
                <a:latin typeface="Arial Black" panose="020B0A04020102020204" pitchFamily="34" charset="0"/>
              </a:rPr>
              <a:t>Que nos lèvres chantent sa bonté, </a:t>
            </a:r>
          </a:p>
          <a:p>
            <a:r>
              <a:rPr lang="fr-FR" sz="4400" dirty="0">
                <a:latin typeface="Arial Black" panose="020B0A04020102020204" pitchFamily="34" charset="0"/>
              </a:rPr>
              <a:t>la splendeur de son dessein, </a:t>
            </a:r>
          </a:p>
          <a:p>
            <a:r>
              <a:rPr lang="fr-FR" sz="4400" dirty="0">
                <a:latin typeface="Arial Black" panose="020B0A04020102020204" pitchFamily="34" charset="0"/>
              </a:rPr>
              <a:t>gloire à notre Dieu, Roi tout puissant, éternel est son amour !</a:t>
            </a:r>
          </a:p>
        </p:txBody>
      </p:sp>
    </p:spTree>
    <p:extLst>
      <p:ext uri="{BB962C8B-B14F-4D97-AF65-F5344CB8AC3E}">
        <p14:creationId xmlns:p14="http://schemas.microsoft.com/office/powerpoint/2010/main" val="406172184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4C061467-78F5-4BF3-8E55-211BC4E29D2E}"/>
              </a:ext>
            </a:extLst>
          </p:cNvPr>
          <p:cNvSpPr txBox="1"/>
          <p:nvPr/>
        </p:nvSpPr>
        <p:spPr>
          <a:xfrm>
            <a:off x="205408" y="628233"/>
            <a:ext cx="11781183" cy="40496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4400" cap="small" dirty="0">
                <a:latin typeface="Arial Black" panose="020B0A04020102020204" pitchFamily="34" charset="0"/>
              </a:rPr>
              <a:t>Criez de joie, Christ est ressuscité ! Il nous envoie annoncer la vérité ! Criez de joie, brûlez de son amour car il est là, avec nous pour toujours !</a:t>
            </a:r>
          </a:p>
        </p:txBody>
      </p:sp>
    </p:spTree>
    <p:extLst>
      <p:ext uri="{BB962C8B-B14F-4D97-AF65-F5344CB8AC3E}">
        <p14:creationId xmlns:p14="http://schemas.microsoft.com/office/powerpoint/2010/main" val="269261236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Résultat de recherche d'images pour &quot;images pâques chrétiennes&quot;">
            <a:extLst>
              <a:ext uri="{FF2B5EF4-FFF2-40B4-BE49-F238E27FC236}">
                <a16:creationId xmlns:a16="http://schemas.microsoft.com/office/drawing/2014/main" id="{2AA71B58-691F-4A18-8BC7-03C173DBBC55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2052" y="467139"/>
            <a:ext cx="8507896" cy="592372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378478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915809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CABD343-D0B6-4662-BF99-F466BF43F053}"/>
              </a:ext>
            </a:extLst>
          </p:cNvPr>
          <p:cNvSpPr/>
          <p:nvPr/>
        </p:nvSpPr>
        <p:spPr>
          <a:xfrm>
            <a:off x="1139483" y="-2708"/>
            <a:ext cx="10578905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4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Black" panose="020B0A04020102020204" pitchFamily="34" charset="0"/>
            </a:endParaRPr>
          </a:p>
          <a:p>
            <a:pPr marL="0" marR="0" lvl="0" indent="0" defTabSz="91440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Black" panose="020B0A04020102020204" pitchFamily="34" charset="0"/>
              </a:rPr>
              <a:t>1.         J’ai</a:t>
            </a:r>
            <a:r>
              <a:rPr kumimoji="0" lang="fr-FR" sz="4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</a:rPr>
              <a:t> </a:t>
            </a:r>
            <a:r>
              <a:rPr kumimoji="0" lang="fr-FR" sz="4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Black" panose="020B0A04020102020204" pitchFamily="34" charset="0"/>
              </a:rPr>
              <a:t>vu l’eau vive,</a:t>
            </a:r>
          </a:p>
          <a:p>
            <a:pPr marL="0" marR="0" lvl="0" indent="0" defTabSz="91440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Black" panose="020B0A04020102020204" pitchFamily="34" charset="0"/>
              </a:rPr>
              <a:t>    Jaillissant du cœur du Christ, </a:t>
            </a:r>
          </a:p>
          <a:p>
            <a:pPr marL="0" marR="0" lvl="0" indent="0" defTabSz="91440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Black" panose="020B0A04020102020204" pitchFamily="34" charset="0"/>
              </a:rPr>
              <a:t>            Alléluia, </a:t>
            </a:r>
            <a:r>
              <a:rPr kumimoji="0" lang="fr-FR" sz="4400" b="0" i="0" u="none" strike="noStrike" kern="0" cap="all" spc="0" normalizeH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Black" panose="020B0A04020102020204" pitchFamily="34" charset="0"/>
              </a:rPr>
              <a:t>Alléluia </a:t>
            </a:r>
            <a:r>
              <a:rPr kumimoji="0" lang="fr-FR" sz="4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Black" panose="020B0A04020102020204" pitchFamily="34" charset="0"/>
              </a:rPr>
              <a:t>!</a:t>
            </a:r>
          </a:p>
          <a:p>
            <a:pPr marL="0" marR="0" lvl="0" indent="0" defTabSz="91440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Black" panose="020B0A04020102020204" pitchFamily="34" charset="0"/>
              </a:rPr>
              <a:t>    Tous eux que lave cette eau </a:t>
            </a:r>
          </a:p>
          <a:p>
            <a:pPr marL="0" marR="0" lvl="0" indent="0" defTabSz="91440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Black" panose="020B0A04020102020204" pitchFamily="34" charset="0"/>
              </a:rPr>
              <a:t>    Seront sauvés et chanteront :</a:t>
            </a:r>
          </a:p>
          <a:p>
            <a:pPr marL="0" marR="0" lvl="0" indent="0" algn="ctr" defTabSz="91440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Black" panose="020B0A04020102020204" pitchFamily="34" charset="0"/>
              </a:rPr>
              <a:t>  Alléluia ! Alléluia ! Alléluia !</a:t>
            </a:r>
            <a:r>
              <a:rPr kumimoji="0" lang="fr-FR" sz="4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</a:rPr>
              <a:t>’ </a:t>
            </a:r>
            <a:r>
              <a:rPr kumimoji="0" lang="fr-FR" sz="4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</a:rPr>
              <a:t>l’eau </a:t>
            </a:r>
            <a:endParaRPr kumimoji="0" lang="fr-FR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7526663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78E55E3-462B-4E0A-8AF3-FA17D1EBFBF3}"/>
              </a:ext>
            </a:extLst>
          </p:cNvPr>
          <p:cNvSpPr/>
          <p:nvPr/>
        </p:nvSpPr>
        <p:spPr>
          <a:xfrm>
            <a:off x="595532" y="1178978"/>
            <a:ext cx="1100093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/>
            <a:r>
              <a:rPr lang="fr-FR" sz="4400" dirty="0">
                <a:solidFill>
                  <a:prstClr val="white"/>
                </a:solidFill>
                <a:latin typeface="Arial Black" panose="020B0A04020102020204" pitchFamily="34" charset="0"/>
              </a:rPr>
              <a:t>2.         J’ai vu la source</a:t>
            </a:r>
          </a:p>
          <a:p>
            <a:pPr lvl="0" defTabSz="914400"/>
            <a:r>
              <a:rPr lang="fr-FR" sz="4400" dirty="0">
                <a:solidFill>
                  <a:prstClr val="white"/>
                </a:solidFill>
                <a:latin typeface="Arial Black" panose="020B0A04020102020204" pitchFamily="34" charset="0"/>
              </a:rPr>
              <a:t>    Devenir un fleuve immense, </a:t>
            </a:r>
          </a:p>
          <a:p>
            <a:pPr lvl="0" defTabSz="914400"/>
            <a:r>
              <a:rPr lang="fr-FR" sz="4400" dirty="0">
                <a:solidFill>
                  <a:prstClr val="white"/>
                </a:solidFill>
                <a:latin typeface="Arial Black" panose="020B0A04020102020204" pitchFamily="34" charset="0"/>
              </a:rPr>
              <a:t>            Alléluia, </a:t>
            </a:r>
            <a:r>
              <a:rPr lang="fr-FR" sz="4400" cap="all" dirty="0">
                <a:solidFill>
                  <a:prstClr val="white"/>
                </a:solidFill>
                <a:latin typeface="Arial Black" panose="020B0A04020102020204" pitchFamily="34" charset="0"/>
              </a:rPr>
              <a:t>Alléluia </a:t>
            </a:r>
            <a:r>
              <a:rPr lang="fr-FR" sz="4400" dirty="0">
                <a:solidFill>
                  <a:prstClr val="white"/>
                </a:solidFill>
                <a:latin typeface="Arial Black" panose="020B0A04020102020204" pitchFamily="34" charset="0"/>
              </a:rPr>
              <a:t>!</a:t>
            </a:r>
          </a:p>
          <a:p>
            <a:pPr lvl="0" defTabSz="914400"/>
            <a:r>
              <a:rPr lang="fr-FR" sz="4400" dirty="0">
                <a:solidFill>
                  <a:prstClr val="white"/>
                </a:solidFill>
                <a:latin typeface="Arial Black" panose="020B0A04020102020204" pitchFamily="34" charset="0"/>
              </a:rPr>
              <a:t>    Les fils de Dieu rassemblés</a:t>
            </a:r>
          </a:p>
          <a:p>
            <a:pPr lvl="0" defTabSz="914400"/>
            <a:r>
              <a:rPr lang="fr-FR" sz="4400" dirty="0">
                <a:solidFill>
                  <a:prstClr val="white"/>
                </a:solidFill>
                <a:latin typeface="Arial Black" panose="020B0A04020102020204" pitchFamily="34" charset="0"/>
              </a:rPr>
              <a:t>    Chantent leur joie d’être sauvés,</a:t>
            </a:r>
          </a:p>
          <a:p>
            <a:pPr lvl="0" defTabSz="914400"/>
            <a:r>
              <a:rPr lang="fr-FR" sz="4400" dirty="0">
                <a:solidFill>
                  <a:prstClr val="white"/>
                </a:solidFill>
                <a:latin typeface="Arial Black" panose="020B0A04020102020204" pitchFamily="34" charset="0"/>
              </a:rPr>
              <a:t>        Alléluia ! Alléluia ! Alléluia !</a:t>
            </a:r>
          </a:p>
        </p:txBody>
      </p:sp>
    </p:spTree>
    <p:extLst>
      <p:ext uri="{BB962C8B-B14F-4D97-AF65-F5344CB8AC3E}">
        <p14:creationId xmlns:p14="http://schemas.microsoft.com/office/powerpoint/2010/main" val="42334903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CF3FD38-9E76-4B8A-B702-57EDB6883501}"/>
              </a:ext>
            </a:extLst>
          </p:cNvPr>
          <p:cNvSpPr/>
          <p:nvPr/>
        </p:nvSpPr>
        <p:spPr>
          <a:xfrm>
            <a:off x="1331741" y="996098"/>
            <a:ext cx="10860259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/>
            <a:r>
              <a:rPr lang="fr-FR" sz="4000" dirty="0">
                <a:solidFill>
                  <a:prstClr val="white"/>
                </a:solidFill>
                <a:latin typeface="Arial Black" panose="020B0A04020102020204" pitchFamily="34" charset="0"/>
              </a:rPr>
              <a:t>3.        J’ai vu le Temple</a:t>
            </a:r>
          </a:p>
          <a:p>
            <a:pPr lvl="0" defTabSz="914400"/>
            <a:r>
              <a:rPr lang="fr-FR" sz="4000" dirty="0">
                <a:solidFill>
                  <a:prstClr val="white"/>
                </a:solidFill>
                <a:latin typeface="Arial Black" panose="020B0A04020102020204" pitchFamily="34" charset="0"/>
              </a:rPr>
              <a:t>    Désormais s’ouvrir à tous,</a:t>
            </a:r>
          </a:p>
          <a:p>
            <a:pPr lvl="0" defTabSz="914400"/>
            <a:r>
              <a:rPr lang="fr-FR" sz="4000" dirty="0">
                <a:solidFill>
                  <a:prstClr val="white"/>
                </a:solidFill>
                <a:latin typeface="Arial Black" panose="020B0A04020102020204" pitchFamily="34" charset="0"/>
              </a:rPr>
              <a:t>           </a:t>
            </a:r>
            <a:r>
              <a:rPr lang="fr-FR" sz="4000" dirty="0" err="1">
                <a:solidFill>
                  <a:prstClr val="white"/>
                </a:solidFill>
                <a:latin typeface="Arial Black" panose="020B0A04020102020204" pitchFamily="34" charset="0"/>
              </a:rPr>
              <a:t>Allélluia</a:t>
            </a:r>
            <a:r>
              <a:rPr lang="fr-FR" sz="4000" dirty="0">
                <a:solidFill>
                  <a:prstClr val="white"/>
                </a:solidFill>
                <a:latin typeface="Arial Black" panose="020B0A04020102020204" pitchFamily="34" charset="0"/>
              </a:rPr>
              <a:t>, </a:t>
            </a:r>
            <a:r>
              <a:rPr lang="fr-FR" sz="4000" cap="all" dirty="0">
                <a:solidFill>
                  <a:prstClr val="white"/>
                </a:solidFill>
                <a:latin typeface="Arial Black" panose="020B0A04020102020204" pitchFamily="34" charset="0"/>
              </a:rPr>
              <a:t>Alléluia </a:t>
            </a:r>
            <a:r>
              <a:rPr lang="fr-FR" sz="4000" dirty="0">
                <a:solidFill>
                  <a:prstClr val="white"/>
                </a:solidFill>
                <a:latin typeface="Arial Black" panose="020B0A04020102020204" pitchFamily="34" charset="0"/>
              </a:rPr>
              <a:t>!</a:t>
            </a:r>
            <a:r>
              <a:rPr lang="fr-FR" sz="4000" dirty="0">
                <a:solidFill>
                  <a:prstClr val="black"/>
                </a:solidFill>
                <a:latin typeface="Arial Black" panose="020B0A04020102020204" pitchFamily="34" charset="0"/>
              </a:rPr>
              <a:t>3</a:t>
            </a:r>
          </a:p>
          <a:p>
            <a:pPr lvl="0" defTabSz="914400"/>
            <a:r>
              <a:rPr lang="fr-FR" sz="4000" dirty="0">
                <a:solidFill>
                  <a:prstClr val="white"/>
                </a:solidFill>
                <a:latin typeface="Arial Black" panose="020B0A04020102020204" pitchFamily="34" charset="0"/>
              </a:rPr>
              <a:t>    Le Christ revient victorieux</a:t>
            </a:r>
          </a:p>
          <a:p>
            <a:pPr lvl="0" defTabSz="914400"/>
            <a:r>
              <a:rPr lang="fr-FR" sz="4000" dirty="0">
                <a:solidFill>
                  <a:prstClr val="white"/>
                </a:solidFill>
                <a:latin typeface="Arial Black" panose="020B0A04020102020204" pitchFamily="34" charset="0"/>
              </a:rPr>
              <a:t>    Montrant la plaie de son côté,</a:t>
            </a:r>
          </a:p>
          <a:p>
            <a:pPr lvl="0" defTabSz="914400"/>
            <a:r>
              <a:rPr lang="fr-FR" sz="4000" dirty="0">
                <a:solidFill>
                  <a:prstClr val="white"/>
                </a:solidFill>
                <a:latin typeface="Arial Black" panose="020B0A04020102020204" pitchFamily="34" charset="0"/>
              </a:rPr>
              <a:t>      Alléluia ! Alléluia ! Alléluia !</a:t>
            </a:r>
          </a:p>
        </p:txBody>
      </p:sp>
    </p:spTree>
    <p:extLst>
      <p:ext uri="{BB962C8B-B14F-4D97-AF65-F5344CB8AC3E}">
        <p14:creationId xmlns:p14="http://schemas.microsoft.com/office/powerpoint/2010/main" val="294971782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341</TotalTime>
  <Words>1893</Words>
  <Application>Microsoft Office PowerPoint</Application>
  <PresentationFormat>Grand écran</PresentationFormat>
  <Paragraphs>249</Paragraphs>
  <Slides>52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52</vt:i4>
      </vt:variant>
    </vt:vector>
  </HeadingPairs>
  <TitlesOfParts>
    <vt:vector size="60" baseType="lpstr">
      <vt:lpstr>Arial</vt:lpstr>
      <vt:lpstr>Arial Black</vt:lpstr>
      <vt:lpstr>Arial Rounded MT Bold</vt:lpstr>
      <vt:lpstr>Calibri</vt:lpstr>
      <vt:lpstr>Calibri Light</vt:lpstr>
      <vt:lpstr>Lucida Calligraphy</vt:lpstr>
      <vt:lpstr>Thème Office</vt:lpstr>
      <vt:lpstr>Office Theme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Annie</dc:creator>
  <cp:lastModifiedBy>Christine PENIN</cp:lastModifiedBy>
  <cp:revision>28</cp:revision>
  <dcterms:created xsi:type="dcterms:W3CDTF">2023-03-31T13:24:03Z</dcterms:created>
  <dcterms:modified xsi:type="dcterms:W3CDTF">2023-04-03T07:41:09Z</dcterms:modified>
</cp:coreProperties>
</file>