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2" r:id="rId28"/>
    <p:sldId id="283" r:id="rId29"/>
    <p:sldId id="287" r:id="rId30"/>
    <p:sldId id="288" r:id="rId31"/>
    <p:sldId id="290" r:id="rId32"/>
    <p:sldId id="284" r:id="rId33"/>
    <p:sldId id="285" r:id="rId34"/>
    <p:sldId id="286"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showGuides="1">
      <p:cViewPr varScale="1">
        <p:scale>
          <a:sx n="108" d="100"/>
          <a:sy n="108" d="100"/>
        </p:scale>
        <p:origin x="71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639EB-ADD0-49DD-93C7-FD1914F85E7B}" type="datetimeFigureOut">
              <a:rPr lang="fr-FR" smtClean="0"/>
              <a:t>17/04/2024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B225A-66CC-425A-92AE-EBF0011C8E01}" type="slidenum">
              <a:rPr lang="fr-FR" smtClean="0"/>
              <a:t>‹N°›</a:t>
            </a:fld>
            <a:endParaRPr lang="fr-FR"/>
          </a:p>
        </p:txBody>
      </p:sp>
    </p:spTree>
    <p:extLst>
      <p:ext uri="{BB962C8B-B14F-4D97-AF65-F5344CB8AC3E}">
        <p14:creationId xmlns:p14="http://schemas.microsoft.com/office/powerpoint/2010/main" val="426632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A2B225A-66CC-425A-92AE-EBF0011C8E01}" type="slidenum">
              <a:rPr lang="fr-FR" smtClean="0"/>
              <a:t>1</a:t>
            </a:fld>
            <a:endParaRPr lang="fr-FR"/>
          </a:p>
        </p:txBody>
      </p:sp>
    </p:spTree>
    <p:extLst>
      <p:ext uri="{BB962C8B-B14F-4D97-AF65-F5344CB8AC3E}">
        <p14:creationId xmlns:p14="http://schemas.microsoft.com/office/powerpoint/2010/main" val="887860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A2B225A-66CC-425A-92AE-EBF0011C8E01}" type="slidenum">
              <a:rPr lang="fr-FR" smtClean="0"/>
              <a:t>24</a:t>
            </a:fld>
            <a:endParaRPr lang="fr-FR"/>
          </a:p>
        </p:txBody>
      </p:sp>
    </p:spTree>
    <p:extLst>
      <p:ext uri="{BB962C8B-B14F-4D97-AF65-F5344CB8AC3E}">
        <p14:creationId xmlns:p14="http://schemas.microsoft.com/office/powerpoint/2010/main" val="1730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A2B225A-66CC-425A-92AE-EBF0011C8E01}" type="slidenum">
              <a:rPr lang="fr-FR" smtClean="0"/>
              <a:t>25</a:t>
            </a:fld>
            <a:endParaRPr lang="fr-FR"/>
          </a:p>
        </p:txBody>
      </p:sp>
    </p:spTree>
    <p:extLst>
      <p:ext uri="{BB962C8B-B14F-4D97-AF65-F5344CB8AC3E}">
        <p14:creationId xmlns:p14="http://schemas.microsoft.com/office/powerpoint/2010/main" val="4160576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A2B225A-66CC-425A-92AE-EBF0011C8E01}" type="slidenum">
              <a:rPr lang="fr-FR" smtClean="0"/>
              <a:t>26</a:t>
            </a:fld>
            <a:endParaRPr lang="fr-FR"/>
          </a:p>
        </p:txBody>
      </p:sp>
    </p:spTree>
    <p:extLst>
      <p:ext uri="{BB962C8B-B14F-4D97-AF65-F5344CB8AC3E}">
        <p14:creationId xmlns:p14="http://schemas.microsoft.com/office/powerpoint/2010/main" val="405620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FFB89A3-DC45-4EA9-9609-93EE6CC144C1}" type="datetimeFigureOut">
              <a:rPr lang="fr-FR" smtClean="0"/>
              <a:t>17/04/2024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A7DFAED-2423-4362-BC5C-D4761128B222}" type="slidenum">
              <a:rPr lang="fr-FR" smtClean="0"/>
              <a:t>‹N°›</a:t>
            </a:fld>
            <a:endParaRPr lang="fr-FR"/>
          </a:p>
        </p:txBody>
      </p:sp>
    </p:spTree>
    <p:extLst>
      <p:ext uri="{BB962C8B-B14F-4D97-AF65-F5344CB8AC3E}">
        <p14:creationId xmlns:p14="http://schemas.microsoft.com/office/powerpoint/2010/main" val="603231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FFB89A3-DC45-4EA9-9609-93EE6CC144C1}" type="datetimeFigureOut">
              <a:rPr lang="fr-FR" smtClean="0"/>
              <a:t>17/04/2024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A7DFAED-2423-4362-BC5C-D4761128B222}" type="slidenum">
              <a:rPr lang="fr-FR" smtClean="0"/>
              <a:t>‹N°›</a:t>
            </a:fld>
            <a:endParaRPr lang="fr-FR"/>
          </a:p>
        </p:txBody>
      </p:sp>
    </p:spTree>
    <p:extLst>
      <p:ext uri="{BB962C8B-B14F-4D97-AF65-F5344CB8AC3E}">
        <p14:creationId xmlns:p14="http://schemas.microsoft.com/office/powerpoint/2010/main" val="87119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FFB89A3-DC45-4EA9-9609-93EE6CC144C1}" type="datetimeFigureOut">
              <a:rPr lang="fr-FR" smtClean="0"/>
              <a:t>17/04/2024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A7DFAED-2423-4362-BC5C-D4761128B222}" type="slidenum">
              <a:rPr lang="fr-FR" smtClean="0"/>
              <a:t>‹N°›</a:t>
            </a:fld>
            <a:endParaRPr lang="fr-FR"/>
          </a:p>
        </p:txBody>
      </p:sp>
    </p:spTree>
    <p:extLst>
      <p:ext uri="{BB962C8B-B14F-4D97-AF65-F5344CB8AC3E}">
        <p14:creationId xmlns:p14="http://schemas.microsoft.com/office/powerpoint/2010/main" val="115410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FFB89A3-DC45-4EA9-9609-93EE6CC144C1}" type="datetimeFigureOut">
              <a:rPr lang="fr-FR" smtClean="0"/>
              <a:t>17/04/2024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A7DFAED-2423-4362-BC5C-D4761128B222}" type="slidenum">
              <a:rPr lang="fr-FR" smtClean="0"/>
              <a:t>‹N°›</a:t>
            </a:fld>
            <a:endParaRPr lang="fr-FR"/>
          </a:p>
        </p:txBody>
      </p:sp>
    </p:spTree>
    <p:extLst>
      <p:ext uri="{BB962C8B-B14F-4D97-AF65-F5344CB8AC3E}">
        <p14:creationId xmlns:p14="http://schemas.microsoft.com/office/powerpoint/2010/main" val="414588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FFB89A3-DC45-4EA9-9609-93EE6CC144C1}" type="datetimeFigureOut">
              <a:rPr lang="fr-FR" smtClean="0"/>
              <a:t>17/04/2024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A7DFAED-2423-4362-BC5C-D4761128B222}" type="slidenum">
              <a:rPr lang="fr-FR" smtClean="0"/>
              <a:t>‹N°›</a:t>
            </a:fld>
            <a:endParaRPr lang="fr-FR"/>
          </a:p>
        </p:txBody>
      </p:sp>
    </p:spTree>
    <p:extLst>
      <p:ext uri="{BB962C8B-B14F-4D97-AF65-F5344CB8AC3E}">
        <p14:creationId xmlns:p14="http://schemas.microsoft.com/office/powerpoint/2010/main" val="286783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FFB89A3-DC45-4EA9-9609-93EE6CC144C1}" type="datetimeFigureOut">
              <a:rPr lang="fr-FR" smtClean="0"/>
              <a:t>17/04/2024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A7DFAED-2423-4362-BC5C-D4761128B222}" type="slidenum">
              <a:rPr lang="fr-FR" smtClean="0"/>
              <a:t>‹N°›</a:t>
            </a:fld>
            <a:endParaRPr lang="fr-FR"/>
          </a:p>
        </p:txBody>
      </p:sp>
    </p:spTree>
    <p:extLst>
      <p:ext uri="{BB962C8B-B14F-4D97-AF65-F5344CB8AC3E}">
        <p14:creationId xmlns:p14="http://schemas.microsoft.com/office/powerpoint/2010/main" val="3155842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FFB89A3-DC45-4EA9-9609-93EE6CC144C1}" type="datetimeFigureOut">
              <a:rPr lang="fr-FR" smtClean="0"/>
              <a:t>17/04/2024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A7DFAED-2423-4362-BC5C-D4761128B222}" type="slidenum">
              <a:rPr lang="fr-FR" smtClean="0"/>
              <a:t>‹N°›</a:t>
            </a:fld>
            <a:endParaRPr lang="fr-FR"/>
          </a:p>
        </p:txBody>
      </p:sp>
    </p:spTree>
    <p:extLst>
      <p:ext uri="{BB962C8B-B14F-4D97-AF65-F5344CB8AC3E}">
        <p14:creationId xmlns:p14="http://schemas.microsoft.com/office/powerpoint/2010/main" val="1834748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FFB89A3-DC45-4EA9-9609-93EE6CC144C1}" type="datetimeFigureOut">
              <a:rPr lang="fr-FR" smtClean="0"/>
              <a:t>17/04/2024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A7DFAED-2423-4362-BC5C-D4761128B222}" type="slidenum">
              <a:rPr lang="fr-FR" smtClean="0"/>
              <a:t>‹N°›</a:t>
            </a:fld>
            <a:endParaRPr lang="fr-FR"/>
          </a:p>
        </p:txBody>
      </p:sp>
    </p:spTree>
    <p:extLst>
      <p:ext uri="{BB962C8B-B14F-4D97-AF65-F5344CB8AC3E}">
        <p14:creationId xmlns:p14="http://schemas.microsoft.com/office/powerpoint/2010/main" val="231336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B89A3-DC45-4EA9-9609-93EE6CC144C1}" type="datetimeFigureOut">
              <a:rPr lang="fr-FR" smtClean="0"/>
              <a:t>17/04/2024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A7DFAED-2423-4362-BC5C-D4761128B222}" type="slidenum">
              <a:rPr lang="fr-FR" smtClean="0"/>
              <a:t>‹N°›</a:t>
            </a:fld>
            <a:endParaRPr lang="fr-FR"/>
          </a:p>
        </p:txBody>
      </p:sp>
    </p:spTree>
    <p:extLst>
      <p:ext uri="{BB962C8B-B14F-4D97-AF65-F5344CB8AC3E}">
        <p14:creationId xmlns:p14="http://schemas.microsoft.com/office/powerpoint/2010/main" val="625008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FFB89A3-DC45-4EA9-9609-93EE6CC144C1}" type="datetimeFigureOut">
              <a:rPr lang="fr-FR" smtClean="0"/>
              <a:t>17/04/2024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A7DFAED-2423-4362-BC5C-D4761128B222}" type="slidenum">
              <a:rPr lang="fr-FR" smtClean="0"/>
              <a:t>‹N°›</a:t>
            </a:fld>
            <a:endParaRPr lang="fr-FR"/>
          </a:p>
        </p:txBody>
      </p:sp>
    </p:spTree>
    <p:extLst>
      <p:ext uri="{BB962C8B-B14F-4D97-AF65-F5344CB8AC3E}">
        <p14:creationId xmlns:p14="http://schemas.microsoft.com/office/powerpoint/2010/main" val="574584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FFB89A3-DC45-4EA9-9609-93EE6CC144C1}" type="datetimeFigureOut">
              <a:rPr lang="fr-FR" smtClean="0"/>
              <a:t>17/04/2024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A7DFAED-2423-4362-BC5C-D4761128B222}" type="slidenum">
              <a:rPr lang="fr-FR" smtClean="0"/>
              <a:t>‹N°›</a:t>
            </a:fld>
            <a:endParaRPr lang="fr-FR"/>
          </a:p>
        </p:txBody>
      </p:sp>
    </p:spTree>
    <p:extLst>
      <p:ext uri="{BB962C8B-B14F-4D97-AF65-F5344CB8AC3E}">
        <p14:creationId xmlns:p14="http://schemas.microsoft.com/office/powerpoint/2010/main" val="347109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9FFB89A3-DC45-4EA9-9609-93EE6CC144C1}" type="datetimeFigureOut">
              <a:rPr lang="fr-FR" smtClean="0"/>
              <a:t>17/04/2024</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4A7DFAED-2423-4362-BC5C-D4761128B222}" type="slidenum">
              <a:rPr lang="fr-FR" smtClean="0"/>
              <a:t>‹N°›</a:t>
            </a:fld>
            <a:endParaRPr lang="fr-FR"/>
          </a:p>
        </p:txBody>
      </p:sp>
    </p:spTree>
    <p:extLst>
      <p:ext uri="{BB962C8B-B14F-4D97-AF65-F5344CB8AC3E}">
        <p14:creationId xmlns:p14="http://schemas.microsoft.com/office/powerpoint/2010/main" val="4207741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EA11DF3-E7E4-1734-D5FD-297C9F1217D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0" y="0"/>
            <a:ext cx="8324808" cy="4954511"/>
          </a:xfrm>
          <a:prstGeom prst="rect">
            <a:avLst/>
          </a:prstGeom>
          <a:ln>
            <a:noFill/>
          </a:ln>
          <a:effectLst>
            <a:softEdge rad="112500"/>
          </a:effectLst>
        </p:spPr>
      </p:pic>
      <p:sp>
        <p:nvSpPr>
          <p:cNvPr id="8" name="ZoneTexte 7">
            <a:extLst>
              <a:ext uri="{FF2B5EF4-FFF2-40B4-BE49-F238E27FC236}">
                <a16:creationId xmlns:a16="http://schemas.microsoft.com/office/drawing/2014/main" id="{0DDAD78A-EE04-DE2E-CEAC-C66D241AA01A}"/>
              </a:ext>
            </a:extLst>
          </p:cNvPr>
          <p:cNvSpPr txBox="1"/>
          <p:nvPr/>
        </p:nvSpPr>
        <p:spPr>
          <a:xfrm>
            <a:off x="44434" y="5038084"/>
            <a:ext cx="7604873" cy="1384995"/>
          </a:xfrm>
          <a:prstGeom prst="rect">
            <a:avLst/>
          </a:prstGeom>
          <a:noFill/>
        </p:spPr>
        <p:txBody>
          <a:bodyPr wrap="square">
            <a:spAutoFit/>
          </a:bodyPr>
          <a:lstStyle/>
          <a:p>
            <a:r>
              <a:rPr lang="fr-FR" sz="2800" b="1" i="1" dirty="0">
                <a:effectLst/>
                <a:latin typeface="Calibri" panose="020F0502020204030204" pitchFamily="34" charset="0"/>
                <a:ea typeface="Calibri" panose="020F0502020204030204" pitchFamily="34" charset="0"/>
                <a:cs typeface="Times New Roman" panose="02020603050405020304" pitchFamily="18" charset="0"/>
              </a:rPr>
              <a:t>« Moi, je suis la vigne, et vous, les sarments. </a:t>
            </a:r>
          </a:p>
          <a:p>
            <a:r>
              <a:rPr lang="fr-FR" sz="2800" b="1" i="1" dirty="0">
                <a:effectLst/>
                <a:latin typeface="Calibri" panose="020F0502020204030204" pitchFamily="34" charset="0"/>
                <a:ea typeface="Calibri" panose="020F0502020204030204" pitchFamily="34" charset="0"/>
                <a:cs typeface="Times New Roman" panose="02020603050405020304" pitchFamily="18" charset="0"/>
              </a:rPr>
              <a:t>Celui qui demeure en moi et en qui je demeure, celui-là porte beaucoup de fruit  »    </a:t>
            </a:r>
            <a:r>
              <a:rPr lang="fr-FR" sz="2400" i="1" dirty="0">
                <a:effectLst/>
                <a:latin typeface="Calibri" panose="020F0502020204030204" pitchFamily="34" charset="0"/>
                <a:ea typeface="Calibri" panose="020F0502020204030204" pitchFamily="34" charset="0"/>
                <a:cs typeface="Times New Roman" panose="02020603050405020304" pitchFamily="18" charset="0"/>
              </a:rPr>
              <a:t>Jean 15,5 </a:t>
            </a:r>
            <a:endParaRPr lang="fr-FR" sz="2400" i="1" dirty="0"/>
          </a:p>
        </p:txBody>
      </p:sp>
      <p:sp>
        <p:nvSpPr>
          <p:cNvPr id="10" name="ZoneTexte 9">
            <a:extLst>
              <a:ext uri="{FF2B5EF4-FFF2-40B4-BE49-F238E27FC236}">
                <a16:creationId xmlns:a16="http://schemas.microsoft.com/office/drawing/2014/main" id="{3260E25E-2859-170A-6ABA-759FD3DB1930}"/>
              </a:ext>
            </a:extLst>
          </p:cNvPr>
          <p:cNvSpPr txBox="1"/>
          <p:nvPr/>
        </p:nvSpPr>
        <p:spPr>
          <a:xfrm>
            <a:off x="6967903" y="434921"/>
            <a:ext cx="6093068" cy="1594796"/>
          </a:xfrm>
          <a:prstGeom prst="rect">
            <a:avLst/>
          </a:prstGeom>
          <a:noFill/>
        </p:spPr>
        <p:txBody>
          <a:bodyPr wrap="square">
            <a:spAutoFit/>
          </a:bodyPr>
          <a:lstStyle/>
          <a:p>
            <a:pPr algn="ctr">
              <a:lnSpc>
                <a:spcPct val="115000"/>
              </a:lnSpc>
              <a:spcAft>
                <a:spcPts val="1000"/>
              </a:spcAft>
              <a:tabLst>
                <a:tab pos="1260475" algn="l"/>
              </a:tabLst>
            </a:pPr>
            <a:r>
              <a:rPr lang="fr-FR" sz="4000" b="1" cap="small"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5</a:t>
            </a:r>
            <a:r>
              <a:rPr lang="fr-FR" sz="4000" b="1" cap="small" baseline="30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ème</a:t>
            </a:r>
            <a:r>
              <a:rPr lang="fr-FR" sz="4000" b="1" cap="small"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Dimanche </a:t>
            </a:r>
          </a:p>
          <a:p>
            <a:pPr algn="ctr">
              <a:lnSpc>
                <a:spcPct val="115000"/>
              </a:lnSpc>
              <a:spcAft>
                <a:spcPts val="1000"/>
              </a:spcAft>
              <a:tabLst>
                <a:tab pos="1260475" algn="l"/>
              </a:tabLst>
            </a:pPr>
            <a:r>
              <a:rPr lang="fr-FR" sz="4000" b="1" cap="small"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 Paques</a:t>
            </a:r>
            <a:endParaRPr lang="fr-FR" sz="4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9F0E1B03-6243-9FDC-E722-0A66D07D6B09}"/>
              </a:ext>
            </a:extLst>
          </p:cNvPr>
          <p:cNvSpPr/>
          <p:nvPr/>
        </p:nvSpPr>
        <p:spPr>
          <a:xfrm>
            <a:off x="8324808" y="2184867"/>
            <a:ext cx="3379258" cy="584775"/>
          </a:xfrm>
          <a:prstGeom prst="rect">
            <a:avLst/>
          </a:prstGeom>
          <a:noFill/>
        </p:spPr>
        <p:txBody>
          <a:bodyPr wrap="none" lIns="91440" tIns="45720" rIns="91440" bIns="45720">
            <a:spAutoFit/>
          </a:bodyPr>
          <a:lstStyle/>
          <a:p>
            <a:pPr algn="ctr"/>
            <a:r>
              <a:rPr lang="fr-FR" sz="3200" b="1" cap="small" dirty="0">
                <a:effectLst/>
                <a:latin typeface="Calibri" panose="020F0502020204030204" pitchFamily="34" charset="0"/>
                <a:ea typeface="Calibri" panose="020F0502020204030204" pitchFamily="34" charset="0"/>
                <a:cs typeface="Times New Roman" panose="02020603050405020304" pitchFamily="18" charset="0"/>
              </a:rPr>
              <a:t>27 et 28 Avril 2024</a:t>
            </a:r>
            <a:endParaRPr lang="fr-FR" sz="3200" b="0" cap="none" spc="0" dirty="0">
              <a:ln w="0"/>
              <a:solidFill>
                <a:schemeClr val="tx1"/>
              </a:solidFill>
              <a:effectLst>
                <a:outerShdw blurRad="38100" dist="19050" dir="2700000" algn="tl" rotWithShape="0">
                  <a:schemeClr val="dk1">
                    <a:alpha val="40000"/>
                  </a:schemeClr>
                </a:outerShdw>
              </a:effectLst>
            </a:endParaRPr>
          </a:p>
        </p:txBody>
      </p:sp>
      <p:sp>
        <p:nvSpPr>
          <p:cNvPr id="14" name="ZoneTexte 13">
            <a:extLst>
              <a:ext uri="{FF2B5EF4-FFF2-40B4-BE49-F238E27FC236}">
                <a16:creationId xmlns:a16="http://schemas.microsoft.com/office/drawing/2014/main" id="{A44F4001-705C-92D3-C11D-C850749AD579}"/>
              </a:ext>
            </a:extLst>
          </p:cNvPr>
          <p:cNvSpPr txBox="1"/>
          <p:nvPr/>
        </p:nvSpPr>
        <p:spPr>
          <a:xfrm>
            <a:off x="8623746" y="5446655"/>
            <a:ext cx="3379258" cy="1200329"/>
          </a:xfrm>
          <a:prstGeom prst="rect">
            <a:avLst/>
          </a:prstGeom>
          <a:noFill/>
        </p:spPr>
        <p:txBody>
          <a:bodyPr wrap="square">
            <a:spAutoFit/>
          </a:bodyPr>
          <a:lstStyle/>
          <a:p>
            <a:pPr algn="ctr"/>
            <a:r>
              <a:rPr lang="fr-FR"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Messe préparée par les équipes </a:t>
            </a:r>
          </a:p>
          <a:p>
            <a:pPr algn="ctr"/>
            <a:r>
              <a:rPr lang="fr-FR"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jeunes mariés » </a:t>
            </a:r>
            <a:endParaRPr lang="fr-FR" sz="2400" b="0" cap="none" spc="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2212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80A6754-576F-A696-EA9C-0CA3C8C7478D}"/>
              </a:ext>
            </a:extLst>
          </p:cNvPr>
          <p:cNvSpPr txBox="1"/>
          <p:nvPr/>
        </p:nvSpPr>
        <p:spPr>
          <a:xfrm>
            <a:off x="389060" y="2109600"/>
            <a:ext cx="11413880" cy="3159263"/>
          </a:xfrm>
          <a:prstGeom prst="rect">
            <a:avLst/>
          </a:prstGeom>
          <a:noFill/>
        </p:spPr>
        <p:txBody>
          <a:bodyPr wrap="square">
            <a:spAutoFit/>
          </a:bodyPr>
          <a:lstStyle/>
          <a:p>
            <a:pPr algn="ctr">
              <a:lnSpc>
                <a:spcPct val="115000"/>
              </a:lnSpc>
              <a:spcAft>
                <a:spcPts val="1000"/>
              </a:spcAft>
            </a:pPr>
            <a:r>
              <a:rPr lang="fr-FR" sz="5400" b="1" cap="small" dirty="0">
                <a:effectLst/>
                <a:latin typeface="Arial Black" panose="020B0A04020102020204" pitchFamily="34" charset="0"/>
                <a:ea typeface="Calibri" panose="020F0502020204030204" pitchFamily="34" charset="0"/>
                <a:cs typeface="Times New Roman" panose="02020603050405020304" pitchFamily="18" charset="0"/>
              </a:rPr>
              <a:t>Tu seras ma louange, </a:t>
            </a:r>
          </a:p>
          <a:p>
            <a:pPr algn="ctr">
              <a:lnSpc>
                <a:spcPct val="115000"/>
              </a:lnSpc>
              <a:spcAft>
                <a:spcPts val="1000"/>
              </a:spcAft>
            </a:pPr>
            <a:r>
              <a:rPr lang="fr-FR" sz="5400" b="1" cap="small" dirty="0">
                <a:effectLst/>
                <a:latin typeface="Arial Black" panose="020B0A04020102020204" pitchFamily="34" charset="0"/>
                <a:ea typeface="Calibri" panose="020F0502020204030204" pitchFamily="34" charset="0"/>
                <a:cs typeface="Times New Roman" panose="02020603050405020304" pitchFamily="18" charset="0"/>
              </a:rPr>
              <a:t>Seigneur, </a:t>
            </a:r>
          </a:p>
          <a:p>
            <a:pPr algn="ctr">
              <a:lnSpc>
                <a:spcPct val="115000"/>
              </a:lnSpc>
              <a:spcAft>
                <a:spcPts val="1000"/>
              </a:spcAft>
            </a:pPr>
            <a:r>
              <a:rPr lang="fr-FR" sz="5400" b="1" cap="small" dirty="0">
                <a:effectLst/>
                <a:latin typeface="Arial Black" panose="020B0A04020102020204" pitchFamily="34" charset="0"/>
                <a:ea typeface="Calibri" panose="020F0502020204030204" pitchFamily="34" charset="0"/>
                <a:cs typeface="Times New Roman" panose="02020603050405020304" pitchFamily="18" charset="0"/>
              </a:rPr>
              <a:t>dans la grande assemblée.</a:t>
            </a:r>
            <a:endParaRPr lang="fr-FR" sz="5400" cap="small"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6B3B7B1B-EC89-8AF2-A19D-3EC3FDE06F02}"/>
              </a:ext>
            </a:extLst>
          </p:cNvPr>
          <p:cNvSpPr/>
          <p:nvPr/>
        </p:nvSpPr>
        <p:spPr>
          <a:xfrm>
            <a:off x="4085151" y="153796"/>
            <a:ext cx="3494163" cy="923330"/>
          </a:xfrm>
          <a:prstGeom prst="rect">
            <a:avLst/>
          </a:prstGeom>
          <a:noFill/>
        </p:spPr>
        <p:txBody>
          <a:bodyPr wrap="non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rPr>
              <a:t>Psaume 21</a:t>
            </a:r>
          </a:p>
        </p:txBody>
      </p:sp>
    </p:spTree>
    <p:extLst>
      <p:ext uri="{BB962C8B-B14F-4D97-AF65-F5344CB8AC3E}">
        <p14:creationId xmlns:p14="http://schemas.microsoft.com/office/powerpoint/2010/main" val="1982167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1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1F0CAB1-6ABE-443F-0FB8-AB96FD98C992}"/>
              </a:ext>
            </a:extLst>
          </p:cNvPr>
          <p:cNvSpPr txBox="1"/>
          <p:nvPr/>
        </p:nvSpPr>
        <p:spPr>
          <a:xfrm>
            <a:off x="-64475" y="1349770"/>
            <a:ext cx="12256475" cy="4939044"/>
          </a:xfrm>
          <a:prstGeom prst="rect">
            <a:avLst/>
          </a:prstGeom>
          <a:noFill/>
        </p:spPr>
        <p:txBody>
          <a:bodyPr wrap="square">
            <a:spAutoFit/>
          </a:bodyPr>
          <a:lstStyle/>
          <a:p>
            <a:pPr algn="ctr">
              <a:lnSpc>
                <a:spcPct val="115000"/>
              </a:lnSpc>
              <a:spcAft>
                <a:spcPts val="1000"/>
              </a:spcAft>
            </a:pPr>
            <a:r>
              <a:rPr lang="fr-FR" sz="4000" b="1" cap="small" dirty="0">
                <a:effectLst/>
                <a:latin typeface="Arial Black" panose="020B0A04020102020204" pitchFamily="34" charset="0"/>
                <a:ea typeface="Calibri" panose="020F0502020204030204" pitchFamily="34" charset="0"/>
                <a:cs typeface="Calibri" panose="020F0502020204030204" pitchFamily="34" charset="0"/>
              </a:rPr>
              <a:t>La voix de tes enfants</a:t>
            </a:r>
            <a:r>
              <a:rPr lang="fr-FR" sz="4000" b="1" cap="small" dirty="0">
                <a:latin typeface="Arial Black" panose="020B0A04020102020204" pitchFamily="34" charset="0"/>
                <a:ea typeface="Calibri" panose="020F0502020204030204" pitchFamily="34" charset="0"/>
                <a:cs typeface="Calibri" panose="020F0502020204030204" pitchFamily="34" charset="0"/>
              </a:rPr>
              <a:t>, </a:t>
            </a:r>
          </a:p>
          <a:p>
            <a:pPr algn="ctr">
              <a:lnSpc>
                <a:spcPct val="115000"/>
              </a:lnSpc>
              <a:spcAft>
                <a:spcPts val="1000"/>
              </a:spcAft>
            </a:pPr>
            <a:r>
              <a:rPr lang="fr-FR" sz="4000" b="1" cap="small" dirty="0">
                <a:effectLst/>
                <a:latin typeface="Arial Black" panose="020B0A04020102020204" pitchFamily="34" charset="0"/>
                <a:ea typeface="Calibri" panose="020F0502020204030204" pitchFamily="34" charset="0"/>
                <a:cs typeface="Calibri" panose="020F0502020204030204" pitchFamily="34" charset="0"/>
              </a:rPr>
              <a:t>Seigneur, </a:t>
            </a:r>
          </a:p>
          <a:p>
            <a:pPr algn="ctr">
              <a:lnSpc>
                <a:spcPct val="115000"/>
              </a:lnSpc>
              <a:spcAft>
                <a:spcPts val="1000"/>
              </a:spcAft>
            </a:pPr>
            <a:r>
              <a:rPr lang="fr-FR" sz="4000" b="1" cap="small" dirty="0">
                <a:effectLst/>
                <a:latin typeface="Arial Black" panose="020B0A04020102020204" pitchFamily="34" charset="0"/>
                <a:ea typeface="Calibri" panose="020F0502020204030204" pitchFamily="34" charset="0"/>
                <a:cs typeface="Calibri" panose="020F0502020204030204" pitchFamily="34" charset="0"/>
              </a:rPr>
              <a:t>résonne sur la terre, </a:t>
            </a:r>
            <a:endParaRPr lang="fr-FR" sz="4000" cap="small" dirty="0">
              <a:effectLst/>
              <a:latin typeface="Arial Black" panose="020B0A0402010202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4000" b="1" cap="small" dirty="0">
                <a:effectLst/>
                <a:latin typeface="Arial Black" panose="020B0A04020102020204" pitchFamily="34" charset="0"/>
                <a:ea typeface="Calibri" panose="020F0502020204030204" pitchFamily="34" charset="0"/>
                <a:cs typeface="Calibri" panose="020F0502020204030204" pitchFamily="34" charset="0"/>
              </a:rPr>
              <a:t>Vers Toi comme un encens</a:t>
            </a:r>
            <a:r>
              <a:rPr lang="fr-FR" sz="4000" b="1" cap="small" dirty="0">
                <a:latin typeface="Arial Black" panose="020B0A04020102020204" pitchFamily="34" charset="0"/>
                <a:ea typeface="Calibri" panose="020F0502020204030204" pitchFamily="34" charset="0"/>
                <a:cs typeface="Calibri" panose="020F0502020204030204" pitchFamily="34" charset="0"/>
              </a:rPr>
              <a:t>,</a:t>
            </a:r>
            <a:r>
              <a:rPr lang="fr-FR" sz="4000" b="1" cap="small" dirty="0">
                <a:effectLst/>
                <a:latin typeface="Arial Black" panose="020B0A04020102020204" pitchFamily="34" charset="0"/>
                <a:ea typeface="Calibri" panose="020F0502020204030204" pitchFamily="34" charset="0"/>
                <a:cs typeface="Calibri" panose="020F0502020204030204" pitchFamily="34" charset="0"/>
              </a:rPr>
              <a:t> </a:t>
            </a:r>
          </a:p>
          <a:p>
            <a:pPr algn="ctr">
              <a:lnSpc>
                <a:spcPct val="115000"/>
              </a:lnSpc>
              <a:spcAft>
                <a:spcPts val="1000"/>
              </a:spcAft>
            </a:pPr>
            <a:r>
              <a:rPr lang="fr-FR" sz="4000" b="1" cap="small" dirty="0">
                <a:effectLst/>
                <a:latin typeface="Arial Black" panose="020B0A04020102020204" pitchFamily="34" charset="0"/>
                <a:ea typeface="Calibri" panose="020F0502020204030204" pitchFamily="34" charset="0"/>
                <a:cs typeface="Calibri" panose="020F0502020204030204" pitchFamily="34" charset="0"/>
              </a:rPr>
              <a:t>Seigneur, </a:t>
            </a:r>
          </a:p>
          <a:p>
            <a:pPr algn="ctr">
              <a:lnSpc>
                <a:spcPct val="115000"/>
              </a:lnSpc>
              <a:spcAft>
                <a:spcPts val="1000"/>
              </a:spcAft>
            </a:pPr>
            <a:r>
              <a:rPr lang="fr-FR" sz="4000" b="1" cap="small" dirty="0">
                <a:effectLst/>
                <a:latin typeface="Arial Black" panose="020B0A04020102020204" pitchFamily="34" charset="0"/>
                <a:ea typeface="Calibri" panose="020F0502020204030204" pitchFamily="34" charset="0"/>
                <a:cs typeface="Calibri" panose="020F0502020204030204" pitchFamily="34" charset="0"/>
              </a:rPr>
              <a:t>s’élèvent nos prières </a:t>
            </a:r>
            <a:endParaRPr lang="fr-FR" sz="4000" cap="small"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28B7F279-AD58-4B29-1B68-0C2CF72FD9CA}"/>
              </a:ext>
            </a:extLst>
          </p:cNvPr>
          <p:cNvSpPr/>
          <p:nvPr/>
        </p:nvSpPr>
        <p:spPr>
          <a:xfrm>
            <a:off x="3801597" y="215243"/>
            <a:ext cx="4096441" cy="707886"/>
          </a:xfrm>
          <a:prstGeom prst="rect">
            <a:avLst/>
          </a:prstGeom>
          <a:noFill/>
        </p:spPr>
        <p:txBody>
          <a:bodyPr wrap="none" lIns="91440" tIns="45720" rIns="91440" bIns="45720">
            <a:spAutoFit/>
          </a:bodyPr>
          <a:lstStyle/>
          <a:p>
            <a:pPr algn="ctr"/>
            <a:r>
              <a:rPr lang="fr-FR" sz="4000" dirty="0">
                <a:ln w="0"/>
                <a:effectLst>
                  <a:outerShdw blurRad="38100" dist="19050" dir="2700000" algn="tl" rotWithShape="0">
                    <a:schemeClr val="dk1">
                      <a:alpha val="40000"/>
                    </a:schemeClr>
                  </a:outerShdw>
                </a:effectLst>
              </a:rPr>
              <a:t>Prière universelle </a:t>
            </a:r>
            <a:endParaRPr lang="fr-FR"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9335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DF89D11-7588-6AB3-FE64-74A2A3F7AFAD}"/>
              </a:ext>
            </a:extLst>
          </p:cNvPr>
          <p:cNvSpPr txBox="1"/>
          <p:nvPr/>
        </p:nvSpPr>
        <p:spPr>
          <a:xfrm>
            <a:off x="0" y="505141"/>
            <a:ext cx="13570927" cy="5601533"/>
          </a:xfrm>
          <a:prstGeom prst="rect">
            <a:avLst/>
          </a:prstGeom>
          <a:noFill/>
        </p:spPr>
        <p:txBody>
          <a:bodyPr wrap="square">
            <a:spAutoFit/>
          </a:bodyPr>
          <a:lstStyle/>
          <a:p>
            <a:r>
              <a:rPr lang="fr-FR" sz="4000" b="1" cap="small" dirty="0">
                <a:latin typeface="Arial Black" panose="020B0A04020102020204" pitchFamily="34" charset="0"/>
              </a:rPr>
              <a:t>Aimer c’est tout donner,</a:t>
            </a:r>
          </a:p>
          <a:p>
            <a:r>
              <a:rPr lang="fr-FR" sz="4000" b="1" cap="small" dirty="0">
                <a:latin typeface="Arial Black" panose="020B0A04020102020204" pitchFamily="34" charset="0"/>
              </a:rPr>
              <a:t> aimer c’est tout donner,</a:t>
            </a:r>
            <a:br>
              <a:rPr lang="fr-FR" sz="4000" b="1" cap="small" dirty="0">
                <a:latin typeface="Arial Black" panose="020B0A04020102020204" pitchFamily="34" charset="0"/>
              </a:rPr>
            </a:br>
            <a:r>
              <a:rPr lang="fr-FR" sz="4000" b="1" cap="small" dirty="0">
                <a:latin typeface="Arial Black" panose="020B0A04020102020204" pitchFamily="34" charset="0"/>
              </a:rPr>
              <a:t>Aimer c’est tout donner </a:t>
            </a:r>
          </a:p>
          <a:p>
            <a:r>
              <a:rPr lang="fr-FR" sz="4000" b="1" cap="small" dirty="0">
                <a:latin typeface="Arial Black" panose="020B0A04020102020204" pitchFamily="34" charset="0"/>
              </a:rPr>
              <a:t>et se donner soi-même</a:t>
            </a:r>
            <a:endParaRPr lang="fr-FR" sz="4000" cap="small" dirty="0">
              <a:latin typeface="Arial Black" panose="020B0A04020102020204" pitchFamily="34" charset="0"/>
            </a:endParaRPr>
          </a:p>
          <a:p>
            <a:endParaRPr lang="fr-FR" b="1" dirty="0">
              <a:latin typeface="Arial Black" panose="020B0A04020102020204" pitchFamily="34" charset="0"/>
            </a:endParaRPr>
          </a:p>
          <a:p>
            <a:endParaRPr lang="fr-FR" dirty="0">
              <a:latin typeface="Arial Black" panose="020B0A04020102020204" pitchFamily="34" charset="0"/>
            </a:endParaRPr>
          </a:p>
          <a:p>
            <a:endParaRPr lang="fr-FR" dirty="0">
              <a:latin typeface="Arial Black" panose="020B0A04020102020204" pitchFamily="34" charset="0"/>
            </a:endParaRPr>
          </a:p>
          <a:p>
            <a:r>
              <a:rPr lang="fr-FR" sz="3600" b="1" dirty="0">
                <a:latin typeface="Arial" panose="020B0604020202020204" pitchFamily="34" charset="0"/>
                <a:cs typeface="Arial" panose="020B0604020202020204" pitchFamily="34" charset="0"/>
              </a:rPr>
              <a:t>Quand je parlerais les langues des hommes  </a:t>
            </a:r>
          </a:p>
          <a:p>
            <a:r>
              <a:rPr lang="fr-FR" sz="3600" b="1" dirty="0">
                <a:latin typeface="Arial" panose="020B0604020202020204" pitchFamily="34" charset="0"/>
                <a:cs typeface="Arial" panose="020B0604020202020204" pitchFamily="34" charset="0"/>
              </a:rPr>
              <a:t>et des anges,</a:t>
            </a:r>
            <a:br>
              <a:rPr lang="fr-FR" sz="3600" b="1" dirty="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Si je n’ai pas l’Amour, je suis comme l’airain qui sonne </a:t>
            </a:r>
          </a:p>
          <a:p>
            <a:r>
              <a:rPr lang="fr-FR" sz="3600" b="1" dirty="0">
                <a:latin typeface="Arial" panose="020B0604020202020204" pitchFamily="34" charset="0"/>
                <a:cs typeface="Arial" panose="020B0604020202020204" pitchFamily="34" charset="0"/>
              </a:rPr>
              <a:t>Ou la cymbale qui retentit.</a:t>
            </a:r>
          </a:p>
        </p:txBody>
      </p:sp>
    </p:spTree>
    <p:extLst>
      <p:ext uri="{BB962C8B-B14F-4D97-AF65-F5344CB8AC3E}">
        <p14:creationId xmlns:p14="http://schemas.microsoft.com/office/powerpoint/2010/main" val="956942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4A5502D-9FD4-896B-801B-3D7CE2014B5F}"/>
              </a:ext>
            </a:extLst>
          </p:cNvPr>
          <p:cNvSpPr txBox="1"/>
          <p:nvPr/>
        </p:nvSpPr>
        <p:spPr>
          <a:xfrm>
            <a:off x="285749" y="138390"/>
            <a:ext cx="13570927" cy="2554545"/>
          </a:xfrm>
          <a:prstGeom prst="rect">
            <a:avLst/>
          </a:prstGeom>
          <a:noFill/>
        </p:spPr>
        <p:txBody>
          <a:bodyPr wrap="square">
            <a:spAutoFit/>
          </a:bodyPr>
          <a:lstStyle/>
          <a:p>
            <a:r>
              <a:rPr lang="fr-FR" sz="4000" b="1" cap="small" dirty="0">
                <a:latin typeface="Arial Black" panose="020B0A04020102020204" pitchFamily="34" charset="0"/>
              </a:rPr>
              <a:t>Aimer c’est tout donner,</a:t>
            </a:r>
          </a:p>
          <a:p>
            <a:r>
              <a:rPr lang="fr-FR" sz="4000" b="1" cap="small" dirty="0">
                <a:latin typeface="Arial Black" panose="020B0A04020102020204" pitchFamily="34" charset="0"/>
              </a:rPr>
              <a:t>aimer c’est tout donner,</a:t>
            </a:r>
            <a:br>
              <a:rPr lang="fr-FR" sz="4000" b="1" cap="small" dirty="0">
                <a:latin typeface="Arial Black" panose="020B0A04020102020204" pitchFamily="34" charset="0"/>
              </a:rPr>
            </a:br>
            <a:r>
              <a:rPr lang="fr-FR" sz="4000" b="1" cap="small" dirty="0">
                <a:latin typeface="Arial Black" panose="020B0A04020102020204" pitchFamily="34" charset="0"/>
              </a:rPr>
              <a:t>Aimer c’est tout donner </a:t>
            </a:r>
          </a:p>
          <a:p>
            <a:r>
              <a:rPr lang="fr-FR" sz="4000" b="1" cap="small" dirty="0">
                <a:latin typeface="Arial Black" panose="020B0A04020102020204" pitchFamily="34" charset="0"/>
              </a:rPr>
              <a:t>et se donner soi-même</a:t>
            </a:r>
            <a:endParaRPr lang="fr-FR" sz="4000" cap="small" dirty="0">
              <a:latin typeface="Arial Black" panose="020B0A04020102020204" pitchFamily="34" charset="0"/>
            </a:endParaRPr>
          </a:p>
        </p:txBody>
      </p:sp>
      <p:sp>
        <p:nvSpPr>
          <p:cNvPr id="5" name="ZoneTexte 4">
            <a:extLst>
              <a:ext uri="{FF2B5EF4-FFF2-40B4-BE49-F238E27FC236}">
                <a16:creationId xmlns:a16="http://schemas.microsoft.com/office/drawing/2014/main" id="{A7B65C70-B151-6BAB-E085-811A578561EA}"/>
              </a:ext>
            </a:extLst>
          </p:cNvPr>
          <p:cNvSpPr txBox="1"/>
          <p:nvPr/>
        </p:nvSpPr>
        <p:spPr>
          <a:xfrm>
            <a:off x="285749" y="3429000"/>
            <a:ext cx="11742128" cy="1754326"/>
          </a:xfrm>
          <a:prstGeom prst="rect">
            <a:avLst/>
          </a:prstGeom>
          <a:noFill/>
        </p:spPr>
        <p:txBody>
          <a:bodyPr wrap="square">
            <a:spAutoFit/>
          </a:bodyPr>
          <a:lstStyle/>
          <a:p>
            <a:r>
              <a:rPr lang="fr-FR" sz="3600" b="1" dirty="0">
                <a:latin typeface="Arial" panose="020B0604020202020204" pitchFamily="34" charset="0"/>
                <a:cs typeface="Arial" panose="020B0604020202020204" pitchFamily="34" charset="0"/>
              </a:rPr>
              <a:t>Si je prophétisais et connaissais tous les mystères,</a:t>
            </a:r>
            <a:br>
              <a:rPr lang="fr-FR" sz="3600" b="1" dirty="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Si j’avais la foi à transporter les montagnes</a:t>
            </a:r>
            <a:br>
              <a:rPr lang="fr-FR" sz="3600" b="1" dirty="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Sans l’amour je ne suis rien.</a:t>
            </a:r>
          </a:p>
        </p:txBody>
      </p:sp>
    </p:spTree>
    <p:extLst>
      <p:ext uri="{BB962C8B-B14F-4D97-AF65-F5344CB8AC3E}">
        <p14:creationId xmlns:p14="http://schemas.microsoft.com/office/powerpoint/2010/main" val="858732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CDF4B4F-D519-C4C4-779A-C5EF97CDC175}"/>
              </a:ext>
            </a:extLst>
          </p:cNvPr>
          <p:cNvSpPr txBox="1"/>
          <p:nvPr/>
        </p:nvSpPr>
        <p:spPr>
          <a:xfrm>
            <a:off x="2220057" y="2178206"/>
            <a:ext cx="12164157" cy="2800767"/>
          </a:xfrm>
          <a:prstGeom prst="rect">
            <a:avLst/>
          </a:prstGeom>
          <a:noFill/>
        </p:spPr>
        <p:txBody>
          <a:bodyPr wrap="square">
            <a:spAutoFit/>
          </a:bodyPr>
          <a:lstStyle/>
          <a:p>
            <a:r>
              <a:rPr lang="fr-FR" sz="4400" b="1" cap="small" dirty="0">
                <a:latin typeface="Arial Black" panose="020B0A04020102020204" pitchFamily="34" charset="0"/>
              </a:rPr>
              <a:t>Aimer c’est tout donner,</a:t>
            </a:r>
          </a:p>
          <a:p>
            <a:r>
              <a:rPr lang="fr-FR" sz="4400" b="1" cap="small" dirty="0">
                <a:latin typeface="Arial Black" panose="020B0A04020102020204" pitchFamily="34" charset="0"/>
              </a:rPr>
              <a:t>aimer c’est tout donner,</a:t>
            </a:r>
            <a:br>
              <a:rPr lang="fr-FR" sz="4400" b="1" cap="small" dirty="0">
                <a:latin typeface="Arial Black" panose="020B0A04020102020204" pitchFamily="34" charset="0"/>
              </a:rPr>
            </a:br>
            <a:r>
              <a:rPr lang="fr-FR" sz="4400" b="1" cap="small" dirty="0">
                <a:latin typeface="Arial Black" panose="020B0A04020102020204" pitchFamily="34" charset="0"/>
              </a:rPr>
              <a:t>Aimer c’est tout donner </a:t>
            </a:r>
          </a:p>
          <a:p>
            <a:r>
              <a:rPr lang="fr-FR" sz="4400" b="1" cap="small" dirty="0">
                <a:latin typeface="Arial Black" panose="020B0A04020102020204" pitchFamily="34" charset="0"/>
              </a:rPr>
              <a:t>et se donner soi-même</a:t>
            </a:r>
            <a:endParaRPr lang="fr-FR" sz="4400" dirty="0"/>
          </a:p>
        </p:txBody>
      </p:sp>
    </p:spTree>
    <p:extLst>
      <p:ext uri="{BB962C8B-B14F-4D97-AF65-F5344CB8AC3E}">
        <p14:creationId xmlns:p14="http://schemas.microsoft.com/office/powerpoint/2010/main" val="1994548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709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128ABB7-C108-7FBF-B5BC-EFF96DF45983}"/>
              </a:ext>
            </a:extLst>
          </p:cNvPr>
          <p:cNvSpPr txBox="1"/>
          <p:nvPr/>
        </p:nvSpPr>
        <p:spPr>
          <a:xfrm>
            <a:off x="162657" y="777969"/>
            <a:ext cx="12674112" cy="5078313"/>
          </a:xfrm>
          <a:prstGeom prst="rect">
            <a:avLst/>
          </a:prstGeom>
          <a:noFill/>
        </p:spPr>
        <p:txBody>
          <a:bodyPr wrap="square">
            <a:spAutoFit/>
          </a:bodyPr>
          <a:lstStyle/>
          <a:p>
            <a:r>
              <a:rPr lang="fr-FR" sz="3600" b="1" cap="small" dirty="0">
                <a:latin typeface="Arial Black" panose="020B0A04020102020204" pitchFamily="34" charset="0"/>
              </a:rPr>
              <a:t>Sanctus, Sanctus, Sanctus</a:t>
            </a:r>
            <a:br>
              <a:rPr lang="fr-FR" sz="3600" b="1" cap="small" dirty="0">
                <a:latin typeface="Arial Black" panose="020B0A04020102020204" pitchFamily="34" charset="0"/>
              </a:rPr>
            </a:br>
            <a:r>
              <a:rPr lang="fr-FR" sz="3600" b="1" cap="small" dirty="0">
                <a:latin typeface="Arial Black" panose="020B0A04020102020204" pitchFamily="34" charset="0"/>
              </a:rPr>
              <a:t>Dominus Deus Sabaoth,</a:t>
            </a:r>
            <a:br>
              <a:rPr lang="fr-FR" sz="3600" b="1" cap="small" dirty="0">
                <a:latin typeface="Arial Black" panose="020B0A04020102020204" pitchFamily="34" charset="0"/>
              </a:rPr>
            </a:br>
            <a:r>
              <a:rPr lang="fr-FR" sz="3600" b="1" cap="small" dirty="0">
                <a:latin typeface="Arial Black" panose="020B0A04020102020204" pitchFamily="34" charset="0"/>
              </a:rPr>
              <a:t>Sanctus, Sanctus, Sanctus Deus Sabaoth,</a:t>
            </a:r>
            <a:endParaRPr lang="fr-FR" sz="3600" cap="small" dirty="0">
              <a:latin typeface="Arial Black" panose="020B0A04020102020204" pitchFamily="34" charset="0"/>
            </a:endParaRPr>
          </a:p>
          <a:p>
            <a:endParaRPr lang="fr-FR" sz="3600" dirty="0">
              <a:latin typeface="Arial Black" panose="020B0A04020102020204" pitchFamily="34" charset="0"/>
            </a:endParaRPr>
          </a:p>
          <a:p>
            <a:r>
              <a:rPr lang="fr-FR" sz="3600" dirty="0" err="1">
                <a:latin typeface="Arial Black" panose="020B0A04020102020204" pitchFamily="34" charset="0"/>
              </a:rPr>
              <a:t>Pleni</a:t>
            </a:r>
            <a:r>
              <a:rPr lang="fr-FR" sz="3600" dirty="0">
                <a:latin typeface="Arial Black" panose="020B0A04020102020204" pitchFamily="34" charset="0"/>
              </a:rPr>
              <a:t> </a:t>
            </a:r>
            <a:r>
              <a:rPr lang="fr-FR" sz="3600" dirty="0" err="1">
                <a:latin typeface="Arial Black" panose="020B0A04020102020204" pitchFamily="34" charset="0"/>
              </a:rPr>
              <a:t>sunt</a:t>
            </a:r>
            <a:r>
              <a:rPr lang="fr-FR" sz="3600" dirty="0">
                <a:latin typeface="Arial Black" panose="020B0A04020102020204" pitchFamily="34" charset="0"/>
              </a:rPr>
              <a:t> </a:t>
            </a:r>
            <a:r>
              <a:rPr lang="fr-FR" sz="3600" dirty="0" err="1">
                <a:latin typeface="Arial Black" panose="020B0A04020102020204" pitchFamily="34" charset="0"/>
              </a:rPr>
              <a:t>caeli</a:t>
            </a:r>
            <a:r>
              <a:rPr lang="fr-FR" sz="3600" dirty="0">
                <a:latin typeface="Arial Black" panose="020B0A04020102020204" pitchFamily="34" charset="0"/>
              </a:rPr>
              <a:t> et terra gloria tua.</a:t>
            </a:r>
            <a:br>
              <a:rPr lang="fr-FR" sz="3600" dirty="0">
                <a:latin typeface="Arial Black" panose="020B0A04020102020204" pitchFamily="34" charset="0"/>
              </a:rPr>
            </a:br>
            <a:r>
              <a:rPr lang="fr-FR" sz="3600" b="1" cap="small" dirty="0">
                <a:latin typeface="Arial Black" panose="020B0A04020102020204" pitchFamily="34" charset="0"/>
              </a:rPr>
              <a:t>Hosanna, </a:t>
            </a:r>
            <a:r>
              <a:rPr lang="fr-FR" sz="3600" b="1" cap="small" dirty="0" err="1">
                <a:latin typeface="Arial Black" panose="020B0A04020102020204" pitchFamily="34" charset="0"/>
              </a:rPr>
              <a:t>hosanna,hosanna</a:t>
            </a:r>
            <a:r>
              <a:rPr lang="fr-FR" sz="3600" b="1" cap="small" dirty="0">
                <a:latin typeface="Arial Black" panose="020B0A04020102020204" pitchFamily="34" charset="0"/>
              </a:rPr>
              <a:t> in </a:t>
            </a:r>
            <a:r>
              <a:rPr lang="fr-FR" sz="3600" b="1" cap="small" dirty="0" err="1">
                <a:latin typeface="Arial Black" panose="020B0A04020102020204" pitchFamily="34" charset="0"/>
              </a:rPr>
              <a:t>excelsis</a:t>
            </a:r>
            <a:r>
              <a:rPr lang="fr-FR" sz="3600" b="1" cap="small" dirty="0">
                <a:latin typeface="Arial Black" panose="020B0A04020102020204" pitchFamily="34" charset="0"/>
              </a:rPr>
              <a:t>.</a:t>
            </a:r>
            <a:r>
              <a:rPr lang="fr-FR" sz="3600" cap="small" dirty="0">
                <a:latin typeface="Arial Black" panose="020B0A04020102020204" pitchFamily="34" charset="0"/>
              </a:rPr>
              <a:t> </a:t>
            </a:r>
            <a:r>
              <a:rPr lang="fr-FR" sz="3600" dirty="0">
                <a:latin typeface="Arial Black" panose="020B0A04020102020204" pitchFamily="34" charset="0"/>
              </a:rPr>
              <a:t>(2x)</a:t>
            </a:r>
          </a:p>
          <a:p>
            <a:endParaRPr lang="fr-FR" sz="3600" dirty="0">
              <a:latin typeface="Arial Black" panose="020B0A04020102020204" pitchFamily="34" charset="0"/>
            </a:endParaRPr>
          </a:p>
          <a:p>
            <a:r>
              <a:rPr lang="fr-FR" sz="3600" dirty="0">
                <a:latin typeface="Arial Black" panose="020B0A04020102020204" pitchFamily="34" charset="0"/>
              </a:rPr>
              <a:t>Benedictus qui </a:t>
            </a:r>
            <a:r>
              <a:rPr lang="fr-FR" sz="3600" dirty="0" err="1">
                <a:latin typeface="Arial Black" panose="020B0A04020102020204" pitchFamily="34" charset="0"/>
              </a:rPr>
              <a:t>venit</a:t>
            </a:r>
            <a:r>
              <a:rPr lang="fr-FR" sz="3600" dirty="0">
                <a:latin typeface="Arial Black" panose="020B0A04020102020204" pitchFamily="34" charset="0"/>
              </a:rPr>
              <a:t> in nomine </a:t>
            </a:r>
            <a:r>
              <a:rPr lang="fr-FR" sz="3600" dirty="0" err="1">
                <a:latin typeface="Arial Black" panose="020B0A04020102020204" pitchFamily="34" charset="0"/>
              </a:rPr>
              <a:t>Domini</a:t>
            </a:r>
            <a:br>
              <a:rPr lang="fr-FR" sz="3600" dirty="0">
                <a:latin typeface="Arial Black" panose="020B0A04020102020204" pitchFamily="34" charset="0"/>
              </a:rPr>
            </a:br>
            <a:r>
              <a:rPr lang="fr-FR" sz="3600" b="1" cap="small" dirty="0">
                <a:latin typeface="Arial Black" panose="020B0A04020102020204" pitchFamily="34" charset="0"/>
              </a:rPr>
              <a:t>Hosanna, hosanna, hosanna in </a:t>
            </a:r>
            <a:r>
              <a:rPr lang="fr-FR" sz="3600" b="1" cap="small" dirty="0" err="1">
                <a:latin typeface="Arial Black" panose="020B0A04020102020204" pitchFamily="34" charset="0"/>
              </a:rPr>
              <a:t>excelsis</a:t>
            </a:r>
            <a:r>
              <a:rPr lang="fr-FR" sz="3600" b="1" cap="small" dirty="0">
                <a:latin typeface="Arial Black" panose="020B0A04020102020204" pitchFamily="34" charset="0"/>
              </a:rPr>
              <a:t>.</a:t>
            </a:r>
            <a:r>
              <a:rPr lang="fr-FR" sz="3600" cap="small" dirty="0">
                <a:latin typeface="Arial Black" panose="020B0A04020102020204" pitchFamily="34" charset="0"/>
              </a:rPr>
              <a:t> </a:t>
            </a:r>
            <a:r>
              <a:rPr lang="fr-FR" sz="3600" dirty="0">
                <a:latin typeface="Arial Black" panose="020B0A04020102020204" pitchFamily="34" charset="0"/>
              </a:rPr>
              <a:t>(2x)</a:t>
            </a:r>
          </a:p>
        </p:txBody>
      </p:sp>
    </p:spTree>
    <p:extLst>
      <p:ext uri="{BB962C8B-B14F-4D97-AF65-F5344CB8AC3E}">
        <p14:creationId xmlns:p14="http://schemas.microsoft.com/office/powerpoint/2010/main" val="3498868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90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ABBBBED-58BB-450F-8A45-3B0E336C7F3A}"/>
              </a:ext>
            </a:extLst>
          </p:cNvPr>
          <p:cNvSpPr txBox="1"/>
          <p:nvPr/>
        </p:nvSpPr>
        <p:spPr>
          <a:xfrm>
            <a:off x="734891" y="913647"/>
            <a:ext cx="11320096" cy="4428392"/>
          </a:xfrm>
          <a:prstGeom prst="rect">
            <a:avLst/>
          </a:prstGeom>
          <a:noFill/>
        </p:spPr>
        <p:txBody>
          <a:bodyPr wrap="square">
            <a:spAutoFit/>
          </a:bodyPr>
          <a:lstStyle/>
          <a:p>
            <a:pPr>
              <a:lnSpc>
                <a:spcPct val="115000"/>
              </a:lnSpc>
              <a:spcAft>
                <a:spcPts val="1000"/>
              </a:spcAft>
            </a:pPr>
            <a:r>
              <a:rPr lang="fr-FR" sz="3600" b="1" i="1" dirty="0">
                <a:effectLst/>
                <a:latin typeface="Calibri" panose="020F0502020204030204" pitchFamily="34" charset="0"/>
                <a:ea typeface="Calibri" panose="020F0502020204030204" pitchFamily="34" charset="0"/>
                <a:cs typeface="Times New Roman" panose="02020603050405020304" pitchFamily="18" charset="0"/>
              </a:rPr>
              <a:t>Proclamons le mystère de la foi</a:t>
            </a:r>
            <a:endParaRPr lang="fr-FR" sz="36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4000" b="1" cap="small" dirty="0">
                <a:effectLst/>
                <a:latin typeface="Arial Black" panose="020B0A04020102020204" pitchFamily="34" charset="0"/>
                <a:ea typeface="Calibri" panose="020F0502020204030204" pitchFamily="34" charset="0"/>
                <a:cs typeface="Times New Roman" panose="02020603050405020304" pitchFamily="18" charset="0"/>
              </a:rPr>
              <a:t>Gloire à toi qui étais mort,</a:t>
            </a:r>
            <a:endParaRPr lang="fr-FR" sz="4000" cap="small" dirty="0">
              <a:effectLst/>
              <a:latin typeface="Arial Black" panose="020B0A040201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4000" b="1" cap="small" dirty="0">
                <a:effectLst/>
                <a:latin typeface="Arial Black" panose="020B0A04020102020204" pitchFamily="34" charset="0"/>
                <a:ea typeface="Calibri" panose="020F0502020204030204" pitchFamily="34" charset="0"/>
                <a:cs typeface="Times New Roman" panose="02020603050405020304" pitchFamily="18" charset="0"/>
              </a:rPr>
              <a:t>Gloire à toi qui es vivant,</a:t>
            </a:r>
            <a:endParaRPr lang="fr-FR" sz="4000" cap="small" dirty="0">
              <a:effectLst/>
              <a:latin typeface="Arial Black" panose="020B0A040201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4000" b="1" cap="small" dirty="0">
                <a:effectLst/>
                <a:latin typeface="Arial Black" panose="020B0A04020102020204" pitchFamily="34" charset="0"/>
                <a:ea typeface="Calibri" panose="020F0502020204030204" pitchFamily="34" charset="0"/>
                <a:cs typeface="Times New Roman" panose="02020603050405020304" pitchFamily="18" charset="0"/>
              </a:rPr>
              <a:t>Notre Sauveur et notre Dieu,</a:t>
            </a:r>
            <a:endParaRPr lang="fr-FR" sz="4000" cap="small" dirty="0">
              <a:effectLst/>
              <a:latin typeface="Arial Black" panose="020B0A04020102020204" pitchFamily="34" charset="0"/>
              <a:ea typeface="Calibri" panose="020F0502020204030204" pitchFamily="34" charset="0"/>
              <a:cs typeface="Times New Roman" panose="02020603050405020304" pitchFamily="18" charset="0"/>
            </a:endParaRPr>
          </a:p>
          <a:p>
            <a:r>
              <a:rPr lang="fr-FR" sz="4000" b="1" cap="small" dirty="0">
                <a:effectLst/>
                <a:latin typeface="Arial Black" panose="020B0A04020102020204" pitchFamily="34" charset="0"/>
                <a:ea typeface="Calibri" panose="020F0502020204030204" pitchFamily="34" charset="0"/>
                <a:cs typeface="Times New Roman" panose="02020603050405020304" pitchFamily="18" charset="0"/>
              </a:rPr>
              <a:t>Viens, Seigneur Jésus ! </a:t>
            </a:r>
            <a:endParaRPr lang="fr-FR" sz="4000" cap="small" dirty="0">
              <a:latin typeface="Arial Black" panose="020B0A04020102020204" pitchFamily="34" charset="0"/>
            </a:endParaRPr>
          </a:p>
        </p:txBody>
      </p:sp>
    </p:spTree>
    <p:extLst>
      <p:ext uri="{BB962C8B-B14F-4D97-AF65-F5344CB8AC3E}">
        <p14:creationId xmlns:p14="http://schemas.microsoft.com/office/powerpoint/2010/main" val="3108421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9E60F68-1862-0332-ABFE-9FCB7343E082}"/>
              </a:ext>
            </a:extLst>
          </p:cNvPr>
          <p:cNvSpPr txBox="1"/>
          <p:nvPr/>
        </p:nvSpPr>
        <p:spPr>
          <a:xfrm>
            <a:off x="427160" y="258901"/>
            <a:ext cx="11583865" cy="3170099"/>
          </a:xfrm>
          <a:prstGeom prst="rect">
            <a:avLst/>
          </a:prstGeom>
          <a:noFill/>
        </p:spPr>
        <p:txBody>
          <a:bodyPr wrap="square">
            <a:spAutoFit/>
          </a:bodyPr>
          <a:lstStyle/>
          <a:p>
            <a:r>
              <a:rPr lang="fr-FR" sz="4000" dirty="0">
                <a:latin typeface="Arial Black" panose="020B0A04020102020204" pitchFamily="34" charset="0"/>
              </a:rPr>
              <a:t>Rendons gloire à Dieu, </a:t>
            </a:r>
          </a:p>
          <a:p>
            <a:r>
              <a:rPr lang="fr-FR" sz="4000" dirty="0">
                <a:latin typeface="Arial Black" panose="020B0A04020102020204" pitchFamily="34" charset="0"/>
              </a:rPr>
              <a:t>soyons dans la joie, </a:t>
            </a:r>
          </a:p>
          <a:p>
            <a:r>
              <a:rPr lang="fr-FR" sz="4000" dirty="0">
                <a:latin typeface="Arial Black" panose="020B0A04020102020204" pitchFamily="34" charset="0"/>
              </a:rPr>
              <a:t>A Jésus gloire et puissance.</a:t>
            </a:r>
            <a:br>
              <a:rPr lang="fr-FR" sz="4000" dirty="0">
                <a:latin typeface="Arial Black" panose="020B0A04020102020204" pitchFamily="34" charset="0"/>
              </a:rPr>
            </a:br>
            <a:r>
              <a:rPr lang="fr-FR" sz="4000" dirty="0">
                <a:latin typeface="Arial Black" panose="020B0A04020102020204" pitchFamily="34" charset="0"/>
              </a:rPr>
              <a:t>Dieu le Seigneur, maître de tout, </a:t>
            </a:r>
          </a:p>
          <a:p>
            <a:r>
              <a:rPr lang="fr-FR" sz="4000" dirty="0">
                <a:latin typeface="Arial Black" panose="020B0A04020102020204" pitchFamily="34" charset="0"/>
              </a:rPr>
              <a:t>Règne dans sa majesté.</a:t>
            </a:r>
          </a:p>
        </p:txBody>
      </p:sp>
      <p:sp>
        <p:nvSpPr>
          <p:cNvPr id="5" name="ZoneTexte 4">
            <a:extLst>
              <a:ext uri="{FF2B5EF4-FFF2-40B4-BE49-F238E27FC236}">
                <a16:creationId xmlns:a16="http://schemas.microsoft.com/office/drawing/2014/main" id="{4ACC2876-9A20-6075-7367-D07B0F9EBB12}"/>
              </a:ext>
            </a:extLst>
          </p:cNvPr>
          <p:cNvSpPr txBox="1"/>
          <p:nvPr/>
        </p:nvSpPr>
        <p:spPr>
          <a:xfrm>
            <a:off x="304068" y="3861974"/>
            <a:ext cx="11583864" cy="2554545"/>
          </a:xfrm>
          <a:prstGeom prst="rect">
            <a:avLst/>
          </a:prstGeom>
          <a:noFill/>
        </p:spPr>
        <p:txBody>
          <a:bodyPr wrap="square">
            <a:spAutoFit/>
          </a:bodyPr>
          <a:lstStyle/>
          <a:p>
            <a:r>
              <a:rPr lang="fr-FR" sz="4000" b="1" cap="small" dirty="0">
                <a:latin typeface="Arial Black" panose="020B0A04020102020204" pitchFamily="34" charset="0"/>
              </a:rPr>
              <a:t>Alléluia! Le Seigneur règne, </a:t>
            </a:r>
          </a:p>
          <a:p>
            <a:r>
              <a:rPr lang="fr-FR" sz="4000" b="1" cap="small" dirty="0">
                <a:latin typeface="Arial Black" panose="020B0A04020102020204" pitchFamily="34" charset="0"/>
              </a:rPr>
              <a:t>Alléluia! il est vainqueur.</a:t>
            </a:r>
            <a:br>
              <a:rPr lang="fr-FR" sz="4000" b="1" cap="small" dirty="0">
                <a:latin typeface="Arial Black" panose="020B0A04020102020204" pitchFamily="34" charset="0"/>
              </a:rPr>
            </a:br>
            <a:r>
              <a:rPr lang="fr-FR" sz="4000" b="1" cap="small" dirty="0">
                <a:latin typeface="Arial Black" panose="020B0A04020102020204" pitchFamily="34" charset="0"/>
              </a:rPr>
              <a:t>Alléluia! Le Seigneur règne,</a:t>
            </a:r>
          </a:p>
          <a:p>
            <a:r>
              <a:rPr lang="fr-FR" sz="4000" b="1" cap="small" dirty="0">
                <a:latin typeface="Arial Black" panose="020B0A04020102020204" pitchFamily="34" charset="0"/>
              </a:rPr>
              <a:t>Chante Alléluia! Amen!</a:t>
            </a:r>
            <a:endParaRPr lang="fr-FR" sz="4000" cap="small" dirty="0">
              <a:latin typeface="Arial Black" panose="020B0A04020102020204" pitchFamily="34" charset="0"/>
            </a:endParaRPr>
          </a:p>
        </p:txBody>
      </p:sp>
    </p:spTree>
    <p:extLst>
      <p:ext uri="{BB962C8B-B14F-4D97-AF65-F5344CB8AC3E}">
        <p14:creationId xmlns:p14="http://schemas.microsoft.com/office/powerpoint/2010/main" val="3055220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0839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915F5B6-1CCB-BE77-406E-7E46A6BBF403}"/>
              </a:ext>
            </a:extLst>
          </p:cNvPr>
          <p:cNvSpPr txBox="1"/>
          <p:nvPr/>
        </p:nvSpPr>
        <p:spPr>
          <a:xfrm>
            <a:off x="413239" y="920621"/>
            <a:ext cx="10864360" cy="5016758"/>
          </a:xfrm>
          <a:prstGeom prst="rect">
            <a:avLst/>
          </a:prstGeom>
          <a:noFill/>
        </p:spPr>
        <p:txBody>
          <a:bodyPr wrap="square">
            <a:spAutoFit/>
          </a:bodyPr>
          <a:lstStyle/>
          <a:p>
            <a:r>
              <a:rPr lang="fr-FR" sz="4000" dirty="0">
                <a:latin typeface="Arial Black" panose="020B0A04020102020204" pitchFamily="34" charset="0"/>
              </a:rPr>
              <a:t>Agnus Dei qui </a:t>
            </a:r>
            <a:r>
              <a:rPr lang="fr-FR" sz="4000" dirty="0" err="1">
                <a:latin typeface="Arial Black" panose="020B0A04020102020204" pitchFamily="34" charset="0"/>
              </a:rPr>
              <a:t>tollis</a:t>
            </a:r>
            <a:r>
              <a:rPr lang="fr-FR" sz="4000" dirty="0">
                <a:latin typeface="Arial Black" panose="020B0A04020102020204" pitchFamily="34" charset="0"/>
              </a:rPr>
              <a:t> peccata </a:t>
            </a:r>
            <a:r>
              <a:rPr lang="fr-FR" sz="4000" dirty="0" err="1">
                <a:latin typeface="Arial Black" panose="020B0A04020102020204" pitchFamily="34" charset="0"/>
              </a:rPr>
              <a:t>mundi</a:t>
            </a:r>
            <a:br>
              <a:rPr lang="fr-FR" sz="4000" dirty="0">
                <a:latin typeface="Arial Black" panose="020B0A04020102020204" pitchFamily="34" charset="0"/>
              </a:rPr>
            </a:br>
            <a:r>
              <a:rPr lang="fr-FR" sz="4000" cap="small" dirty="0">
                <a:latin typeface="Arial Black" panose="020B0A04020102020204" pitchFamily="34" charset="0"/>
              </a:rPr>
              <a:t>Miserere </a:t>
            </a:r>
            <a:r>
              <a:rPr lang="fr-FR" sz="4000" cap="small" dirty="0" err="1">
                <a:latin typeface="Arial Black" panose="020B0A04020102020204" pitchFamily="34" charset="0"/>
              </a:rPr>
              <a:t>nobis</a:t>
            </a:r>
            <a:br>
              <a:rPr lang="fr-FR" sz="4000" dirty="0">
                <a:latin typeface="Arial Black" panose="020B0A04020102020204" pitchFamily="34" charset="0"/>
              </a:rPr>
            </a:br>
            <a:endParaRPr lang="fr-FR" sz="4000" dirty="0">
              <a:latin typeface="Arial Black" panose="020B0A04020102020204" pitchFamily="34" charset="0"/>
            </a:endParaRPr>
          </a:p>
          <a:p>
            <a:r>
              <a:rPr lang="fr-FR" sz="4000" dirty="0">
                <a:latin typeface="Arial Black" panose="020B0A04020102020204" pitchFamily="34" charset="0"/>
              </a:rPr>
              <a:t>Agnus Dei qui </a:t>
            </a:r>
            <a:r>
              <a:rPr lang="fr-FR" sz="4000" dirty="0" err="1">
                <a:latin typeface="Arial Black" panose="020B0A04020102020204" pitchFamily="34" charset="0"/>
              </a:rPr>
              <a:t>tollis</a:t>
            </a:r>
            <a:r>
              <a:rPr lang="fr-FR" sz="4000" dirty="0">
                <a:latin typeface="Arial Black" panose="020B0A04020102020204" pitchFamily="34" charset="0"/>
              </a:rPr>
              <a:t> peccata </a:t>
            </a:r>
            <a:r>
              <a:rPr lang="fr-FR" sz="4000" dirty="0" err="1">
                <a:latin typeface="Arial Black" panose="020B0A04020102020204" pitchFamily="34" charset="0"/>
              </a:rPr>
              <a:t>mundi</a:t>
            </a:r>
            <a:br>
              <a:rPr lang="fr-FR" sz="4000" dirty="0">
                <a:latin typeface="Arial Black" panose="020B0A04020102020204" pitchFamily="34" charset="0"/>
              </a:rPr>
            </a:br>
            <a:r>
              <a:rPr lang="fr-FR" sz="4000" cap="small" dirty="0">
                <a:latin typeface="Arial Black" panose="020B0A04020102020204" pitchFamily="34" charset="0"/>
              </a:rPr>
              <a:t>Miserere </a:t>
            </a:r>
            <a:r>
              <a:rPr lang="fr-FR" sz="4000" cap="small" dirty="0" err="1">
                <a:latin typeface="Arial Black" panose="020B0A04020102020204" pitchFamily="34" charset="0"/>
              </a:rPr>
              <a:t>nobis</a:t>
            </a:r>
            <a:endParaRPr lang="fr-FR" sz="4000" cap="small" dirty="0">
              <a:latin typeface="Arial Black" panose="020B0A04020102020204" pitchFamily="34" charset="0"/>
            </a:endParaRPr>
          </a:p>
          <a:p>
            <a:endParaRPr lang="fr-FR" sz="4000" dirty="0">
              <a:latin typeface="Arial Black" panose="020B0A04020102020204" pitchFamily="34" charset="0"/>
            </a:endParaRPr>
          </a:p>
          <a:p>
            <a:r>
              <a:rPr lang="fr-FR" sz="4000" dirty="0">
                <a:latin typeface="Arial Black" panose="020B0A04020102020204" pitchFamily="34" charset="0"/>
              </a:rPr>
              <a:t>Agnus Dei qui </a:t>
            </a:r>
            <a:r>
              <a:rPr lang="fr-FR" sz="4000" dirty="0" err="1">
                <a:latin typeface="Arial Black" panose="020B0A04020102020204" pitchFamily="34" charset="0"/>
              </a:rPr>
              <a:t>tollis</a:t>
            </a:r>
            <a:r>
              <a:rPr lang="fr-FR" sz="4000" dirty="0">
                <a:latin typeface="Arial Black" panose="020B0A04020102020204" pitchFamily="34" charset="0"/>
              </a:rPr>
              <a:t> peccata </a:t>
            </a:r>
            <a:r>
              <a:rPr lang="fr-FR" sz="4000" dirty="0" err="1">
                <a:latin typeface="Arial Black" panose="020B0A04020102020204" pitchFamily="34" charset="0"/>
              </a:rPr>
              <a:t>mundi</a:t>
            </a:r>
            <a:br>
              <a:rPr lang="fr-FR" sz="4000" dirty="0">
                <a:latin typeface="Arial Black" panose="020B0A04020102020204" pitchFamily="34" charset="0"/>
              </a:rPr>
            </a:br>
            <a:r>
              <a:rPr lang="fr-FR" sz="4000" cap="small" dirty="0">
                <a:latin typeface="Arial Black" panose="020B0A04020102020204" pitchFamily="34" charset="0"/>
              </a:rPr>
              <a:t>Dona </a:t>
            </a:r>
            <a:r>
              <a:rPr lang="fr-FR" sz="4000" cap="small" dirty="0" err="1">
                <a:latin typeface="Arial Black" panose="020B0A04020102020204" pitchFamily="34" charset="0"/>
              </a:rPr>
              <a:t>nobis</a:t>
            </a:r>
            <a:r>
              <a:rPr lang="fr-FR" sz="4000" cap="small" dirty="0">
                <a:latin typeface="Arial Black" panose="020B0A04020102020204" pitchFamily="34" charset="0"/>
              </a:rPr>
              <a:t> </a:t>
            </a:r>
            <a:r>
              <a:rPr lang="fr-FR" sz="4000" cap="small" dirty="0" err="1">
                <a:latin typeface="Arial Black" panose="020B0A04020102020204" pitchFamily="34" charset="0"/>
              </a:rPr>
              <a:t>pacem</a:t>
            </a:r>
            <a:endParaRPr lang="fr-FR" sz="4000" cap="small" dirty="0">
              <a:latin typeface="Arial Black" panose="020B0A04020102020204" pitchFamily="34" charset="0"/>
            </a:endParaRPr>
          </a:p>
        </p:txBody>
      </p:sp>
    </p:spTree>
    <p:extLst>
      <p:ext uri="{BB962C8B-B14F-4D97-AF65-F5344CB8AC3E}">
        <p14:creationId xmlns:p14="http://schemas.microsoft.com/office/powerpoint/2010/main" val="3024048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811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CCE1DFA-D0D4-F92E-CF64-0B43CCEF2270}"/>
              </a:ext>
            </a:extLst>
          </p:cNvPr>
          <p:cNvSpPr txBox="1"/>
          <p:nvPr/>
        </p:nvSpPr>
        <p:spPr>
          <a:xfrm>
            <a:off x="162658" y="366990"/>
            <a:ext cx="11830050" cy="2554545"/>
          </a:xfrm>
          <a:prstGeom prst="rect">
            <a:avLst/>
          </a:prstGeom>
          <a:noFill/>
        </p:spPr>
        <p:txBody>
          <a:bodyPr wrap="square">
            <a:spAutoFit/>
          </a:bodyPr>
          <a:lstStyle/>
          <a:p>
            <a:r>
              <a:rPr lang="fr-FR" sz="4000" dirty="0">
                <a:latin typeface="Arial Black" panose="020B0A04020102020204" pitchFamily="34" charset="0"/>
              </a:rPr>
              <a:t>Voici le Fils aimé du Père,</a:t>
            </a:r>
            <a:br>
              <a:rPr lang="fr-FR" sz="4000" dirty="0">
                <a:latin typeface="Arial Black" panose="020B0A04020102020204" pitchFamily="34" charset="0"/>
              </a:rPr>
            </a:br>
            <a:r>
              <a:rPr lang="fr-FR" sz="4000" dirty="0">
                <a:latin typeface="Arial Black" panose="020B0A04020102020204" pitchFamily="34" charset="0"/>
              </a:rPr>
              <a:t>Don de Dieu pour sauver le monde.</a:t>
            </a:r>
            <a:br>
              <a:rPr lang="fr-FR" sz="4000" dirty="0">
                <a:latin typeface="Arial Black" panose="020B0A04020102020204" pitchFamily="34" charset="0"/>
              </a:rPr>
            </a:br>
            <a:r>
              <a:rPr lang="fr-FR" sz="4000" dirty="0">
                <a:latin typeface="Arial Black" panose="020B0A04020102020204" pitchFamily="34" charset="0"/>
              </a:rPr>
              <a:t>Devant nous il est là, il se fait proche,</a:t>
            </a:r>
            <a:br>
              <a:rPr lang="fr-FR" sz="4000" dirty="0">
                <a:latin typeface="Arial Black" panose="020B0A04020102020204" pitchFamily="34" charset="0"/>
              </a:rPr>
            </a:br>
            <a:r>
              <a:rPr lang="fr-FR" sz="4000" dirty="0">
                <a:latin typeface="Arial Black" panose="020B0A04020102020204" pitchFamily="34" charset="0"/>
              </a:rPr>
              <a:t>Jésus, l’Agneau de Dieu </a:t>
            </a:r>
          </a:p>
        </p:txBody>
      </p:sp>
      <p:sp>
        <p:nvSpPr>
          <p:cNvPr id="5" name="ZoneTexte 4">
            <a:extLst>
              <a:ext uri="{FF2B5EF4-FFF2-40B4-BE49-F238E27FC236}">
                <a16:creationId xmlns:a16="http://schemas.microsoft.com/office/drawing/2014/main" id="{B0B62ABD-8CF3-9374-F600-D1747E03408D}"/>
              </a:ext>
            </a:extLst>
          </p:cNvPr>
          <p:cNvSpPr txBox="1"/>
          <p:nvPr/>
        </p:nvSpPr>
        <p:spPr>
          <a:xfrm>
            <a:off x="162658" y="3429000"/>
            <a:ext cx="12664586" cy="3170099"/>
          </a:xfrm>
          <a:prstGeom prst="rect">
            <a:avLst/>
          </a:prstGeom>
          <a:noFill/>
        </p:spPr>
        <p:txBody>
          <a:bodyPr wrap="square">
            <a:spAutoFit/>
          </a:bodyPr>
          <a:lstStyle/>
          <a:p>
            <a:r>
              <a:rPr lang="fr-FR" sz="4000" b="1" cap="small" dirty="0">
                <a:latin typeface="Arial Black" panose="020B0A04020102020204" pitchFamily="34" charset="0"/>
              </a:rPr>
              <a:t>Recevez le Christ doux et humble,</a:t>
            </a:r>
            <a:br>
              <a:rPr lang="fr-FR" sz="4000" b="1" cap="small" dirty="0">
                <a:latin typeface="Arial Black" panose="020B0A04020102020204" pitchFamily="34" charset="0"/>
              </a:rPr>
            </a:br>
            <a:r>
              <a:rPr lang="fr-FR" sz="4000" b="1" cap="small" dirty="0">
                <a:latin typeface="Arial Black" panose="020B0A04020102020204" pitchFamily="34" charset="0"/>
              </a:rPr>
              <a:t>Dieu caché en cette hostie.</a:t>
            </a:r>
            <a:br>
              <a:rPr lang="fr-FR" sz="4000" b="1" cap="small" dirty="0">
                <a:latin typeface="Arial Black" panose="020B0A04020102020204" pitchFamily="34" charset="0"/>
              </a:rPr>
            </a:br>
            <a:r>
              <a:rPr lang="fr-FR" sz="4000" b="1" cap="small" dirty="0">
                <a:latin typeface="Arial Black" panose="020B0A04020102020204" pitchFamily="34" charset="0"/>
              </a:rPr>
              <a:t>Bienheureux disciples du Seigneur,</a:t>
            </a:r>
            <a:br>
              <a:rPr lang="fr-FR" sz="4000" b="1" cap="small" dirty="0">
                <a:latin typeface="Arial Black" panose="020B0A04020102020204" pitchFamily="34" charset="0"/>
              </a:rPr>
            </a:br>
            <a:r>
              <a:rPr lang="fr-FR" sz="4000" b="1" cap="small" dirty="0">
                <a:latin typeface="Arial Black" panose="020B0A04020102020204" pitchFamily="34" charset="0"/>
              </a:rPr>
              <a:t>Reposez sur son </a:t>
            </a:r>
            <a:r>
              <a:rPr lang="fr-FR" sz="4000" b="1" cap="small" dirty="0" err="1">
                <a:latin typeface="Arial Black" panose="020B0A04020102020204" pitchFamily="34" charset="0"/>
              </a:rPr>
              <a:t>coeur</a:t>
            </a:r>
            <a:r>
              <a:rPr lang="fr-FR" sz="4000" b="1" cap="small" dirty="0">
                <a:latin typeface="Arial Black" panose="020B0A04020102020204" pitchFamily="34" charset="0"/>
              </a:rPr>
              <a:t>, </a:t>
            </a:r>
          </a:p>
          <a:p>
            <a:r>
              <a:rPr lang="fr-FR" sz="4000" b="1" cap="small" dirty="0">
                <a:latin typeface="Arial Black" panose="020B0A04020102020204" pitchFamily="34" charset="0"/>
              </a:rPr>
              <a:t>apprenez tout de lui. </a:t>
            </a:r>
            <a:endParaRPr lang="fr-FR" sz="4000" cap="small" dirty="0">
              <a:latin typeface="Arial Black" panose="020B0A04020102020204" pitchFamily="34" charset="0"/>
            </a:endParaRPr>
          </a:p>
        </p:txBody>
      </p:sp>
    </p:spTree>
    <p:extLst>
      <p:ext uri="{BB962C8B-B14F-4D97-AF65-F5344CB8AC3E}">
        <p14:creationId xmlns:p14="http://schemas.microsoft.com/office/powerpoint/2010/main" val="992939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B0A8EE5-7BA7-346E-8929-7549A2B90293}"/>
              </a:ext>
            </a:extLst>
          </p:cNvPr>
          <p:cNvSpPr txBox="1"/>
          <p:nvPr/>
        </p:nvSpPr>
        <p:spPr>
          <a:xfrm>
            <a:off x="250581" y="3429000"/>
            <a:ext cx="12164157" cy="3170099"/>
          </a:xfrm>
          <a:prstGeom prst="rect">
            <a:avLst/>
          </a:prstGeom>
          <a:noFill/>
        </p:spPr>
        <p:txBody>
          <a:bodyPr wrap="square">
            <a:spAutoFit/>
          </a:bodyPr>
          <a:lstStyle/>
          <a:p>
            <a:r>
              <a:rPr lang="fr-FR" sz="4000" b="1" cap="small" dirty="0">
                <a:latin typeface="Arial Black" panose="020B0A04020102020204" pitchFamily="34" charset="0"/>
              </a:rPr>
              <a:t>Recevez le Christ doux et humble,</a:t>
            </a:r>
            <a:br>
              <a:rPr lang="fr-FR" sz="4000" b="1" cap="small" dirty="0">
                <a:latin typeface="Arial Black" panose="020B0A04020102020204" pitchFamily="34" charset="0"/>
              </a:rPr>
            </a:br>
            <a:r>
              <a:rPr lang="fr-FR" sz="4000" b="1" cap="small" dirty="0">
                <a:latin typeface="Arial Black" panose="020B0A04020102020204" pitchFamily="34" charset="0"/>
              </a:rPr>
              <a:t>Dieu caché en cette hostie.</a:t>
            </a:r>
            <a:br>
              <a:rPr lang="fr-FR" sz="4000" b="1" cap="small" dirty="0">
                <a:latin typeface="Arial Black" panose="020B0A04020102020204" pitchFamily="34" charset="0"/>
              </a:rPr>
            </a:br>
            <a:r>
              <a:rPr lang="fr-FR" sz="4000" b="1" cap="small" dirty="0">
                <a:latin typeface="Arial Black" panose="020B0A04020102020204" pitchFamily="34" charset="0"/>
              </a:rPr>
              <a:t>Bienheureux disciples du Seigneur,</a:t>
            </a:r>
            <a:br>
              <a:rPr lang="fr-FR" sz="4000" b="1" cap="small" dirty="0">
                <a:latin typeface="Arial Black" panose="020B0A04020102020204" pitchFamily="34" charset="0"/>
              </a:rPr>
            </a:br>
            <a:r>
              <a:rPr lang="fr-FR" sz="4000" b="1" cap="small" dirty="0">
                <a:latin typeface="Arial Black" panose="020B0A04020102020204" pitchFamily="34" charset="0"/>
              </a:rPr>
              <a:t>Reposez sur son </a:t>
            </a:r>
            <a:r>
              <a:rPr lang="fr-FR" sz="4000" b="1" cap="small" dirty="0" err="1">
                <a:latin typeface="Arial Black" panose="020B0A04020102020204" pitchFamily="34" charset="0"/>
              </a:rPr>
              <a:t>coeur</a:t>
            </a:r>
            <a:r>
              <a:rPr lang="fr-FR" sz="4000" b="1" cap="small" dirty="0">
                <a:latin typeface="Arial Black" panose="020B0A04020102020204" pitchFamily="34" charset="0"/>
              </a:rPr>
              <a:t>, </a:t>
            </a:r>
          </a:p>
          <a:p>
            <a:r>
              <a:rPr lang="fr-FR" sz="4000" b="1" cap="small" dirty="0">
                <a:latin typeface="Arial Black" panose="020B0A04020102020204" pitchFamily="34" charset="0"/>
              </a:rPr>
              <a:t>apprenez tout de lui. </a:t>
            </a:r>
            <a:endParaRPr lang="fr-FR" sz="4000" cap="small" dirty="0">
              <a:latin typeface="Arial Black" panose="020B0A04020102020204" pitchFamily="34" charset="0"/>
            </a:endParaRPr>
          </a:p>
        </p:txBody>
      </p:sp>
      <p:sp>
        <p:nvSpPr>
          <p:cNvPr id="5" name="ZoneTexte 4">
            <a:extLst>
              <a:ext uri="{FF2B5EF4-FFF2-40B4-BE49-F238E27FC236}">
                <a16:creationId xmlns:a16="http://schemas.microsoft.com/office/drawing/2014/main" id="{0FD1DACD-2F64-0E01-1967-37F00E3A5EE4}"/>
              </a:ext>
            </a:extLst>
          </p:cNvPr>
          <p:cNvSpPr txBox="1"/>
          <p:nvPr/>
        </p:nvSpPr>
        <p:spPr>
          <a:xfrm>
            <a:off x="250581" y="270274"/>
            <a:ext cx="11743592" cy="2554545"/>
          </a:xfrm>
          <a:prstGeom prst="rect">
            <a:avLst/>
          </a:prstGeom>
          <a:noFill/>
        </p:spPr>
        <p:txBody>
          <a:bodyPr wrap="square">
            <a:spAutoFit/>
          </a:bodyPr>
          <a:lstStyle/>
          <a:p>
            <a:r>
              <a:rPr lang="fr-FR" sz="4000" dirty="0">
                <a:latin typeface="Arial Black" panose="020B0A04020102020204" pitchFamily="34" charset="0"/>
              </a:rPr>
              <a:t>Jésus, jusqu’au bout tu nous aimes,</a:t>
            </a:r>
            <a:br>
              <a:rPr lang="fr-FR" sz="4000" dirty="0">
                <a:latin typeface="Arial Black" panose="020B0A04020102020204" pitchFamily="34" charset="0"/>
              </a:rPr>
            </a:br>
            <a:r>
              <a:rPr lang="fr-FR" sz="4000" dirty="0">
                <a:latin typeface="Arial Black" panose="020B0A04020102020204" pitchFamily="34" charset="0"/>
              </a:rPr>
              <a:t>Tu prends la condition d’esclave.</a:t>
            </a:r>
            <a:br>
              <a:rPr lang="fr-FR" sz="4000" dirty="0">
                <a:latin typeface="Arial Black" panose="020B0A04020102020204" pitchFamily="34" charset="0"/>
              </a:rPr>
            </a:br>
            <a:r>
              <a:rPr lang="fr-FR" sz="4000" dirty="0">
                <a:latin typeface="Arial Black" panose="020B0A04020102020204" pitchFamily="34" charset="0"/>
              </a:rPr>
              <a:t>Roi des rois, tu t’abaisses jusqu’à terre</a:t>
            </a:r>
            <a:br>
              <a:rPr lang="fr-FR" sz="4000" dirty="0">
                <a:latin typeface="Arial Black" panose="020B0A04020102020204" pitchFamily="34" charset="0"/>
              </a:rPr>
            </a:br>
            <a:r>
              <a:rPr lang="fr-FR" sz="4000" dirty="0">
                <a:latin typeface="Arial Black" panose="020B0A04020102020204" pitchFamily="34" charset="0"/>
              </a:rPr>
              <a:t>Pour nous laver les pieds.</a:t>
            </a:r>
          </a:p>
        </p:txBody>
      </p:sp>
    </p:spTree>
    <p:extLst>
      <p:ext uri="{BB962C8B-B14F-4D97-AF65-F5344CB8AC3E}">
        <p14:creationId xmlns:p14="http://schemas.microsoft.com/office/powerpoint/2010/main" val="2684754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B0A8EE5-7BA7-346E-8929-7549A2B90293}"/>
              </a:ext>
            </a:extLst>
          </p:cNvPr>
          <p:cNvSpPr txBox="1"/>
          <p:nvPr/>
        </p:nvSpPr>
        <p:spPr>
          <a:xfrm>
            <a:off x="250581" y="3476886"/>
            <a:ext cx="12164157" cy="3170099"/>
          </a:xfrm>
          <a:prstGeom prst="rect">
            <a:avLst/>
          </a:prstGeom>
          <a:noFill/>
        </p:spPr>
        <p:txBody>
          <a:bodyPr wrap="square">
            <a:spAutoFit/>
          </a:bodyPr>
          <a:lstStyle/>
          <a:p>
            <a:r>
              <a:rPr lang="fr-FR" sz="4000" b="1" cap="small" dirty="0">
                <a:latin typeface="Arial Black" panose="020B0A04020102020204" pitchFamily="34" charset="0"/>
              </a:rPr>
              <a:t>Recevez le Christ doux et humble,</a:t>
            </a:r>
            <a:br>
              <a:rPr lang="fr-FR" sz="4000" b="1" cap="small" dirty="0">
                <a:latin typeface="Arial Black" panose="020B0A04020102020204" pitchFamily="34" charset="0"/>
              </a:rPr>
            </a:br>
            <a:r>
              <a:rPr lang="fr-FR" sz="4000" b="1" cap="small" dirty="0">
                <a:latin typeface="Arial Black" panose="020B0A04020102020204" pitchFamily="34" charset="0"/>
              </a:rPr>
              <a:t>Dieu caché en cette hostie.</a:t>
            </a:r>
            <a:br>
              <a:rPr lang="fr-FR" sz="4000" b="1" cap="small" dirty="0">
                <a:latin typeface="Arial Black" panose="020B0A04020102020204" pitchFamily="34" charset="0"/>
              </a:rPr>
            </a:br>
            <a:r>
              <a:rPr lang="fr-FR" sz="4000" b="1" cap="small" dirty="0">
                <a:latin typeface="Arial Black" panose="020B0A04020102020204" pitchFamily="34" charset="0"/>
              </a:rPr>
              <a:t>Bienheureux disciples du Seigneur,</a:t>
            </a:r>
            <a:br>
              <a:rPr lang="fr-FR" sz="4000" b="1" cap="small" dirty="0">
                <a:latin typeface="Arial Black" panose="020B0A04020102020204" pitchFamily="34" charset="0"/>
              </a:rPr>
            </a:br>
            <a:r>
              <a:rPr lang="fr-FR" sz="4000" b="1" cap="small" dirty="0">
                <a:latin typeface="Arial Black" panose="020B0A04020102020204" pitchFamily="34" charset="0"/>
              </a:rPr>
              <a:t>Reposez sur son </a:t>
            </a:r>
            <a:r>
              <a:rPr lang="fr-FR" sz="4000" b="1" cap="small" dirty="0" err="1">
                <a:latin typeface="Arial Black" panose="020B0A04020102020204" pitchFamily="34" charset="0"/>
              </a:rPr>
              <a:t>coeur</a:t>
            </a:r>
            <a:r>
              <a:rPr lang="fr-FR" sz="4000" b="1" cap="small" dirty="0">
                <a:latin typeface="Arial Black" panose="020B0A04020102020204" pitchFamily="34" charset="0"/>
              </a:rPr>
              <a:t>, </a:t>
            </a:r>
          </a:p>
          <a:p>
            <a:r>
              <a:rPr lang="fr-FR" sz="4000" b="1" cap="small" dirty="0">
                <a:latin typeface="Arial Black" panose="020B0A04020102020204" pitchFamily="34" charset="0"/>
              </a:rPr>
              <a:t>apprenez tout de lui. </a:t>
            </a:r>
            <a:endParaRPr lang="fr-FR" sz="4000" cap="small" dirty="0">
              <a:latin typeface="Arial Black" panose="020B0A04020102020204" pitchFamily="34" charset="0"/>
            </a:endParaRPr>
          </a:p>
        </p:txBody>
      </p:sp>
      <p:sp>
        <p:nvSpPr>
          <p:cNvPr id="4" name="ZoneTexte 3">
            <a:extLst>
              <a:ext uri="{FF2B5EF4-FFF2-40B4-BE49-F238E27FC236}">
                <a16:creationId xmlns:a16="http://schemas.microsoft.com/office/drawing/2014/main" id="{75649E19-319A-A079-2A2E-8FB470CDA31A}"/>
              </a:ext>
            </a:extLst>
          </p:cNvPr>
          <p:cNvSpPr txBox="1"/>
          <p:nvPr/>
        </p:nvSpPr>
        <p:spPr>
          <a:xfrm>
            <a:off x="250581" y="123092"/>
            <a:ext cx="11690838" cy="2554545"/>
          </a:xfrm>
          <a:prstGeom prst="rect">
            <a:avLst/>
          </a:prstGeom>
          <a:noFill/>
        </p:spPr>
        <p:txBody>
          <a:bodyPr wrap="square">
            <a:spAutoFit/>
          </a:bodyPr>
          <a:lstStyle/>
          <a:p>
            <a:r>
              <a:rPr lang="fr-FR" sz="4000" dirty="0">
                <a:latin typeface="Arial Black" panose="020B0A04020102020204" pitchFamily="34" charset="0"/>
              </a:rPr>
              <a:t>Seigneur, comme est grand ce mystère,</a:t>
            </a:r>
            <a:br>
              <a:rPr lang="fr-FR" sz="4000" dirty="0">
                <a:latin typeface="Arial Black" panose="020B0A04020102020204" pitchFamily="34" charset="0"/>
              </a:rPr>
            </a:br>
            <a:r>
              <a:rPr lang="fr-FR" sz="4000" dirty="0">
                <a:latin typeface="Arial Black" panose="020B0A04020102020204" pitchFamily="34" charset="0"/>
              </a:rPr>
              <a:t>Maître comment te laisser faire ?</a:t>
            </a:r>
            <a:br>
              <a:rPr lang="fr-FR" sz="4000" dirty="0">
                <a:latin typeface="Arial Black" panose="020B0A04020102020204" pitchFamily="34" charset="0"/>
              </a:rPr>
            </a:br>
            <a:r>
              <a:rPr lang="fr-FR" sz="4000" dirty="0">
                <a:latin typeface="Arial Black" panose="020B0A04020102020204" pitchFamily="34" charset="0"/>
              </a:rPr>
              <a:t>En mon corps, en mon âme pécheresse,</a:t>
            </a:r>
            <a:br>
              <a:rPr lang="fr-FR" sz="4000" dirty="0">
                <a:latin typeface="Arial Black" panose="020B0A04020102020204" pitchFamily="34" charset="0"/>
              </a:rPr>
            </a:br>
            <a:r>
              <a:rPr lang="fr-FR" sz="4000" dirty="0">
                <a:latin typeface="Arial Black" panose="020B0A04020102020204" pitchFamily="34" charset="0"/>
              </a:rPr>
              <a:t>Tu viens pour demeurer.</a:t>
            </a:r>
          </a:p>
        </p:txBody>
      </p:sp>
    </p:spTree>
    <p:extLst>
      <p:ext uri="{BB962C8B-B14F-4D97-AF65-F5344CB8AC3E}">
        <p14:creationId xmlns:p14="http://schemas.microsoft.com/office/powerpoint/2010/main" val="3314679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B0A8EE5-7BA7-346E-8929-7549A2B90293}"/>
              </a:ext>
            </a:extLst>
          </p:cNvPr>
          <p:cNvSpPr txBox="1"/>
          <p:nvPr/>
        </p:nvSpPr>
        <p:spPr>
          <a:xfrm>
            <a:off x="250581" y="3353794"/>
            <a:ext cx="12164157" cy="3170099"/>
          </a:xfrm>
          <a:prstGeom prst="rect">
            <a:avLst/>
          </a:prstGeom>
          <a:noFill/>
        </p:spPr>
        <p:txBody>
          <a:bodyPr wrap="square">
            <a:spAutoFit/>
          </a:bodyPr>
          <a:lstStyle/>
          <a:p>
            <a:r>
              <a:rPr lang="fr-FR" sz="4000" b="1" cap="small" dirty="0">
                <a:latin typeface="Arial Black" panose="020B0A04020102020204" pitchFamily="34" charset="0"/>
              </a:rPr>
              <a:t>Recevez le Christ doux et humble,</a:t>
            </a:r>
            <a:br>
              <a:rPr lang="fr-FR" sz="4000" b="1" cap="small" dirty="0">
                <a:latin typeface="Arial Black" panose="020B0A04020102020204" pitchFamily="34" charset="0"/>
              </a:rPr>
            </a:br>
            <a:r>
              <a:rPr lang="fr-FR" sz="4000" b="1" cap="small" dirty="0">
                <a:latin typeface="Arial Black" panose="020B0A04020102020204" pitchFamily="34" charset="0"/>
              </a:rPr>
              <a:t>Dieu caché en cette hostie.</a:t>
            </a:r>
            <a:br>
              <a:rPr lang="fr-FR" sz="4000" b="1" cap="small" dirty="0">
                <a:latin typeface="Arial Black" panose="020B0A04020102020204" pitchFamily="34" charset="0"/>
              </a:rPr>
            </a:br>
            <a:r>
              <a:rPr lang="fr-FR" sz="4000" b="1" cap="small" dirty="0">
                <a:latin typeface="Arial Black" panose="020B0A04020102020204" pitchFamily="34" charset="0"/>
              </a:rPr>
              <a:t>Bienheureux disciples du Seigneur,</a:t>
            </a:r>
            <a:br>
              <a:rPr lang="fr-FR" sz="4000" b="1" cap="small" dirty="0">
                <a:latin typeface="Arial Black" panose="020B0A04020102020204" pitchFamily="34" charset="0"/>
              </a:rPr>
            </a:br>
            <a:r>
              <a:rPr lang="fr-FR" sz="4000" b="1" cap="small" dirty="0">
                <a:latin typeface="Arial Black" panose="020B0A04020102020204" pitchFamily="34" charset="0"/>
              </a:rPr>
              <a:t>Reposez sur son </a:t>
            </a:r>
            <a:r>
              <a:rPr lang="fr-FR" sz="4000" b="1" cap="small" dirty="0" err="1">
                <a:latin typeface="Arial Black" panose="020B0A04020102020204" pitchFamily="34" charset="0"/>
              </a:rPr>
              <a:t>coeur</a:t>
            </a:r>
            <a:r>
              <a:rPr lang="fr-FR" sz="4000" b="1" cap="small" dirty="0">
                <a:latin typeface="Arial Black" panose="020B0A04020102020204" pitchFamily="34" charset="0"/>
              </a:rPr>
              <a:t>, </a:t>
            </a:r>
          </a:p>
          <a:p>
            <a:r>
              <a:rPr lang="fr-FR" sz="4000" b="1" cap="small" dirty="0">
                <a:latin typeface="Arial Black" panose="020B0A04020102020204" pitchFamily="34" charset="0"/>
              </a:rPr>
              <a:t>apprenez tout de lui. </a:t>
            </a:r>
            <a:endParaRPr lang="fr-FR" sz="4000" cap="small" dirty="0">
              <a:latin typeface="Arial Black" panose="020B0A04020102020204" pitchFamily="34" charset="0"/>
            </a:endParaRPr>
          </a:p>
        </p:txBody>
      </p:sp>
      <p:sp>
        <p:nvSpPr>
          <p:cNvPr id="4" name="ZoneTexte 3">
            <a:extLst>
              <a:ext uri="{FF2B5EF4-FFF2-40B4-BE49-F238E27FC236}">
                <a16:creationId xmlns:a16="http://schemas.microsoft.com/office/drawing/2014/main" id="{B4065348-9AFE-F6DA-0B48-D4952C44C5CE}"/>
              </a:ext>
            </a:extLst>
          </p:cNvPr>
          <p:cNvSpPr txBox="1"/>
          <p:nvPr/>
        </p:nvSpPr>
        <p:spPr>
          <a:xfrm>
            <a:off x="250581" y="263769"/>
            <a:ext cx="12726866" cy="2554545"/>
          </a:xfrm>
          <a:prstGeom prst="rect">
            <a:avLst/>
          </a:prstGeom>
          <a:noFill/>
        </p:spPr>
        <p:txBody>
          <a:bodyPr wrap="square">
            <a:spAutoFit/>
          </a:bodyPr>
          <a:lstStyle/>
          <a:p>
            <a:r>
              <a:rPr lang="fr-FR" sz="4000" dirty="0">
                <a:latin typeface="Arial Black" panose="020B0A04020102020204" pitchFamily="34" charset="0"/>
              </a:rPr>
              <a:t>Je crois, mon Dieu, en toi j’espère.</a:t>
            </a:r>
            <a:br>
              <a:rPr lang="fr-FR" sz="4000" dirty="0">
                <a:latin typeface="Arial Black" panose="020B0A04020102020204" pitchFamily="34" charset="0"/>
              </a:rPr>
            </a:br>
            <a:r>
              <a:rPr lang="fr-FR" sz="4000" dirty="0">
                <a:latin typeface="Arial Black" panose="020B0A04020102020204" pitchFamily="34" charset="0"/>
              </a:rPr>
              <a:t>Lave mes pieds et tout mon être :</a:t>
            </a:r>
            <a:br>
              <a:rPr lang="fr-FR" sz="4000" dirty="0">
                <a:latin typeface="Arial Black" panose="020B0A04020102020204" pitchFamily="34" charset="0"/>
              </a:rPr>
            </a:br>
            <a:r>
              <a:rPr lang="fr-FR" sz="4000" dirty="0">
                <a:latin typeface="Arial Black" panose="020B0A04020102020204" pitchFamily="34" charset="0"/>
              </a:rPr>
              <a:t>De ton </a:t>
            </a:r>
            <a:r>
              <a:rPr lang="fr-FR" sz="4000" dirty="0" err="1">
                <a:latin typeface="Arial Black" panose="020B0A04020102020204" pitchFamily="34" charset="0"/>
              </a:rPr>
              <a:t>coeur</a:t>
            </a:r>
            <a:r>
              <a:rPr lang="fr-FR" sz="4000" dirty="0">
                <a:latin typeface="Arial Black" panose="020B0A04020102020204" pitchFamily="34" charset="0"/>
              </a:rPr>
              <a:t>, fais jaillir en moi la source,</a:t>
            </a:r>
            <a:br>
              <a:rPr lang="fr-FR" sz="4000" dirty="0">
                <a:latin typeface="Arial Black" panose="020B0A04020102020204" pitchFamily="34" charset="0"/>
              </a:rPr>
            </a:br>
            <a:r>
              <a:rPr lang="fr-FR" sz="4000" dirty="0">
                <a:latin typeface="Arial Black" panose="020B0A04020102020204" pitchFamily="34" charset="0"/>
              </a:rPr>
              <a:t>L’eau vive de l’Esprit.</a:t>
            </a:r>
          </a:p>
        </p:txBody>
      </p:sp>
    </p:spTree>
    <p:extLst>
      <p:ext uri="{BB962C8B-B14F-4D97-AF65-F5344CB8AC3E}">
        <p14:creationId xmlns:p14="http://schemas.microsoft.com/office/powerpoint/2010/main" val="2714264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A1D7538-04AA-DDCC-7F99-4EEC94718CCD}"/>
              </a:ext>
            </a:extLst>
          </p:cNvPr>
          <p:cNvSpPr txBox="1"/>
          <p:nvPr/>
        </p:nvSpPr>
        <p:spPr>
          <a:xfrm>
            <a:off x="250580" y="384575"/>
            <a:ext cx="12849957" cy="2554545"/>
          </a:xfrm>
          <a:prstGeom prst="rect">
            <a:avLst/>
          </a:prstGeom>
          <a:noFill/>
        </p:spPr>
        <p:txBody>
          <a:bodyPr wrap="square">
            <a:spAutoFit/>
          </a:bodyPr>
          <a:lstStyle/>
          <a:p>
            <a:r>
              <a:rPr lang="fr-FR" sz="4000" dirty="0">
                <a:latin typeface="Arial Black" panose="020B0A04020102020204" pitchFamily="34" charset="0"/>
              </a:rPr>
              <a:t>Seigneur, tu m’appelles à te suivre.</a:t>
            </a:r>
            <a:br>
              <a:rPr lang="fr-FR" sz="4000" dirty="0">
                <a:latin typeface="Arial Black" panose="020B0A04020102020204" pitchFamily="34" charset="0"/>
              </a:rPr>
            </a:br>
            <a:r>
              <a:rPr lang="fr-FR" sz="4000" dirty="0">
                <a:latin typeface="Arial Black" panose="020B0A04020102020204" pitchFamily="34" charset="0"/>
              </a:rPr>
              <a:t>Viens au secours de ma faiblesse.</a:t>
            </a:r>
            <a:br>
              <a:rPr lang="fr-FR" sz="4000" dirty="0">
                <a:latin typeface="Arial Black" panose="020B0A04020102020204" pitchFamily="34" charset="0"/>
              </a:rPr>
            </a:br>
            <a:r>
              <a:rPr lang="fr-FR" sz="4000" dirty="0">
                <a:latin typeface="Arial Black" panose="020B0A04020102020204" pitchFamily="34" charset="0"/>
              </a:rPr>
              <a:t>En mon </a:t>
            </a:r>
            <a:r>
              <a:rPr lang="fr-FR" sz="4000" dirty="0" err="1">
                <a:latin typeface="Arial Black" panose="020B0A04020102020204" pitchFamily="34" charset="0"/>
              </a:rPr>
              <a:t>coeur</a:t>
            </a:r>
            <a:r>
              <a:rPr lang="fr-FR" sz="4000" dirty="0">
                <a:latin typeface="Arial Black" panose="020B0A04020102020204" pitchFamily="34" charset="0"/>
              </a:rPr>
              <a:t>, viens, établis ta demeure,</a:t>
            </a:r>
            <a:br>
              <a:rPr lang="fr-FR" sz="4000" dirty="0">
                <a:latin typeface="Arial Black" panose="020B0A04020102020204" pitchFamily="34" charset="0"/>
              </a:rPr>
            </a:br>
            <a:r>
              <a:rPr lang="fr-FR" sz="4000" dirty="0">
                <a:latin typeface="Arial Black" panose="020B0A04020102020204" pitchFamily="34" charset="0"/>
              </a:rPr>
              <a:t>Que brûle ton Amour.</a:t>
            </a:r>
          </a:p>
        </p:txBody>
      </p:sp>
      <p:sp>
        <p:nvSpPr>
          <p:cNvPr id="5" name="ZoneTexte 4">
            <a:extLst>
              <a:ext uri="{FF2B5EF4-FFF2-40B4-BE49-F238E27FC236}">
                <a16:creationId xmlns:a16="http://schemas.microsoft.com/office/drawing/2014/main" id="{7A99B169-7445-C763-5AC2-748244DF67A8}"/>
              </a:ext>
            </a:extLst>
          </p:cNvPr>
          <p:cNvSpPr txBox="1"/>
          <p:nvPr/>
        </p:nvSpPr>
        <p:spPr>
          <a:xfrm>
            <a:off x="250580" y="3303326"/>
            <a:ext cx="12480682" cy="3170099"/>
          </a:xfrm>
          <a:prstGeom prst="rect">
            <a:avLst/>
          </a:prstGeom>
          <a:noFill/>
        </p:spPr>
        <p:txBody>
          <a:bodyPr wrap="square">
            <a:spAutoFit/>
          </a:bodyPr>
          <a:lstStyle/>
          <a:p>
            <a:r>
              <a:rPr lang="fr-FR" sz="4000" b="1" cap="small" dirty="0">
                <a:latin typeface="Arial Black" panose="020B0A04020102020204" pitchFamily="34" charset="0"/>
              </a:rPr>
              <a:t>Recevez le Christ doux et humble,</a:t>
            </a:r>
            <a:br>
              <a:rPr lang="fr-FR" sz="4000" b="1" cap="small" dirty="0">
                <a:latin typeface="Arial Black" panose="020B0A04020102020204" pitchFamily="34" charset="0"/>
              </a:rPr>
            </a:br>
            <a:r>
              <a:rPr lang="fr-FR" sz="4000" b="1" cap="small" dirty="0">
                <a:latin typeface="Arial Black" panose="020B0A04020102020204" pitchFamily="34" charset="0"/>
              </a:rPr>
              <a:t>Dieu caché en cette hostie.</a:t>
            </a:r>
            <a:br>
              <a:rPr lang="fr-FR" sz="4000" b="1" cap="small" dirty="0">
                <a:latin typeface="Arial Black" panose="020B0A04020102020204" pitchFamily="34" charset="0"/>
              </a:rPr>
            </a:br>
            <a:r>
              <a:rPr lang="fr-FR" sz="4000" b="1" cap="small" dirty="0">
                <a:latin typeface="Arial Black" panose="020B0A04020102020204" pitchFamily="34" charset="0"/>
              </a:rPr>
              <a:t>Bienheureux disciples du Seigneur,</a:t>
            </a:r>
            <a:br>
              <a:rPr lang="fr-FR" sz="4000" b="1" cap="small" dirty="0">
                <a:latin typeface="Arial Black" panose="020B0A04020102020204" pitchFamily="34" charset="0"/>
              </a:rPr>
            </a:br>
            <a:r>
              <a:rPr lang="fr-FR" sz="4000" b="1" cap="small" dirty="0">
                <a:latin typeface="Arial Black" panose="020B0A04020102020204" pitchFamily="34" charset="0"/>
              </a:rPr>
              <a:t>Reposez sur son </a:t>
            </a:r>
            <a:r>
              <a:rPr lang="fr-FR" sz="4000" b="1" cap="small" dirty="0" err="1">
                <a:latin typeface="Arial Black" panose="020B0A04020102020204" pitchFamily="34" charset="0"/>
              </a:rPr>
              <a:t>coeur</a:t>
            </a:r>
            <a:r>
              <a:rPr lang="fr-FR" sz="4000" b="1" cap="small" dirty="0">
                <a:latin typeface="Arial Black" panose="020B0A04020102020204" pitchFamily="34" charset="0"/>
              </a:rPr>
              <a:t>, </a:t>
            </a:r>
          </a:p>
          <a:p>
            <a:r>
              <a:rPr lang="fr-FR" sz="4000" b="1" cap="small" dirty="0">
                <a:latin typeface="Arial Black" panose="020B0A04020102020204" pitchFamily="34" charset="0"/>
              </a:rPr>
              <a:t>apprenez tout de lui. </a:t>
            </a:r>
            <a:endParaRPr lang="fr-FR" sz="4000" cap="small" dirty="0">
              <a:latin typeface="Arial Black" panose="020B0A04020102020204" pitchFamily="34" charset="0"/>
            </a:endParaRPr>
          </a:p>
        </p:txBody>
      </p:sp>
    </p:spTree>
    <p:extLst>
      <p:ext uri="{BB962C8B-B14F-4D97-AF65-F5344CB8AC3E}">
        <p14:creationId xmlns:p14="http://schemas.microsoft.com/office/powerpoint/2010/main" val="116554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169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B06108CF-7DE3-7451-B8B8-ECAB7A69BA26}"/>
              </a:ext>
            </a:extLst>
          </p:cNvPr>
          <p:cNvSpPr txBox="1"/>
          <p:nvPr/>
        </p:nvSpPr>
        <p:spPr>
          <a:xfrm>
            <a:off x="487226" y="1429650"/>
            <a:ext cx="10511203" cy="3908762"/>
          </a:xfrm>
          <a:prstGeom prst="rect">
            <a:avLst/>
          </a:prstGeom>
          <a:noFill/>
        </p:spPr>
        <p:txBody>
          <a:bodyPr wrap="square">
            <a:spAutoFit/>
          </a:bodyPr>
          <a:lstStyle/>
          <a:p>
            <a:r>
              <a:rPr lang="fr-FR" sz="3200" dirty="0">
                <a:latin typeface="Arial Black" panose="020B0A04020102020204" pitchFamily="34" charset="0"/>
              </a:rPr>
              <a:t>Les équipes « jeunes mariés » de la paroisse </a:t>
            </a:r>
            <a:r>
              <a:rPr lang="fr-FR" sz="3600" b="1" dirty="0"/>
              <a:t>sont constituées de trois-quatre couples qui se réunissent, pour échanger et porter un regard chrétien sur des sujets d’actualité ou de réflexion de fond... et surtout mieux se connaître, créer des relations d’amitié pour partager les joies et se soutenir dans les difficultés.</a:t>
            </a:r>
          </a:p>
        </p:txBody>
      </p:sp>
      <p:sp>
        <p:nvSpPr>
          <p:cNvPr id="11" name="ZoneTexte 10">
            <a:extLst>
              <a:ext uri="{FF2B5EF4-FFF2-40B4-BE49-F238E27FC236}">
                <a16:creationId xmlns:a16="http://schemas.microsoft.com/office/drawing/2014/main" id="{DBACE233-5EDF-C669-0A30-B82F631A61EB}"/>
              </a:ext>
            </a:extLst>
          </p:cNvPr>
          <p:cNvSpPr txBox="1"/>
          <p:nvPr/>
        </p:nvSpPr>
        <p:spPr>
          <a:xfrm>
            <a:off x="1037493" y="5594396"/>
            <a:ext cx="10972800" cy="707886"/>
          </a:xfrm>
          <a:prstGeom prst="rect">
            <a:avLst/>
          </a:prstGeom>
          <a:noFill/>
        </p:spPr>
        <p:txBody>
          <a:bodyPr wrap="square">
            <a:spAutoFit/>
          </a:bodyPr>
          <a:lstStyle/>
          <a:p>
            <a:r>
              <a:rPr lang="fr-FR" sz="4000" dirty="0">
                <a:solidFill>
                  <a:schemeClr val="accent4">
                    <a:lumMod val="60000"/>
                    <a:lumOff val="40000"/>
                  </a:schemeClr>
                </a:solidFill>
              </a:rPr>
              <a:t>jeunescouples@paroisse-colombes.com</a:t>
            </a:r>
          </a:p>
        </p:txBody>
      </p:sp>
      <p:pic>
        <p:nvPicPr>
          <p:cNvPr id="14" name="Image 13" descr="Une image contenant croquis, art, cercle, symbole&#10;&#10;Description générée automatiquement">
            <a:extLst>
              <a:ext uri="{FF2B5EF4-FFF2-40B4-BE49-F238E27FC236}">
                <a16:creationId xmlns:a16="http://schemas.microsoft.com/office/drawing/2014/main" id="{F627D87A-1490-AA0C-F189-0A83BA79B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843" y="-17109"/>
            <a:ext cx="1424977" cy="1424977"/>
          </a:xfrm>
          <a:prstGeom prst="rect">
            <a:avLst/>
          </a:prstGeom>
        </p:spPr>
      </p:pic>
      <p:pic>
        <p:nvPicPr>
          <p:cNvPr id="15" name="Image 14">
            <a:extLst>
              <a:ext uri="{FF2B5EF4-FFF2-40B4-BE49-F238E27FC236}">
                <a16:creationId xmlns:a16="http://schemas.microsoft.com/office/drawing/2014/main" id="{5D7F524D-AFEC-E80D-7EB1-8C198810327E}"/>
              </a:ext>
            </a:extLst>
          </p:cNvPr>
          <p:cNvPicPr>
            <a:picLocks noChangeAspect="1"/>
          </p:cNvPicPr>
          <p:nvPr/>
        </p:nvPicPr>
        <p:blipFill>
          <a:blip r:embed="rId3"/>
          <a:stretch>
            <a:fillRect/>
          </a:stretch>
        </p:blipFill>
        <p:spPr>
          <a:xfrm>
            <a:off x="9517673" y="378459"/>
            <a:ext cx="1255685" cy="1255685"/>
          </a:xfrm>
          <a:prstGeom prst="rect">
            <a:avLst/>
          </a:prstGeom>
        </p:spPr>
      </p:pic>
      <p:pic>
        <p:nvPicPr>
          <p:cNvPr id="16" name="Image 15">
            <a:extLst>
              <a:ext uri="{FF2B5EF4-FFF2-40B4-BE49-F238E27FC236}">
                <a16:creationId xmlns:a16="http://schemas.microsoft.com/office/drawing/2014/main" id="{F12CCE62-D8C4-76BA-FEDA-03D113CA3C1D}"/>
              </a:ext>
            </a:extLst>
          </p:cNvPr>
          <p:cNvPicPr>
            <a:picLocks noChangeAspect="1"/>
          </p:cNvPicPr>
          <p:nvPr/>
        </p:nvPicPr>
        <p:blipFill>
          <a:blip r:embed="rId3"/>
          <a:stretch>
            <a:fillRect/>
          </a:stretch>
        </p:blipFill>
        <p:spPr>
          <a:xfrm>
            <a:off x="860997" y="87307"/>
            <a:ext cx="1214351" cy="1214351"/>
          </a:xfrm>
          <a:prstGeom prst="rect">
            <a:avLst/>
          </a:prstGeom>
        </p:spPr>
      </p:pic>
      <p:pic>
        <p:nvPicPr>
          <p:cNvPr id="17" name="Image 16">
            <a:extLst>
              <a:ext uri="{FF2B5EF4-FFF2-40B4-BE49-F238E27FC236}">
                <a16:creationId xmlns:a16="http://schemas.microsoft.com/office/drawing/2014/main" id="{27C390C1-43B2-D577-F1E1-95C2DF4977B5}"/>
              </a:ext>
            </a:extLst>
          </p:cNvPr>
          <p:cNvPicPr>
            <a:picLocks noChangeAspect="1"/>
          </p:cNvPicPr>
          <p:nvPr/>
        </p:nvPicPr>
        <p:blipFill>
          <a:blip r:embed="rId3"/>
          <a:stretch>
            <a:fillRect/>
          </a:stretch>
        </p:blipFill>
        <p:spPr>
          <a:xfrm>
            <a:off x="1898851" y="228686"/>
            <a:ext cx="1179182" cy="1179182"/>
          </a:xfrm>
          <a:prstGeom prst="rect">
            <a:avLst/>
          </a:prstGeom>
        </p:spPr>
      </p:pic>
      <p:pic>
        <p:nvPicPr>
          <p:cNvPr id="18" name="Image 17">
            <a:extLst>
              <a:ext uri="{FF2B5EF4-FFF2-40B4-BE49-F238E27FC236}">
                <a16:creationId xmlns:a16="http://schemas.microsoft.com/office/drawing/2014/main" id="{05E55733-C0AB-8B19-E00A-72C228E8782B}"/>
              </a:ext>
            </a:extLst>
          </p:cNvPr>
          <p:cNvPicPr>
            <a:picLocks noChangeAspect="1"/>
          </p:cNvPicPr>
          <p:nvPr/>
        </p:nvPicPr>
        <p:blipFill>
          <a:blip r:embed="rId3"/>
          <a:stretch>
            <a:fillRect/>
          </a:stretch>
        </p:blipFill>
        <p:spPr>
          <a:xfrm>
            <a:off x="32769" y="559696"/>
            <a:ext cx="1004724" cy="1004724"/>
          </a:xfrm>
          <a:prstGeom prst="rect">
            <a:avLst/>
          </a:prstGeom>
        </p:spPr>
      </p:pic>
    </p:spTree>
    <p:extLst>
      <p:ext uri="{BB962C8B-B14F-4D97-AF65-F5344CB8AC3E}">
        <p14:creationId xmlns:p14="http://schemas.microsoft.com/office/powerpoint/2010/main" val="1443200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5D0403F-B78B-527F-D741-E00B1B363267}"/>
              </a:ext>
            </a:extLst>
          </p:cNvPr>
          <p:cNvSpPr txBox="1"/>
          <p:nvPr/>
        </p:nvSpPr>
        <p:spPr>
          <a:xfrm>
            <a:off x="505558" y="3743237"/>
            <a:ext cx="11180883" cy="2554545"/>
          </a:xfrm>
          <a:prstGeom prst="rect">
            <a:avLst/>
          </a:prstGeom>
          <a:noFill/>
        </p:spPr>
        <p:txBody>
          <a:bodyPr wrap="square">
            <a:spAutoFit/>
          </a:bodyPr>
          <a:lstStyle/>
          <a:p>
            <a:r>
              <a:rPr lang="fr-FR" sz="4000" b="1" cap="small" dirty="0">
                <a:latin typeface="Arial Black" panose="020B0A04020102020204" pitchFamily="34" charset="0"/>
              </a:rPr>
              <a:t>Alléluia! Le Seigneur règne, </a:t>
            </a:r>
          </a:p>
          <a:p>
            <a:r>
              <a:rPr lang="fr-FR" sz="4000" b="1" cap="small" dirty="0">
                <a:latin typeface="Arial Black" panose="020B0A04020102020204" pitchFamily="34" charset="0"/>
              </a:rPr>
              <a:t>Alléluia! il est vainqueur.</a:t>
            </a:r>
            <a:br>
              <a:rPr lang="fr-FR" sz="4000" b="1" cap="small" dirty="0">
                <a:latin typeface="Arial Black" panose="020B0A04020102020204" pitchFamily="34" charset="0"/>
              </a:rPr>
            </a:br>
            <a:r>
              <a:rPr lang="fr-FR" sz="4000" b="1" cap="small" dirty="0">
                <a:latin typeface="Arial Black" panose="020B0A04020102020204" pitchFamily="34" charset="0"/>
              </a:rPr>
              <a:t>Alléluia! Le Seigneur règne,</a:t>
            </a:r>
          </a:p>
          <a:p>
            <a:r>
              <a:rPr lang="fr-FR" sz="4000" b="1" cap="small" dirty="0">
                <a:latin typeface="Arial Black" panose="020B0A04020102020204" pitchFamily="34" charset="0"/>
              </a:rPr>
              <a:t>Chante Alléluia! Amen</a:t>
            </a:r>
            <a:r>
              <a:rPr lang="fr-FR" sz="4000" b="1" dirty="0">
                <a:latin typeface="Arial Black" panose="020B0A04020102020204" pitchFamily="34" charset="0"/>
              </a:rPr>
              <a:t>!</a:t>
            </a:r>
            <a:endParaRPr lang="fr-FR" sz="4000" dirty="0">
              <a:latin typeface="Arial Black" panose="020B0A04020102020204" pitchFamily="34" charset="0"/>
            </a:endParaRPr>
          </a:p>
        </p:txBody>
      </p:sp>
      <p:sp>
        <p:nvSpPr>
          <p:cNvPr id="5" name="ZoneTexte 4">
            <a:extLst>
              <a:ext uri="{FF2B5EF4-FFF2-40B4-BE49-F238E27FC236}">
                <a16:creationId xmlns:a16="http://schemas.microsoft.com/office/drawing/2014/main" id="{214E2777-2CC2-FBDA-A165-5F0E05C1DC4C}"/>
              </a:ext>
            </a:extLst>
          </p:cNvPr>
          <p:cNvSpPr txBox="1"/>
          <p:nvPr/>
        </p:nvSpPr>
        <p:spPr>
          <a:xfrm>
            <a:off x="342900" y="278865"/>
            <a:ext cx="11506199" cy="2554545"/>
          </a:xfrm>
          <a:prstGeom prst="rect">
            <a:avLst/>
          </a:prstGeom>
          <a:noFill/>
        </p:spPr>
        <p:txBody>
          <a:bodyPr wrap="square">
            <a:spAutoFit/>
          </a:bodyPr>
          <a:lstStyle/>
          <a:p>
            <a:r>
              <a:rPr lang="fr-FR" sz="4000" dirty="0">
                <a:latin typeface="Arial Black" panose="020B0A04020102020204" pitchFamily="34" charset="0"/>
              </a:rPr>
              <a:t>Le temps est venu de célébrer </a:t>
            </a:r>
          </a:p>
          <a:p>
            <a:r>
              <a:rPr lang="fr-FR" sz="4000" dirty="0">
                <a:latin typeface="Arial Black" panose="020B0A04020102020204" pitchFamily="34" charset="0"/>
              </a:rPr>
              <a:t>dans la joie et l’allégresse.</a:t>
            </a:r>
            <a:br>
              <a:rPr lang="fr-FR" sz="4000" dirty="0">
                <a:latin typeface="Arial Black" panose="020B0A04020102020204" pitchFamily="34" charset="0"/>
              </a:rPr>
            </a:br>
            <a:r>
              <a:rPr lang="fr-FR" sz="4000" dirty="0">
                <a:latin typeface="Arial Black" panose="020B0A04020102020204" pitchFamily="34" charset="0"/>
              </a:rPr>
              <a:t>Venez donc tous pour le banquet, </a:t>
            </a:r>
          </a:p>
          <a:p>
            <a:r>
              <a:rPr lang="fr-FR" sz="4000" dirty="0">
                <a:latin typeface="Arial Black" panose="020B0A04020102020204" pitchFamily="34" charset="0"/>
              </a:rPr>
              <a:t>pour les noces de l’Agneau.</a:t>
            </a:r>
          </a:p>
        </p:txBody>
      </p:sp>
    </p:spTree>
    <p:extLst>
      <p:ext uri="{BB962C8B-B14F-4D97-AF65-F5344CB8AC3E}">
        <p14:creationId xmlns:p14="http://schemas.microsoft.com/office/powerpoint/2010/main" val="366466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C1BBC7C-616B-4C1F-0C76-ECFAFA9FFF6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3323492" y="0"/>
            <a:ext cx="4855554" cy="6858000"/>
          </a:xfrm>
          <a:prstGeom prst="rect">
            <a:avLst/>
          </a:prstGeom>
        </p:spPr>
      </p:pic>
    </p:spTree>
    <p:extLst>
      <p:ext uri="{BB962C8B-B14F-4D97-AF65-F5344CB8AC3E}">
        <p14:creationId xmlns:p14="http://schemas.microsoft.com/office/powerpoint/2010/main" val="2326177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350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8BEFC03-20B6-FC4C-D1F2-6AF4C26BDA7D}"/>
              </a:ext>
            </a:extLst>
          </p:cNvPr>
          <p:cNvSpPr txBox="1"/>
          <p:nvPr/>
        </p:nvSpPr>
        <p:spPr>
          <a:xfrm>
            <a:off x="232996" y="226313"/>
            <a:ext cx="11478357" cy="2554545"/>
          </a:xfrm>
          <a:prstGeom prst="rect">
            <a:avLst/>
          </a:prstGeom>
          <a:noFill/>
        </p:spPr>
        <p:txBody>
          <a:bodyPr wrap="square">
            <a:spAutoFit/>
          </a:bodyPr>
          <a:lstStyle/>
          <a:p>
            <a:r>
              <a:rPr lang="fr-FR" sz="4000" cap="small" dirty="0">
                <a:latin typeface="Arial Black" panose="020B0A04020102020204" pitchFamily="34" charset="0"/>
              </a:rPr>
              <a:t>Allez par toute la terre,</a:t>
            </a:r>
            <a:br>
              <a:rPr lang="fr-FR" sz="4000" cap="small" dirty="0">
                <a:latin typeface="Arial Black" panose="020B0A04020102020204" pitchFamily="34" charset="0"/>
              </a:rPr>
            </a:br>
            <a:r>
              <a:rPr lang="fr-FR" sz="4000" cap="small" dirty="0">
                <a:latin typeface="Arial Black" panose="020B0A04020102020204" pitchFamily="34" charset="0"/>
              </a:rPr>
              <a:t>Annoncer l’Evangile aux nations !</a:t>
            </a:r>
            <a:br>
              <a:rPr lang="fr-FR" sz="4000" cap="small" dirty="0">
                <a:latin typeface="Arial Black" panose="020B0A04020102020204" pitchFamily="34" charset="0"/>
              </a:rPr>
            </a:br>
            <a:r>
              <a:rPr lang="fr-FR" sz="4000" cap="small" dirty="0">
                <a:latin typeface="Arial Black" panose="020B0A04020102020204" pitchFamily="34" charset="0"/>
              </a:rPr>
              <a:t>Allez par toute la terre, Alléluia !</a:t>
            </a:r>
            <a:br>
              <a:rPr lang="fr-FR" sz="4000" cap="small" dirty="0">
                <a:latin typeface="Arial Black" panose="020B0A04020102020204" pitchFamily="34" charset="0"/>
              </a:rPr>
            </a:br>
            <a:endParaRPr lang="fr-FR" sz="4000" cap="small" dirty="0">
              <a:latin typeface="Arial Black" panose="020B0A04020102020204" pitchFamily="34" charset="0"/>
            </a:endParaRPr>
          </a:p>
        </p:txBody>
      </p:sp>
      <p:sp>
        <p:nvSpPr>
          <p:cNvPr id="5" name="ZoneTexte 4">
            <a:extLst>
              <a:ext uri="{FF2B5EF4-FFF2-40B4-BE49-F238E27FC236}">
                <a16:creationId xmlns:a16="http://schemas.microsoft.com/office/drawing/2014/main" id="{AB6F968D-F586-8DE1-8531-B5C4A318EEEC}"/>
              </a:ext>
            </a:extLst>
          </p:cNvPr>
          <p:cNvSpPr txBox="1"/>
          <p:nvPr/>
        </p:nvSpPr>
        <p:spPr>
          <a:xfrm>
            <a:off x="232996" y="2967335"/>
            <a:ext cx="11249758" cy="2123658"/>
          </a:xfrm>
          <a:prstGeom prst="rect">
            <a:avLst/>
          </a:prstGeom>
          <a:noFill/>
        </p:spPr>
        <p:txBody>
          <a:bodyPr wrap="square">
            <a:spAutoFit/>
          </a:bodyPr>
          <a:lstStyle/>
          <a:p>
            <a:r>
              <a:rPr lang="fr-FR" sz="4400" b="1" dirty="0"/>
              <a:t>Chantez au Seigneur un chant nouveau,</a:t>
            </a:r>
            <a:br>
              <a:rPr lang="fr-FR" sz="4400" b="1" dirty="0"/>
            </a:br>
            <a:r>
              <a:rPr lang="fr-FR" sz="4400" b="1" dirty="0"/>
              <a:t>Chantez au Seigneur terre entière,</a:t>
            </a:r>
            <a:br>
              <a:rPr lang="fr-FR" sz="4400" b="1" dirty="0"/>
            </a:br>
            <a:r>
              <a:rPr lang="fr-FR" sz="4400" b="1" dirty="0"/>
              <a:t>Chantez au Seigneur et bénissez son nom !</a:t>
            </a:r>
          </a:p>
        </p:txBody>
      </p:sp>
    </p:spTree>
    <p:extLst>
      <p:ext uri="{BB962C8B-B14F-4D97-AF65-F5344CB8AC3E}">
        <p14:creationId xmlns:p14="http://schemas.microsoft.com/office/powerpoint/2010/main" val="929282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8BEFC03-20B6-FC4C-D1F2-6AF4C26BDA7D}"/>
              </a:ext>
            </a:extLst>
          </p:cNvPr>
          <p:cNvSpPr txBox="1"/>
          <p:nvPr/>
        </p:nvSpPr>
        <p:spPr>
          <a:xfrm>
            <a:off x="232996" y="226313"/>
            <a:ext cx="11478357" cy="2554545"/>
          </a:xfrm>
          <a:prstGeom prst="rect">
            <a:avLst/>
          </a:prstGeom>
          <a:noFill/>
        </p:spPr>
        <p:txBody>
          <a:bodyPr wrap="square">
            <a:spAutoFit/>
          </a:bodyPr>
          <a:lstStyle/>
          <a:p>
            <a:r>
              <a:rPr lang="fr-FR" sz="4000" cap="small" dirty="0">
                <a:latin typeface="Arial Black" panose="020B0A04020102020204" pitchFamily="34" charset="0"/>
              </a:rPr>
              <a:t>Allez par toute la terre,</a:t>
            </a:r>
            <a:br>
              <a:rPr lang="fr-FR" sz="4000" cap="small" dirty="0">
                <a:latin typeface="Arial Black" panose="020B0A04020102020204" pitchFamily="34" charset="0"/>
              </a:rPr>
            </a:br>
            <a:r>
              <a:rPr lang="fr-FR" sz="4000" cap="small" dirty="0">
                <a:latin typeface="Arial Black" panose="020B0A04020102020204" pitchFamily="34" charset="0"/>
              </a:rPr>
              <a:t>Annoncer l’Evangile aux nations !</a:t>
            </a:r>
            <a:br>
              <a:rPr lang="fr-FR" sz="4000" cap="small" dirty="0">
                <a:latin typeface="Arial Black" panose="020B0A04020102020204" pitchFamily="34" charset="0"/>
              </a:rPr>
            </a:br>
            <a:r>
              <a:rPr lang="fr-FR" sz="4000" cap="small" dirty="0">
                <a:latin typeface="Arial Black" panose="020B0A04020102020204" pitchFamily="34" charset="0"/>
              </a:rPr>
              <a:t>Allez par toute la terre, Alléluia !</a:t>
            </a:r>
            <a:br>
              <a:rPr lang="fr-FR" sz="4000" cap="small" dirty="0">
                <a:latin typeface="Arial Black" panose="020B0A04020102020204" pitchFamily="34" charset="0"/>
              </a:rPr>
            </a:br>
            <a:endParaRPr lang="fr-FR" sz="4000" cap="small" dirty="0">
              <a:latin typeface="Arial Black" panose="020B0A04020102020204" pitchFamily="34" charset="0"/>
            </a:endParaRPr>
          </a:p>
        </p:txBody>
      </p:sp>
      <p:sp>
        <p:nvSpPr>
          <p:cNvPr id="4" name="ZoneTexte 3">
            <a:extLst>
              <a:ext uri="{FF2B5EF4-FFF2-40B4-BE49-F238E27FC236}">
                <a16:creationId xmlns:a16="http://schemas.microsoft.com/office/drawing/2014/main" id="{02044EAF-B3FF-07A6-B43A-CAA01D4C6EAE}"/>
              </a:ext>
            </a:extLst>
          </p:cNvPr>
          <p:cNvSpPr txBox="1"/>
          <p:nvPr/>
        </p:nvSpPr>
        <p:spPr>
          <a:xfrm>
            <a:off x="356822" y="2780858"/>
            <a:ext cx="11478356" cy="2123658"/>
          </a:xfrm>
          <a:prstGeom prst="rect">
            <a:avLst/>
          </a:prstGeom>
          <a:noFill/>
        </p:spPr>
        <p:txBody>
          <a:bodyPr wrap="square">
            <a:spAutoFit/>
          </a:bodyPr>
          <a:lstStyle/>
          <a:p>
            <a:r>
              <a:rPr lang="fr-FR" sz="4400" b="1" dirty="0"/>
              <a:t>Rendez au Seigneur, familles des peuples,</a:t>
            </a:r>
            <a:br>
              <a:rPr lang="fr-FR" sz="4400" b="1" dirty="0"/>
            </a:br>
            <a:r>
              <a:rPr lang="fr-FR" sz="4400" b="1" dirty="0"/>
              <a:t>Rendez au Seigneur la gloire et la puissance,</a:t>
            </a:r>
            <a:br>
              <a:rPr lang="fr-FR" sz="4400" b="1" dirty="0"/>
            </a:br>
            <a:r>
              <a:rPr lang="fr-FR" sz="4400" b="1" dirty="0"/>
              <a:t>Rendez au Seigneur la gloire de son nom !</a:t>
            </a:r>
          </a:p>
        </p:txBody>
      </p:sp>
    </p:spTree>
    <p:extLst>
      <p:ext uri="{BB962C8B-B14F-4D97-AF65-F5344CB8AC3E}">
        <p14:creationId xmlns:p14="http://schemas.microsoft.com/office/powerpoint/2010/main" val="823972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8BEFC03-20B6-FC4C-D1F2-6AF4C26BDA7D}"/>
              </a:ext>
            </a:extLst>
          </p:cNvPr>
          <p:cNvSpPr txBox="1"/>
          <p:nvPr/>
        </p:nvSpPr>
        <p:spPr>
          <a:xfrm>
            <a:off x="713643" y="2151727"/>
            <a:ext cx="11478357" cy="2554545"/>
          </a:xfrm>
          <a:prstGeom prst="rect">
            <a:avLst/>
          </a:prstGeom>
          <a:noFill/>
        </p:spPr>
        <p:txBody>
          <a:bodyPr wrap="square">
            <a:spAutoFit/>
          </a:bodyPr>
          <a:lstStyle/>
          <a:p>
            <a:r>
              <a:rPr lang="fr-FR" sz="4000" cap="small" dirty="0">
                <a:latin typeface="Arial Black" panose="020B0A04020102020204" pitchFamily="34" charset="0"/>
              </a:rPr>
              <a:t>Allez par toute la terre,</a:t>
            </a:r>
            <a:br>
              <a:rPr lang="fr-FR" sz="4000" cap="small" dirty="0">
                <a:latin typeface="Arial Black" panose="020B0A04020102020204" pitchFamily="34" charset="0"/>
              </a:rPr>
            </a:br>
            <a:r>
              <a:rPr lang="fr-FR" sz="4000" cap="small" dirty="0">
                <a:latin typeface="Arial Black" panose="020B0A04020102020204" pitchFamily="34" charset="0"/>
              </a:rPr>
              <a:t>Annoncer l’Evangile aux nations !</a:t>
            </a:r>
            <a:br>
              <a:rPr lang="fr-FR" sz="4000" cap="small" dirty="0">
                <a:latin typeface="Arial Black" panose="020B0A04020102020204" pitchFamily="34" charset="0"/>
              </a:rPr>
            </a:br>
            <a:r>
              <a:rPr lang="fr-FR" sz="4000" cap="small" dirty="0">
                <a:latin typeface="Arial Black" panose="020B0A04020102020204" pitchFamily="34" charset="0"/>
              </a:rPr>
              <a:t>Allez par toute la terre, Alléluia !</a:t>
            </a:r>
            <a:br>
              <a:rPr lang="fr-FR" sz="4000" cap="small" dirty="0">
                <a:latin typeface="Arial Black" panose="020B0A04020102020204" pitchFamily="34" charset="0"/>
              </a:rPr>
            </a:br>
            <a:endParaRPr lang="fr-FR" sz="4000" cap="small" dirty="0">
              <a:latin typeface="Arial Black" panose="020B0A04020102020204" pitchFamily="34" charset="0"/>
            </a:endParaRPr>
          </a:p>
        </p:txBody>
      </p:sp>
    </p:spTree>
    <p:extLst>
      <p:ext uri="{BB962C8B-B14F-4D97-AF65-F5344CB8AC3E}">
        <p14:creationId xmlns:p14="http://schemas.microsoft.com/office/powerpoint/2010/main" val="3035338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20D8554-ECDA-DFFB-CB1A-C40BDF1EE1CD}"/>
              </a:ext>
            </a:extLst>
          </p:cNvPr>
          <p:cNvSpPr/>
          <p:nvPr/>
        </p:nvSpPr>
        <p:spPr>
          <a:xfrm>
            <a:off x="5164876" y="182492"/>
            <a:ext cx="6707084" cy="3892668"/>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800" b="0" kern="1200" cap="none" spc="0" dirty="0" err="1">
                <a:ln w="0"/>
                <a:solidFill>
                  <a:schemeClr val="tx1"/>
                </a:solidFill>
                <a:effectLst>
                  <a:outerShdw blurRad="38100" dist="19050" dir="2700000" algn="tl" rotWithShape="0">
                    <a:schemeClr val="dk1">
                      <a:alpha val="40000"/>
                    </a:schemeClr>
                  </a:outerShdw>
                </a:effectLst>
                <a:latin typeface="Dreaming Outloud Script Pro" panose="03050502040304050704" pitchFamily="66" charset="0"/>
                <a:ea typeface="+mj-ea"/>
                <a:cs typeface="Dreaming Outloud Script Pro" panose="03050502040304050704" pitchFamily="66" charset="0"/>
              </a:rPr>
              <a:t>Rendez-vous</a:t>
            </a:r>
            <a:r>
              <a:rPr lang="en-US" sz="4800" b="0" kern="1200" cap="none" spc="0" dirty="0">
                <a:ln w="0"/>
                <a:solidFill>
                  <a:schemeClr val="tx1"/>
                </a:solidFill>
                <a:effectLst>
                  <a:outerShdw blurRad="38100" dist="19050" dir="2700000" algn="tl" rotWithShape="0">
                    <a:schemeClr val="dk1">
                      <a:alpha val="40000"/>
                    </a:schemeClr>
                  </a:outerShdw>
                </a:effectLst>
                <a:latin typeface="Dreaming Outloud Script Pro" panose="03050502040304050704" pitchFamily="66" charset="0"/>
                <a:ea typeface="+mj-ea"/>
                <a:cs typeface="Dreaming Outloud Script Pro" panose="03050502040304050704" pitchFamily="66" charset="0"/>
              </a:rPr>
              <a:t> </a:t>
            </a:r>
          </a:p>
          <a:p>
            <a:pPr defTabSz="914400">
              <a:lnSpc>
                <a:spcPct val="90000"/>
              </a:lnSpc>
              <a:spcBef>
                <a:spcPct val="0"/>
              </a:spcBef>
              <a:spcAft>
                <a:spcPts val="600"/>
              </a:spcAft>
            </a:pPr>
            <a:r>
              <a:rPr lang="en-US" sz="4800" b="0" kern="1200" cap="none" spc="0" dirty="0">
                <a:ln w="0"/>
                <a:solidFill>
                  <a:schemeClr val="tx1"/>
                </a:solidFill>
                <a:effectLst>
                  <a:outerShdw blurRad="38100" dist="19050" dir="2700000" algn="tl" rotWithShape="0">
                    <a:schemeClr val="dk1">
                      <a:alpha val="40000"/>
                    </a:schemeClr>
                  </a:outerShdw>
                </a:effectLst>
                <a:latin typeface="Dreaming Outloud Script Pro" panose="03050502040304050704" pitchFamily="66" charset="0"/>
                <a:ea typeface="+mj-ea"/>
                <a:cs typeface="Dreaming Outloud Script Pro" panose="03050502040304050704" pitchFamily="66" charset="0"/>
              </a:rPr>
              <a:t>à la </a:t>
            </a:r>
            <a:r>
              <a:rPr lang="en-US" sz="4800" b="0" kern="1200" cap="none" spc="0" dirty="0" err="1">
                <a:ln w="0"/>
                <a:solidFill>
                  <a:schemeClr val="tx1"/>
                </a:solidFill>
                <a:effectLst>
                  <a:outerShdw blurRad="38100" dist="19050" dir="2700000" algn="tl" rotWithShape="0">
                    <a:schemeClr val="dk1">
                      <a:alpha val="40000"/>
                    </a:schemeClr>
                  </a:outerShdw>
                </a:effectLst>
                <a:latin typeface="Dreaming Outloud Script Pro" panose="03050502040304050704" pitchFamily="66" charset="0"/>
                <a:ea typeface="+mj-ea"/>
                <a:cs typeface="Dreaming Outloud Script Pro" panose="03050502040304050704" pitchFamily="66" charset="0"/>
              </a:rPr>
              <a:t>kermesse</a:t>
            </a:r>
            <a:r>
              <a:rPr lang="en-US" sz="4800" b="0" kern="1200" cap="none" spc="0" dirty="0">
                <a:ln w="0"/>
                <a:solidFill>
                  <a:schemeClr val="tx1"/>
                </a:solidFill>
                <a:effectLst>
                  <a:outerShdw blurRad="38100" dist="19050" dir="2700000" algn="tl" rotWithShape="0">
                    <a:schemeClr val="dk1">
                      <a:alpha val="40000"/>
                    </a:schemeClr>
                  </a:outerShdw>
                </a:effectLst>
                <a:latin typeface="Dreaming Outloud Script Pro" panose="03050502040304050704" pitchFamily="66" charset="0"/>
                <a:ea typeface="+mj-ea"/>
                <a:cs typeface="Dreaming Outloud Script Pro" panose="03050502040304050704" pitchFamily="66" charset="0"/>
              </a:rPr>
              <a:t> </a:t>
            </a:r>
            <a:r>
              <a:rPr lang="en-US" sz="4800" b="0" kern="1200" cap="none" spc="0" dirty="0" err="1">
                <a:ln w="0"/>
                <a:solidFill>
                  <a:schemeClr val="tx1"/>
                </a:solidFill>
                <a:effectLst>
                  <a:outerShdw blurRad="38100" dist="19050" dir="2700000" algn="tl" rotWithShape="0">
                    <a:schemeClr val="dk1">
                      <a:alpha val="40000"/>
                    </a:schemeClr>
                  </a:outerShdw>
                </a:effectLst>
                <a:latin typeface="Dreaming Outloud Script Pro" panose="03050502040304050704" pitchFamily="66" charset="0"/>
                <a:ea typeface="+mj-ea"/>
                <a:cs typeface="Dreaming Outloud Script Pro" panose="03050502040304050704" pitchFamily="66" charset="0"/>
              </a:rPr>
              <a:t>paroissiale</a:t>
            </a:r>
            <a:r>
              <a:rPr lang="en-US" sz="4800" b="0" kern="1200" cap="none" spc="0" dirty="0">
                <a:ln w="0"/>
                <a:solidFill>
                  <a:schemeClr val="tx1"/>
                </a:solidFill>
                <a:effectLst>
                  <a:outerShdw blurRad="38100" dist="19050" dir="2700000" algn="tl" rotWithShape="0">
                    <a:schemeClr val="dk1">
                      <a:alpha val="40000"/>
                    </a:schemeClr>
                  </a:outerShdw>
                </a:effectLst>
                <a:latin typeface="Dreaming Outloud Script Pro" panose="03050502040304050704" pitchFamily="66" charset="0"/>
                <a:ea typeface="+mj-ea"/>
                <a:cs typeface="Dreaming Outloud Script Pro" panose="03050502040304050704" pitchFamily="66" charset="0"/>
              </a:rPr>
              <a:t>, </a:t>
            </a:r>
          </a:p>
          <a:p>
            <a:pPr defTabSz="914400">
              <a:lnSpc>
                <a:spcPct val="90000"/>
              </a:lnSpc>
              <a:spcBef>
                <a:spcPct val="0"/>
              </a:spcBef>
              <a:spcAft>
                <a:spcPts val="600"/>
              </a:spcAft>
            </a:pPr>
            <a:r>
              <a:rPr lang="en-US" sz="4800" b="0" kern="1200" cap="none" spc="0" dirty="0" err="1">
                <a:ln w="0"/>
                <a:solidFill>
                  <a:schemeClr val="tx1"/>
                </a:solidFill>
                <a:effectLst>
                  <a:outerShdw blurRad="38100" dist="19050" dir="2700000" algn="tl" rotWithShape="0">
                    <a:schemeClr val="dk1">
                      <a:alpha val="40000"/>
                    </a:schemeClr>
                  </a:outerShdw>
                </a:effectLst>
                <a:latin typeface="Dreaming Outloud Script Pro" panose="03050502040304050704" pitchFamily="66" charset="0"/>
                <a:ea typeface="+mj-ea"/>
                <a:cs typeface="Dreaming Outloud Script Pro" panose="03050502040304050704" pitchFamily="66" charset="0"/>
              </a:rPr>
              <a:t>ce</a:t>
            </a:r>
            <a:r>
              <a:rPr lang="en-US" sz="4800" b="0" kern="1200" cap="none" spc="0" dirty="0">
                <a:ln w="0"/>
                <a:solidFill>
                  <a:schemeClr val="tx1"/>
                </a:solidFill>
                <a:effectLst>
                  <a:outerShdw blurRad="38100" dist="19050" dir="2700000" algn="tl" rotWithShape="0">
                    <a:schemeClr val="dk1">
                      <a:alpha val="40000"/>
                    </a:schemeClr>
                  </a:outerShdw>
                </a:effectLst>
                <a:latin typeface="Dreaming Outloud Script Pro" panose="03050502040304050704" pitchFamily="66" charset="0"/>
                <a:ea typeface="+mj-ea"/>
                <a:cs typeface="Dreaming Outloud Script Pro" panose="03050502040304050704" pitchFamily="66" charset="0"/>
              </a:rPr>
              <a:t> </a:t>
            </a:r>
            <a:r>
              <a:rPr lang="en-US" sz="4800" b="0" kern="1200" cap="none" spc="0" dirty="0" err="1">
                <a:ln w="0"/>
                <a:solidFill>
                  <a:schemeClr val="tx1"/>
                </a:solidFill>
                <a:effectLst>
                  <a:outerShdw blurRad="38100" dist="19050" dir="2700000" algn="tl" rotWithShape="0">
                    <a:schemeClr val="dk1">
                      <a:alpha val="40000"/>
                    </a:schemeClr>
                  </a:outerShdw>
                </a:effectLst>
                <a:latin typeface="Dreaming Outloud Script Pro" panose="03050502040304050704" pitchFamily="66" charset="0"/>
                <a:ea typeface="+mj-ea"/>
                <a:cs typeface="Dreaming Outloud Script Pro" panose="03050502040304050704" pitchFamily="66" charset="0"/>
              </a:rPr>
              <a:t>dimanche</a:t>
            </a:r>
            <a:r>
              <a:rPr lang="en-US" sz="4800" b="0" kern="1200" cap="none" spc="0" dirty="0">
                <a:ln w="0"/>
                <a:solidFill>
                  <a:schemeClr val="tx1"/>
                </a:solidFill>
                <a:effectLst>
                  <a:outerShdw blurRad="38100" dist="19050" dir="2700000" algn="tl" rotWithShape="0">
                    <a:schemeClr val="dk1">
                      <a:alpha val="40000"/>
                    </a:schemeClr>
                  </a:outerShdw>
                </a:effectLst>
                <a:latin typeface="Dreaming Outloud Script Pro" panose="03050502040304050704" pitchFamily="66" charset="0"/>
                <a:ea typeface="+mj-ea"/>
                <a:cs typeface="Dreaming Outloud Script Pro" panose="03050502040304050704" pitchFamily="66" charset="0"/>
              </a:rPr>
              <a:t> </a:t>
            </a:r>
            <a:r>
              <a:rPr lang="en-US" sz="6600" b="0" kern="1200" cap="none" spc="0" dirty="0">
                <a:ln w="0"/>
                <a:solidFill>
                  <a:schemeClr val="tx1"/>
                </a:solidFill>
                <a:effectLst>
                  <a:outerShdw blurRad="38100" dist="19050" dir="2700000" algn="tl" rotWithShape="0">
                    <a:schemeClr val="dk1">
                      <a:alpha val="40000"/>
                    </a:schemeClr>
                  </a:outerShdw>
                </a:effectLst>
                <a:latin typeface="+mj-lt"/>
                <a:ea typeface="+mj-ea"/>
                <a:cs typeface="+mj-cs"/>
              </a:rPr>
              <a:t>!  </a:t>
            </a:r>
          </a:p>
        </p:txBody>
      </p:sp>
      <p:pic>
        <p:nvPicPr>
          <p:cNvPr id="5" name="Graphique 4" descr="Ballons avec un remplissage uni">
            <a:extLst>
              <a:ext uri="{FF2B5EF4-FFF2-40B4-BE49-F238E27FC236}">
                <a16:creationId xmlns:a16="http://schemas.microsoft.com/office/drawing/2014/main" id="{88627518-01E0-EB8C-F23B-266CDE7C5C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0040" y="1226248"/>
            <a:ext cx="4087368" cy="4087368"/>
          </a:xfrm>
          <a:prstGeom prst="rect">
            <a:avLst/>
          </a:prstGeom>
        </p:spPr>
      </p:pic>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284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5D0403F-B78B-527F-D741-E00B1B363267}"/>
              </a:ext>
            </a:extLst>
          </p:cNvPr>
          <p:cNvSpPr txBox="1"/>
          <p:nvPr/>
        </p:nvSpPr>
        <p:spPr>
          <a:xfrm>
            <a:off x="505558" y="3795990"/>
            <a:ext cx="11180883" cy="2554545"/>
          </a:xfrm>
          <a:prstGeom prst="rect">
            <a:avLst/>
          </a:prstGeom>
          <a:noFill/>
        </p:spPr>
        <p:txBody>
          <a:bodyPr wrap="square">
            <a:spAutoFit/>
          </a:bodyPr>
          <a:lstStyle/>
          <a:p>
            <a:r>
              <a:rPr lang="fr-FR" sz="4000" b="1" cap="small" dirty="0">
                <a:latin typeface="Arial Black" panose="020B0A04020102020204" pitchFamily="34" charset="0"/>
              </a:rPr>
              <a:t>Alléluia! Le Seigneur règne, </a:t>
            </a:r>
          </a:p>
          <a:p>
            <a:r>
              <a:rPr lang="fr-FR" sz="4000" b="1" cap="small" dirty="0">
                <a:latin typeface="Arial Black" panose="020B0A04020102020204" pitchFamily="34" charset="0"/>
              </a:rPr>
              <a:t>Alléluia! il est vainqueur.</a:t>
            </a:r>
            <a:br>
              <a:rPr lang="fr-FR" sz="4000" b="1" cap="small" dirty="0">
                <a:latin typeface="Arial Black" panose="020B0A04020102020204" pitchFamily="34" charset="0"/>
              </a:rPr>
            </a:br>
            <a:r>
              <a:rPr lang="fr-FR" sz="4000" b="1" cap="small" dirty="0">
                <a:latin typeface="Arial Black" panose="020B0A04020102020204" pitchFamily="34" charset="0"/>
              </a:rPr>
              <a:t>Alléluia! Le Seigneur règne,</a:t>
            </a:r>
          </a:p>
          <a:p>
            <a:r>
              <a:rPr lang="fr-FR" sz="4000" b="1" cap="small" dirty="0">
                <a:latin typeface="Arial Black" panose="020B0A04020102020204" pitchFamily="34" charset="0"/>
              </a:rPr>
              <a:t>Chante Alléluia! Amen</a:t>
            </a:r>
            <a:r>
              <a:rPr lang="fr-FR" sz="4000" b="1" dirty="0">
                <a:latin typeface="Arial Black" panose="020B0A04020102020204" pitchFamily="34" charset="0"/>
              </a:rPr>
              <a:t>!</a:t>
            </a:r>
            <a:endParaRPr lang="fr-FR" sz="4000" dirty="0">
              <a:latin typeface="Arial Black" panose="020B0A04020102020204" pitchFamily="34" charset="0"/>
            </a:endParaRPr>
          </a:p>
        </p:txBody>
      </p:sp>
      <p:sp>
        <p:nvSpPr>
          <p:cNvPr id="4" name="ZoneTexte 3">
            <a:extLst>
              <a:ext uri="{FF2B5EF4-FFF2-40B4-BE49-F238E27FC236}">
                <a16:creationId xmlns:a16="http://schemas.microsoft.com/office/drawing/2014/main" id="{DCC60176-B772-BCB2-8636-A5BFCA7BD386}"/>
              </a:ext>
            </a:extLst>
          </p:cNvPr>
          <p:cNvSpPr txBox="1"/>
          <p:nvPr/>
        </p:nvSpPr>
        <p:spPr>
          <a:xfrm>
            <a:off x="505558" y="226111"/>
            <a:ext cx="12287251" cy="2554545"/>
          </a:xfrm>
          <a:prstGeom prst="rect">
            <a:avLst/>
          </a:prstGeom>
          <a:noFill/>
        </p:spPr>
        <p:txBody>
          <a:bodyPr wrap="square">
            <a:spAutoFit/>
          </a:bodyPr>
          <a:lstStyle/>
          <a:p>
            <a:r>
              <a:rPr lang="fr-FR" sz="4000" dirty="0">
                <a:latin typeface="Arial Black" panose="020B0A04020102020204" pitchFamily="34" charset="0"/>
              </a:rPr>
              <a:t>Vous tous qui êtes appelés </a:t>
            </a:r>
          </a:p>
          <a:p>
            <a:r>
              <a:rPr lang="fr-FR" sz="4000" dirty="0">
                <a:latin typeface="Arial Black" panose="020B0A04020102020204" pitchFamily="34" charset="0"/>
              </a:rPr>
              <a:t>par le Seigneur, Roi de gloire.</a:t>
            </a:r>
            <a:br>
              <a:rPr lang="fr-FR" sz="4000" dirty="0">
                <a:latin typeface="Arial Black" panose="020B0A04020102020204" pitchFamily="34" charset="0"/>
              </a:rPr>
            </a:br>
            <a:r>
              <a:rPr lang="fr-FR" sz="4000" dirty="0">
                <a:latin typeface="Arial Black" panose="020B0A04020102020204" pitchFamily="34" charset="0"/>
              </a:rPr>
              <a:t>Adorez Dieu dans l’unité, </a:t>
            </a:r>
          </a:p>
          <a:p>
            <a:r>
              <a:rPr lang="fr-FR" sz="4000" dirty="0">
                <a:latin typeface="Arial Black" panose="020B0A04020102020204" pitchFamily="34" charset="0"/>
              </a:rPr>
              <a:t>pour les siècles. Amen !</a:t>
            </a:r>
          </a:p>
        </p:txBody>
      </p:sp>
    </p:spTree>
    <p:extLst>
      <p:ext uri="{BB962C8B-B14F-4D97-AF65-F5344CB8AC3E}">
        <p14:creationId xmlns:p14="http://schemas.microsoft.com/office/powerpoint/2010/main" val="3545856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749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24EA0BF-E875-8618-76D8-E1D19C1F9A38}"/>
              </a:ext>
            </a:extLst>
          </p:cNvPr>
          <p:cNvSpPr txBox="1"/>
          <p:nvPr/>
        </p:nvSpPr>
        <p:spPr>
          <a:xfrm>
            <a:off x="320918" y="503312"/>
            <a:ext cx="11636619" cy="1323439"/>
          </a:xfrm>
          <a:prstGeom prst="rect">
            <a:avLst/>
          </a:prstGeom>
          <a:noFill/>
        </p:spPr>
        <p:txBody>
          <a:bodyPr wrap="square">
            <a:spAutoFit/>
          </a:bodyPr>
          <a:lstStyle/>
          <a:p>
            <a:r>
              <a:rPr lang="fr-FR" sz="4000" b="1" cap="small" dirty="0">
                <a:latin typeface="Arial Black" panose="020B0A04020102020204" pitchFamily="34" charset="0"/>
              </a:rPr>
              <a:t>Gloria Saint Jean</a:t>
            </a:r>
            <a:br>
              <a:rPr lang="fr-FR" sz="4000" b="1" cap="small" dirty="0">
                <a:latin typeface="Arial Black" panose="020B0A04020102020204" pitchFamily="34" charset="0"/>
              </a:rPr>
            </a:br>
            <a:r>
              <a:rPr lang="fr-FR" sz="4000" b="1" cap="small" dirty="0">
                <a:latin typeface="Arial Black" panose="020B0A04020102020204" pitchFamily="34" charset="0"/>
              </a:rPr>
              <a:t>Gloria, gloria, in </a:t>
            </a:r>
            <a:r>
              <a:rPr lang="fr-FR" sz="4000" b="1" cap="small" dirty="0" err="1">
                <a:latin typeface="Arial Black" panose="020B0A04020102020204" pitchFamily="34" charset="0"/>
              </a:rPr>
              <a:t>excelsis</a:t>
            </a:r>
            <a:r>
              <a:rPr lang="fr-FR" sz="4000" b="1" cap="small" dirty="0">
                <a:latin typeface="Arial Black" panose="020B0A04020102020204" pitchFamily="34" charset="0"/>
              </a:rPr>
              <a:t> Deo</a:t>
            </a:r>
            <a:r>
              <a:rPr lang="fr-FR" sz="4000" cap="small" dirty="0">
                <a:latin typeface="Arial Black" panose="020B0A04020102020204" pitchFamily="34" charset="0"/>
              </a:rPr>
              <a:t> </a:t>
            </a:r>
            <a:r>
              <a:rPr lang="fr-FR" sz="4000" dirty="0">
                <a:latin typeface="Arial Black" panose="020B0A04020102020204" pitchFamily="34" charset="0"/>
              </a:rPr>
              <a:t>(bis)</a:t>
            </a:r>
          </a:p>
        </p:txBody>
      </p:sp>
      <p:sp>
        <p:nvSpPr>
          <p:cNvPr id="5" name="ZoneTexte 4">
            <a:extLst>
              <a:ext uri="{FF2B5EF4-FFF2-40B4-BE49-F238E27FC236}">
                <a16:creationId xmlns:a16="http://schemas.microsoft.com/office/drawing/2014/main" id="{B93C208B-7E9B-3CBE-41EF-A90E854FDEDE}"/>
              </a:ext>
            </a:extLst>
          </p:cNvPr>
          <p:cNvSpPr txBox="1"/>
          <p:nvPr/>
        </p:nvSpPr>
        <p:spPr>
          <a:xfrm>
            <a:off x="479913" y="2384370"/>
            <a:ext cx="11232173" cy="3970318"/>
          </a:xfrm>
          <a:prstGeom prst="rect">
            <a:avLst/>
          </a:prstGeom>
          <a:noFill/>
        </p:spPr>
        <p:txBody>
          <a:bodyPr wrap="square">
            <a:spAutoFit/>
          </a:bodyPr>
          <a:lstStyle/>
          <a:p>
            <a:r>
              <a:rPr lang="fr-FR" sz="3600" dirty="0">
                <a:latin typeface="Arial Black" panose="020B0A04020102020204" pitchFamily="34" charset="0"/>
              </a:rPr>
              <a:t>Et paix sur la terre aux hommes qu’Il aime.</a:t>
            </a:r>
            <a:br>
              <a:rPr lang="fr-FR" sz="3600" dirty="0">
                <a:latin typeface="Arial Black" panose="020B0A04020102020204" pitchFamily="34" charset="0"/>
              </a:rPr>
            </a:br>
            <a:r>
              <a:rPr lang="fr-FR" sz="3600" dirty="0">
                <a:latin typeface="Arial Black" panose="020B0A04020102020204" pitchFamily="34" charset="0"/>
              </a:rPr>
              <a:t>Nous Te louons, nous Te bénissons, </a:t>
            </a:r>
          </a:p>
          <a:p>
            <a:r>
              <a:rPr lang="fr-FR" sz="3600" dirty="0">
                <a:latin typeface="Arial Black" panose="020B0A04020102020204" pitchFamily="34" charset="0"/>
              </a:rPr>
              <a:t>nous T’adorons,</a:t>
            </a:r>
            <a:br>
              <a:rPr lang="fr-FR" sz="3600" dirty="0">
                <a:latin typeface="Arial Black" panose="020B0A04020102020204" pitchFamily="34" charset="0"/>
              </a:rPr>
            </a:br>
            <a:r>
              <a:rPr lang="fr-FR" sz="3600" dirty="0">
                <a:latin typeface="Arial Black" panose="020B0A04020102020204" pitchFamily="34" charset="0"/>
              </a:rPr>
              <a:t>Nous Te glorifions, nous Te rendons grâce,</a:t>
            </a:r>
            <a:br>
              <a:rPr lang="fr-FR" sz="3600" dirty="0">
                <a:latin typeface="Arial Black" panose="020B0A04020102020204" pitchFamily="34" charset="0"/>
              </a:rPr>
            </a:br>
            <a:r>
              <a:rPr lang="fr-FR" sz="3600" dirty="0">
                <a:latin typeface="Arial Black" panose="020B0A04020102020204" pitchFamily="34" charset="0"/>
              </a:rPr>
              <a:t>Pour ton immense gloire,</a:t>
            </a:r>
            <a:br>
              <a:rPr lang="fr-FR" sz="3600" dirty="0">
                <a:latin typeface="Arial Black" panose="020B0A04020102020204" pitchFamily="34" charset="0"/>
              </a:rPr>
            </a:br>
            <a:r>
              <a:rPr lang="fr-FR" sz="3600" dirty="0">
                <a:latin typeface="Arial Black" panose="020B0A04020102020204" pitchFamily="34" charset="0"/>
              </a:rPr>
              <a:t>Seigneur Dieu, Roi du ciel, </a:t>
            </a:r>
          </a:p>
          <a:p>
            <a:r>
              <a:rPr lang="fr-FR" sz="3600" dirty="0">
                <a:latin typeface="Arial Black" panose="020B0A04020102020204" pitchFamily="34" charset="0"/>
              </a:rPr>
              <a:t>Dieu le Père tout-puissant.</a:t>
            </a:r>
          </a:p>
        </p:txBody>
      </p:sp>
    </p:spTree>
    <p:extLst>
      <p:ext uri="{BB962C8B-B14F-4D97-AF65-F5344CB8AC3E}">
        <p14:creationId xmlns:p14="http://schemas.microsoft.com/office/powerpoint/2010/main" val="2956727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BB3F47C-5448-E453-270B-CDAD02E35989}"/>
              </a:ext>
            </a:extLst>
          </p:cNvPr>
          <p:cNvSpPr txBox="1"/>
          <p:nvPr/>
        </p:nvSpPr>
        <p:spPr>
          <a:xfrm>
            <a:off x="477717" y="612844"/>
            <a:ext cx="12024945" cy="5632311"/>
          </a:xfrm>
          <a:prstGeom prst="rect">
            <a:avLst/>
          </a:prstGeom>
          <a:noFill/>
        </p:spPr>
        <p:txBody>
          <a:bodyPr wrap="square">
            <a:spAutoFit/>
          </a:bodyPr>
          <a:lstStyle/>
          <a:p>
            <a:r>
              <a:rPr lang="fr-FR" sz="4000" dirty="0">
                <a:latin typeface="Arial Black" panose="020B0A04020102020204" pitchFamily="34" charset="0"/>
              </a:rPr>
              <a:t>Seigneur, Fils unique, Jésus Christ,</a:t>
            </a:r>
            <a:br>
              <a:rPr lang="fr-FR" sz="4000" dirty="0">
                <a:latin typeface="Arial Black" panose="020B0A04020102020204" pitchFamily="34" charset="0"/>
              </a:rPr>
            </a:br>
            <a:r>
              <a:rPr lang="fr-FR" sz="4000" dirty="0">
                <a:latin typeface="Arial Black" panose="020B0A04020102020204" pitchFamily="34" charset="0"/>
              </a:rPr>
              <a:t>Seigneur Dieu, Agneau de Dieu, </a:t>
            </a:r>
          </a:p>
          <a:p>
            <a:r>
              <a:rPr lang="fr-FR" sz="4000" dirty="0">
                <a:latin typeface="Arial Black" panose="020B0A04020102020204" pitchFamily="34" charset="0"/>
              </a:rPr>
              <a:t>le Fils du Père ;</a:t>
            </a:r>
            <a:br>
              <a:rPr lang="fr-FR" sz="4000" dirty="0">
                <a:latin typeface="Arial Black" panose="020B0A04020102020204" pitchFamily="34" charset="0"/>
              </a:rPr>
            </a:br>
            <a:r>
              <a:rPr lang="fr-FR" sz="4000" dirty="0">
                <a:latin typeface="Arial Black" panose="020B0A04020102020204" pitchFamily="34" charset="0"/>
              </a:rPr>
              <a:t>Toi qui enlèves les péchés du monde, prends pitié de nous ;</a:t>
            </a:r>
            <a:br>
              <a:rPr lang="fr-FR" sz="4000" dirty="0">
                <a:latin typeface="Arial Black" panose="020B0A04020102020204" pitchFamily="34" charset="0"/>
              </a:rPr>
            </a:br>
            <a:r>
              <a:rPr lang="fr-FR" sz="4000" dirty="0">
                <a:latin typeface="Arial Black" panose="020B0A04020102020204" pitchFamily="34" charset="0"/>
              </a:rPr>
              <a:t>Toi qui enlèves les péchés du monde, reçois notre prière ;</a:t>
            </a:r>
            <a:br>
              <a:rPr lang="fr-FR" sz="4000" dirty="0">
                <a:latin typeface="Arial Black" panose="020B0A04020102020204" pitchFamily="34" charset="0"/>
              </a:rPr>
            </a:br>
            <a:r>
              <a:rPr lang="fr-FR" sz="4000" dirty="0">
                <a:latin typeface="Arial Black" panose="020B0A04020102020204" pitchFamily="34" charset="0"/>
              </a:rPr>
              <a:t>Toi qui es assis à la droite du Père, </a:t>
            </a:r>
          </a:p>
          <a:p>
            <a:r>
              <a:rPr lang="fr-FR" sz="4000" dirty="0">
                <a:latin typeface="Arial Black" panose="020B0A04020102020204" pitchFamily="34" charset="0"/>
              </a:rPr>
              <a:t>prends pitié de nous.</a:t>
            </a:r>
          </a:p>
        </p:txBody>
      </p:sp>
    </p:spTree>
    <p:extLst>
      <p:ext uri="{BB962C8B-B14F-4D97-AF65-F5344CB8AC3E}">
        <p14:creationId xmlns:p14="http://schemas.microsoft.com/office/powerpoint/2010/main" val="206723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F8FACDF-47BE-D747-4E1F-FAE280F7801C}"/>
              </a:ext>
            </a:extLst>
          </p:cNvPr>
          <p:cNvSpPr txBox="1"/>
          <p:nvPr/>
        </p:nvSpPr>
        <p:spPr>
          <a:xfrm>
            <a:off x="597877" y="1536174"/>
            <a:ext cx="13346723" cy="3785652"/>
          </a:xfrm>
          <a:prstGeom prst="rect">
            <a:avLst/>
          </a:prstGeom>
          <a:noFill/>
        </p:spPr>
        <p:txBody>
          <a:bodyPr wrap="square">
            <a:spAutoFit/>
          </a:bodyPr>
          <a:lstStyle/>
          <a:p>
            <a:r>
              <a:rPr lang="fr-FR" sz="4000" dirty="0">
                <a:latin typeface="Arial Black" panose="020B0A04020102020204" pitchFamily="34" charset="0"/>
              </a:rPr>
              <a:t>Car Toi seul es saint, </a:t>
            </a:r>
          </a:p>
          <a:p>
            <a:r>
              <a:rPr lang="fr-FR" sz="4000" dirty="0">
                <a:latin typeface="Arial Black" panose="020B0A04020102020204" pitchFamily="34" charset="0"/>
              </a:rPr>
              <a:t>Toi seul es Seigneur,</a:t>
            </a:r>
            <a:br>
              <a:rPr lang="fr-FR" sz="4000" dirty="0">
                <a:latin typeface="Arial Black" panose="020B0A04020102020204" pitchFamily="34" charset="0"/>
              </a:rPr>
            </a:br>
            <a:r>
              <a:rPr lang="fr-FR" sz="4000" dirty="0">
                <a:latin typeface="Arial Black" panose="020B0A04020102020204" pitchFamily="34" charset="0"/>
              </a:rPr>
              <a:t>Toi seul es le Très-Haut : </a:t>
            </a:r>
          </a:p>
          <a:p>
            <a:r>
              <a:rPr lang="fr-FR" sz="4000" dirty="0">
                <a:latin typeface="Arial Black" panose="020B0A04020102020204" pitchFamily="34" charset="0"/>
              </a:rPr>
              <a:t>Jésus Christ,</a:t>
            </a:r>
            <a:br>
              <a:rPr lang="fr-FR" sz="4000" dirty="0">
                <a:latin typeface="Arial Black" panose="020B0A04020102020204" pitchFamily="34" charset="0"/>
              </a:rPr>
            </a:br>
            <a:r>
              <a:rPr lang="fr-FR" sz="4000" dirty="0">
                <a:latin typeface="Arial Black" panose="020B0A04020102020204" pitchFamily="34" charset="0"/>
              </a:rPr>
              <a:t>avec le Saint-Esprit</a:t>
            </a:r>
            <a:br>
              <a:rPr lang="fr-FR" sz="4000" dirty="0">
                <a:latin typeface="Arial Black" panose="020B0A04020102020204" pitchFamily="34" charset="0"/>
              </a:rPr>
            </a:br>
            <a:r>
              <a:rPr lang="fr-FR" sz="4000" dirty="0">
                <a:latin typeface="Arial Black" panose="020B0A04020102020204" pitchFamily="34" charset="0"/>
              </a:rPr>
              <a:t>Dans la gloire de Dieu le Père. Amen.</a:t>
            </a:r>
          </a:p>
        </p:txBody>
      </p:sp>
    </p:spTree>
    <p:extLst>
      <p:ext uri="{BB962C8B-B14F-4D97-AF65-F5344CB8AC3E}">
        <p14:creationId xmlns:p14="http://schemas.microsoft.com/office/powerpoint/2010/main" val="312133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213385"/>
      </p:ext>
    </p:extLst>
  </p:cSld>
  <p:clrMapOvr>
    <a:masterClrMapping/>
  </p:clrMapOvr>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538D9D"/>
      </a:hlink>
      <a:folHlink>
        <a:srgbClr val="A5738E"/>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C0A3E416-13B0-4CFE-8B85-8989D8AEFB5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102</TotalTime>
  <Words>1153</Words>
  <Application>Microsoft Office PowerPoint</Application>
  <PresentationFormat>Grand écran</PresentationFormat>
  <Paragraphs>107</Paragraphs>
  <Slides>35</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35</vt:i4>
      </vt:variant>
    </vt:vector>
  </HeadingPairs>
  <TitlesOfParts>
    <vt:vector size="42" baseType="lpstr">
      <vt:lpstr>Aptos</vt:lpstr>
      <vt:lpstr>Aptos Display</vt:lpstr>
      <vt:lpstr>Arial</vt:lpstr>
      <vt:lpstr>Arial Black</vt:lpstr>
      <vt:lpstr>Calibri</vt:lpstr>
      <vt:lpstr>Dreaming Outloud Script Pro</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MYRIAM JOUGLET</dc:creator>
  <cp:lastModifiedBy>Christine PENIN</cp:lastModifiedBy>
  <cp:revision>2</cp:revision>
  <dcterms:created xsi:type="dcterms:W3CDTF">2024-04-16T18:41:59Z</dcterms:created>
  <dcterms:modified xsi:type="dcterms:W3CDTF">2024-04-17T09:43:18Z</dcterms:modified>
</cp:coreProperties>
</file>