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03" r:id="rId2"/>
    <p:sldId id="316" r:id="rId3"/>
    <p:sldId id="308" r:id="rId4"/>
    <p:sldId id="384" r:id="rId5"/>
    <p:sldId id="318" r:id="rId6"/>
    <p:sldId id="385" r:id="rId7"/>
    <p:sldId id="320" r:id="rId8"/>
    <p:sldId id="387" r:id="rId9"/>
    <p:sldId id="350" r:id="rId10"/>
    <p:sldId id="386" r:id="rId11"/>
    <p:sldId id="379" r:id="rId12"/>
    <p:sldId id="351" r:id="rId13"/>
    <p:sldId id="352" r:id="rId14"/>
    <p:sldId id="353" r:id="rId15"/>
    <p:sldId id="354" r:id="rId16"/>
    <p:sldId id="398" r:id="rId17"/>
    <p:sldId id="399" r:id="rId18"/>
    <p:sldId id="400" r:id="rId19"/>
    <p:sldId id="401" r:id="rId20"/>
    <p:sldId id="368" r:id="rId21"/>
    <p:sldId id="264" r:id="rId22"/>
    <p:sldId id="288" r:id="rId23"/>
    <p:sldId id="265" r:id="rId24"/>
    <p:sldId id="343" r:id="rId25"/>
    <p:sldId id="374" r:id="rId26"/>
    <p:sldId id="382" r:id="rId27"/>
    <p:sldId id="388" r:id="rId28"/>
    <p:sldId id="375" r:id="rId29"/>
    <p:sldId id="389" r:id="rId30"/>
    <p:sldId id="381" r:id="rId31"/>
    <p:sldId id="402" r:id="rId32"/>
    <p:sldId id="403" r:id="rId33"/>
    <p:sldId id="404" r:id="rId34"/>
    <p:sldId id="405" r:id="rId35"/>
    <p:sldId id="406" r:id="rId36"/>
    <p:sldId id="289" r:id="rId37"/>
    <p:sldId id="324" r:id="rId38"/>
    <p:sldId id="390" r:id="rId39"/>
    <p:sldId id="326" r:id="rId40"/>
    <p:sldId id="391" r:id="rId41"/>
    <p:sldId id="328" r:id="rId42"/>
    <p:sldId id="392" r:id="rId43"/>
    <p:sldId id="330" r:id="rId44"/>
    <p:sldId id="393" r:id="rId45"/>
    <p:sldId id="332" r:id="rId46"/>
    <p:sldId id="394" r:id="rId47"/>
    <p:sldId id="357" r:id="rId48"/>
    <p:sldId id="349" r:id="rId49"/>
    <p:sldId id="358" r:id="rId50"/>
    <p:sldId id="396" r:id="rId51"/>
    <p:sldId id="360" r:id="rId52"/>
    <p:sldId id="397" r:id="rId53"/>
    <p:sldId id="362" r:id="rId54"/>
    <p:sldId id="39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5C09E-BB36-4CA7-8239-DAE6B06B73A0}" v="3" dt="2024-04-23T08:39:19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88545" autoAdjust="0"/>
  </p:normalViewPr>
  <p:slideViewPr>
    <p:cSldViewPr snapToGrid="0">
      <p:cViewPr varScale="1">
        <p:scale>
          <a:sx n="101" d="100"/>
          <a:sy n="101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70533-8FB1-47E1-84E7-C03F5C9872EC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2550-DE75-471E-A058-46A423137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18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C2550-DE75-471E-A058-46A423137E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49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C2550-DE75-471E-A058-46A423137E9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8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1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3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1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7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70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81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36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4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7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9A38-1D6E-43E0-90D2-B3574ECB4776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315C-D6D1-44DF-A88A-953B80DA2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696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3A5DD-BDF5-AA49-9954-78577F57F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176F51-1EDB-8737-8DAB-43D2626C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9062"/>
          </a:xfrm>
        </p:spPr>
        <p:txBody>
          <a:bodyPr/>
          <a:lstStyle/>
          <a:p>
            <a:r>
              <a:rPr lang="fr-FR" dirty="0"/>
              <a:t>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6F8C88-6C69-EDEF-2481-417C9CBD2482}"/>
              </a:ext>
            </a:extLst>
          </p:cNvPr>
          <p:cNvSpPr txBox="1"/>
          <p:nvPr/>
        </p:nvSpPr>
        <p:spPr>
          <a:xfrm>
            <a:off x="228600" y="4486275"/>
            <a:ext cx="10528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  				  </a:t>
            </a:r>
          </a:p>
          <a:p>
            <a:r>
              <a:rPr lang="fr-FR" sz="4800" b="1" dirty="0"/>
              <a:t>					</a:t>
            </a:r>
            <a:r>
              <a:rPr lang="fr-FR" sz="3600" b="1" dirty="0"/>
              <a:t>)</a:t>
            </a:r>
            <a:r>
              <a:rPr lang="fr-FR" sz="4800" b="1" dirty="0"/>
              <a:t>.</a:t>
            </a:r>
          </a:p>
        </p:txBody>
      </p:sp>
      <p:pic>
        <p:nvPicPr>
          <p:cNvPr id="6" name="Image 5" descr="Cat&quot; : &quot;Aimez-vous les uns les autres comme je vous ai aimés&quot; - KT42 ...">
            <a:extLst>
              <a:ext uri="{FF2B5EF4-FFF2-40B4-BE49-F238E27FC236}">
                <a16:creationId xmlns:a16="http://schemas.microsoft.com/office/drawing/2014/main" id="{ADB67163-AACD-1DF2-EC29-6581F48C3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973465"/>
            <a:ext cx="10528300" cy="5672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9DA184-F9BA-00A4-156C-7D7F4ACD5316}"/>
              </a:ext>
            </a:extLst>
          </p:cNvPr>
          <p:cNvSpPr/>
          <p:nvPr/>
        </p:nvSpPr>
        <p:spPr>
          <a:xfrm>
            <a:off x="748585" y="230654"/>
            <a:ext cx="112987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</a:rPr>
              <a:t>6</a:t>
            </a:r>
            <a:r>
              <a:rPr lang="fr-FR" sz="3600" b="1" cap="none" spc="0" baseline="30000" dirty="0">
                <a:ln w="0"/>
                <a:solidFill>
                  <a:schemeClr val="tx1"/>
                </a:solidFill>
              </a:rPr>
              <a:t>ème  </a:t>
            </a:r>
            <a:r>
              <a:rPr lang="fr-FR" sz="3600" b="1" cap="none" spc="0" dirty="0">
                <a:ln w="0"/>
                <a:solidFill>
                  <a:schemeClr val="tx1"/>
                </a:solidFill>
              </a:rPr>
              <a:t> dimanche de Pâques </a:t>
            </a:r>
          </a:p>
        </p:txBody>
      </p:sp>
    </p:spTree>
    <p:extLst>
      <p:ext uri="{BB962C8B-B14F-4D97-AF65-F5344CB8AC3E}">
        <p14:creationId xmlns:p14="http://schemas.microsoft.com/office/powerpoint/2010/main" val="381156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4471C-9954-9CA4-4FB0-4301ACC9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1000"/>
            <a:ext cx="10515600" cy="2921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5AE61-D91B-5B4A-F651-36B4F2D8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801915"/>
            <a:ext cx="12192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le Seigneur,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accueille, peuples du monde.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son nom,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 dans sa maison</a:t>
            </a:r>
            <a:r>
              <a:rPr lang="fr-FR" sz="4400" cap="small" dirty="0"/>
              <a:t>.</a:t>
            </a:r>
            <a:endParaRPr lang="fr-FR" sz="4400" b="0" i="0" cap="small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1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6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3C03C-D927-C3D0-516B-436D16A8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30325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0" i="0" dirty="0">
                <a:effectLst/>
                <a:latin typeface="Arial Black" panose="020B0A04020102020204" pitchFamily="34" charset="0"/>
              </a:rPr>
              <a:t>J’ai vu l’eau vive </a:t>
            </a:r>
          </a:p>
          <a:p>
            <a:pPr marL="0" indent="0">
              <a:buNone/>
            </a:pPr>
            <a:r>
              <a:rPr lang="fr-FR" sz="4400" b="0" i="0" dirty="0">
                <a:effectLst/>
                <a:latin typeface="Arial Black" panose="020B0A04020102020204" pitchFamily="34" charset="0"/>
              </a:rPr>
              <a:t>jaillissant du </a:t>
            </a:r>
            <a:r>
              <a:rPr lang="fr-FR" sz="4400" b="0" i="0" dirty="0" err="1">
                <a:effectLst/>
                <a:latin typeface="Arial Black" panose="020B0A04020102020204" pitchFamily="34" charset="0"/>
              </a:rPr>
              <a:t>coeur</a:t>
            </a:r>
            <a:r>
              <a:rPr lang="fr-FR" sz="4400" b="0" i="0" dirty="0">
                <a:effectLst/>
                <a:latin typeface="Arial Black" panose="020B0A04020102020204" pitchFamily="34" charset="0"/>
              </a:rPr>
              <a:t> du Christ, Alléluia ! </a:t>
            </a:r>
            <a:r>
              <a:rPr lang="fr-FR" sz="4400" b="1" i="0" cap="small" dirty="0">
                <a:effectLst/>
                <a:latin typeface="Arial Black" panose="020B0A04020102020204" pitchFamily="34" charset="0"/>
              </a:rPr>
              <a:t>Alléluia !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b="0" i="0" dirty="0">
                <a:effectLst/>
                <a:latin typeface="Arial Black" panose="020B0A04020102020204" pitchFamily="34" charset="0"/>
              </a:rPr>
              <a:t>Tous ceux que lave cette eau </a:t>
            </a:r>
          </a:p>
          <a:p>
            <a:pPr marL="0" indent="0">
              <a:buNone/>
            </a:pPr>
            <a:r>
              <a:rPr lang="fr-FR" sz="4400" b="0" i="0" dirty="0">
                <a:effectLst/>
                <a:latin typeface="Arial Black" panose="020B0A04020102020204" pitchFamily="34" charset="0"/>
              </a:rPr>
              <a:t>seront sauvés et chanteront : </a:t>
            </a:r>
            <a:r>
              <a:rPr lang="fr-FR" sz="4400" b="1" i="0" dirty="0">
                <a:effectLst/>
                <a:latin typeface="Arial Black" panose="020B0A04020102020204" pitchFamily="34" charset="0"/>
              </a:rPr>
              <a:t>Alléluia ! </a:t>
            </a:r>
            <a:r>
              <a:rPr lang="fr-FR" sz="4400" b="1" i="0" cap="small" dirty="0">
                <a:effectLst/>
                <a:latin typeface="Arial Black" panose="020B0A04020102020204" pitchFamily="34" charset="0"/>
              </a:rPr>
              <a:t>Alléluia ! Alléluia !</a:t>
            </a:r>
            <a:endParaRPr lang="fr-FR" sz="44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6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4CC9A-23F0-A2A7-F788-91E70079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9711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0" i="0" dirty="0">
                <a:effectLst/>
                <a:latin typeface="Arial Black" panose="020B0A04020102020204" pitchFamily="34" charset="0"/>
              </a:rPr>
              <a:t>J’ai vu la source </a:t>
            </a:r>
          </a:p>
          <a:p>
            <a:pPr marL="0" indent="0">
              <a:buNone/>
            </a:pPr>
            <a:r>
              <a:rPr lang="fr-FR" sz="4400" b="0" i="0" dirty="0">
                <a:effectLst/>
                <a:latin typeface="Arial Black" panose="020B0A04020102020204" pitchFamily="34" charset="0"/>
              </a:rPr>
              <a:t>devenir un fleuve immense, Alléluia ! </a:t>
            </a:r>
            <a:r>
              <a:rPr lang="fr-FR" sz="4400" b="1" i="0" cap="small" dirty="0">
                <a:effectLst/>
                <a:latin typeface="Arial Black" panose="020B0A04020102020204" pitchFamily="34" charset="0"/>
              </a:rPr>
              <a:t>Alléluia !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b="0" i="0" dirty="0">
                <a:effectLst/>
                <a:latin typeface="Arial Black" panose="020B0A04020102020204" pitchFamily="34" charset="0"/>
              </a:rPr>
              <a:t>Les fils de Dieu rassemblés chantaient leur joie d’être sauvés, </a:t>
            </a:r>
            <a:r>
              <a:rPr lang="fr-FR" sz="4400" b="1" i="0" dirty="0">
                <a:effectLst/>
                <a:latin typeface="Arial Black" panose="020B0A04020102020204" pitchFamily="34" charset="0"/>
              </a:rPr>
              <a:t>Alléluia ! </a:t>
            </a:r>
          </a:p>
          <a:p>
            <a:pPr marL="0" indent="0">
              <a:buNone/>
            </a:pPr>
            <a:r>
              <a:rPr lang="fr-FR" sz="4400" b="1" i="0" cap="small" dirty="0">
                <a:effectLst/>
                <a:latin typeface="Arial Black" panose="020B0A04020102020204" pitchFamily="34" charset="0"/>
              </a:rPr>
              <a:t>Alléluia ! Alléluia !</a:t>
            </a:r>
            <a:endParaRPr lang="fr-FR" sz="44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1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48A83-91B4-2A55-832C-FFD0CA6C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3" y="1788303"/>
            <a:ext cx="116088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0" i="0" dirty="0">
                <a:effectLst/>
                <a:latin typeface="Arial Black" panose="020B0A04020102020204" pitchFamily="34" charset="0"/>
              </a:rPr>
              <a:t>J’ai vu le temple désormais s’ouvrir à tous Alléluia ! </a:t>
            </a: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Alléluia !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Le Christ revient victorieux montrant la plaie de son côté,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1" i="0" dirty="0">
                <a:effectLst/>
                <a:latin typeface="Arial Black" panose="020B0A04020102020204" pitchFamily="34" charset="0"/>
              </a:rPr>
              <a:t>Alléluia ! </a:t>
            </a: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Alléluia ! Alléluia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B476B-6C6D-F643-5D7C-BF3D7F470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7" y="1620352"/>
            <a:ext cx="1147820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800" b="0" i="0" dirty="0">
                <a:effectLst/>
                <a:latin typeface="Arial Black" panose="020B0A04020102020204" pitchFamily="34" charset="0"/>
              </a:rPr>
              <a:t>J’ai vu </a:t>
            </a:r>
            <a:r>
              <a:rPr lang="fr-FR" sz="4800" b="0" i="0">
                <a:effectLst/>
                <a:latin typeface="Arial Black" panose="020B0A04020102020204" pitchFamily="34" charset="0"/>
              </a:rPr>
              <a:t>le Verbe </a:t>
            </a:r>
            <a:r>
              <a:rPr lang="fr-FR" sz="4800" b="0" i="0" dirty="0">
                <a:effectLst/>
                <a:latin typeface="Arial Black" panose="020B0A04020102020204" pitchFamily="34" charset="0"/>
              </a:rPr>
              <a:t>nous donner la paix de Dieu, Alléluia ! </a:t>
            </a: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Alléluia</a:t>
            </a:r>
            <a:r>
              <a:rPr lang="fr-FR" sz="4800" b="1" i="0" dirty="0">
                <a:effectLst/>
                <a:latin typeface="Arial Black" panose="020B0A04020102020204" pitchFamily="34" charset="0"/>
              </a:rPr>
              <a:t> !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Tous ceux qui croient en son nom seront sauvés et chanteront: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1" i="0" dirty="0">
                <a:effectLst/>
                <a:latin typeface="Arial Black" panose="020B0A04020102020204" pitchFamily="34" charset="0"/>
              </a:rPr>
              <a:t>Alléluia ! </a:t>
            </a: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Alléluia ! Alléluia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3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3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591203-3D39-E844-9A54-0D58DC5A9D51}"/>
              </a:ext>
            </a:extLst>
          </p:cNvPr>
          <p:cNvSpPr txBox="1"/>
          <p:nvPr/>
        </p:nvSpPr>
        <p:spPr>
          <a:xfrm>
            <a:off x="0" y="261256"/>
            <a:ext cx="12647645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b="1" dirty="0"/>
            </a:br>
            <a:r>
              <a:rPr lang="fr-FR" sz="4400" b="1" cap="small" dirty="0">
                <a:latin typeface="Arial Black" panose="020B0A04020102020204" pitchFamily="34" charset="0"/>
              </a:rPr>
              <a:t>Gloria, gloria, in </a:t>
            </a:r>
            <a:r>
              <a:rPr lang="fr-FR" sz="44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4400" b="1" cap="small" dirty="0">
                <a:latin typeface="Arial Black" panose="020B0A04020102020204" pitchFamily="34" charset="0"/>
              </a:rPr>
              <a:t> Deo</a:t>
            </a:r>
            <a:r>
              <a:rPr lang="fr-FR" sz="4400" cap="small" dirty="0">
                <a:latin typeface="Arial Black" panose="020B0A04020102020204" pitchFamily="34" charset="0"/>
              </a:rPr>
              <a:t> </a:t>
            </a:r>
            <a:r>
              <a:rPr lang="fr-FR" sz="4000" cap="small" dirty="0">
                <a:latin typeface="Arial Black" panose="020B0A04020102020204" pitchFamily="34" charset="0"/>
              </a:rPr>
              <a:t>(bis</a:t>
            </a:r>
            <a:r>
              <a:rPr lang="fr-FR" sz="4000" dirty="0">
                <a:latin typeface="Arial Black" panose="020B0A04020102020204" pitchFamily="34" charset="0"/>
              </a:rPr>
              <a:t>)</a:t>
            </a:r>
          </a:p>
          <a:p>
            <a:endParaRPr lang="fr-FR" sz="4000" dirty="0">
              <a:latin typeface="Arial Black" panose="020B0A04020102020204" pitchFamily="34" charset="0"/>
            </a:endParaRPr>
          </a:p>
          <a:p>
            <a:r>
              <a:rPr lang="fr-FR" sz="4000" dirty="0">
                <a:latin typeface="Arial Black" panose="020B0A04020102020204" pitchFamily="34" charset="0"/>
              </a:rPr>
              <a:t>Et paix sur la terre aux hommes qu’il aime.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Nous Te louons, nous Te bénissons,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T’adorons,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Nous Te glorifions, nous Te rendons grâce,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ton immense gloire,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Seigneur Dieu, Roi du ciel,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Dieu le Père tout-puissant.</a:t>
            </a:r>
          </a:p>
        </p:txBody>
      </p:sp>
    </p:spTree>
    <p:extLst>
      <p:ext uri="{BB962C8B-B14F-4D97-AF65-F5344CB8AC3E}">
        <p14:creationId xmlns:p14="http://schemas.microsoft.com/office/powerpoint/2010/main" val="149993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072E7-331A-AF19-8048-D34FBD1EEFB4}"/>
              </a:ext>
            </a:extLst>
          </p:cNvPr>
          <p:cNvSpPr txBox="1"/>
          <p:nvPr/>
        </p:nvSpPr>
        <p:spPr>
          <a:xfrm>
            <a:off x="248038" y="335845"/>
            <a:ext cx="116959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Seigneur, Fils unique, Jésus Christ,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Seigneur Dieu, Agneau de Dieu,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le Fils du Père ;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Toi qui enlèves les péchés du monde, prends pitié de nous ;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Toi qui enlèves les péchés du monde, reçois notre prière ;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Toi qui es assis à la droite du Père, prends pitié de nous.</a:t>
            </a:r>
          </a:p>
        </p:txBody>
      </p:sp>
    </p:spTree>
    <p:extLst>
      <p:ext uri="{BB962C8B-B14F-4D97-AF65-F5344CB8AC3E}">
        <p14:creationId xmlns:p14="http://schemas.microsoft.com/office/powerpoint/2010/main" val="56964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B2F68CE-11E3-E913-11BE-37FD4DE0962E}"/>
              </a:ext>
            </a:extLst>
          </p:cNvPr>
          <p:cNvSpPr txBox="1"/>
          <p:nvPr/>
        </p:nvSpPr>
        <p:spPr>
          <a:xfrm>
            <a:off x="135294" y="1396587"/>
            <a:ext cx="120567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Car Toi seul es saint, 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Toi seul es Seigneur,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Toi seul es le Très-Haut :</a:t>
            </a:r>
          </a:p>
          <a:p>
            <a:r>
              <a:rPr lang="fr-FR" sz="4400" dirty="0">
                <a:latin typeface="Arial Black" panose="020B0A04020102020204" pitchFamily="34" charset="0"/>
              </a:rPr>
              <a:t>Jésus Christ, avec le Saint-Esprit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Dans la gloire de Dieu le Père. Amen.</a:t>
            </a:r>
          </a:p>
        </p:txBody>
      </p:sp>
    </p:spTree>
    <p:extLst>
      <p:ext uri="{BB962C8B-B14F-4D97-AF65-F5344CB8AC3E}">
        <p14:creationId xmlns:p14="http://schemas.microsoft.com/office/powerpoint/2010/main" val="140930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4471C-9954-9CA4-4FB0-4301ACC9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1000"/>
            <a:ext cx="10515600" cy="2921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5AE61-D91B-5B4A-F651-36B4F2D8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801915"/>
            <a:ext cx="12192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le Seigneur,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accueille, peuples du monde.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son nom,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 dans sa maison</a:t>
            </a:r>
            <a:r>
              <a:rPr lang="fr-FR" sz="4400" cap="small" dirty="0"/>
              <a:t>.</a:t>
            </a:r>
            <a:endParaRPr lang="fr-FR" sz="4400" b="0" i="0" cap="small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63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02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82C3B-D729-8F44-B784-D880199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9788" y="746448"/>
            <a:ext cx="14872996" cy="34878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>
                <a:latin typeface="+mn-lt"/>
              </a:rPr>
              <a:t>Psaume</a:t>
            </a:r>
            <a:br>
              <a:rPr lang="fr-FR" sz="4800" dirty="0">
                <a:latin typeface="+mn-lt"/>
              </a:rPr>
            </a:br>
            <a:r>
              <a:rPr lang="fr-FR" sz="4800" dirty="0">
                <a:latin typeface="+mn-lt"/>
              </a:rPr>
              <a:t> </a:t>
            </a:r>
            <a:br>
              <a:rPr lang="fr-FR" sz="4800" dirty="0">
                <a:latin typeface="+mn-lt"/>
              </a:rPr>
            </a:br>
            <a:r>
              <a:rPr lang="fr-FR" cap="all" dirty="0">
                <a:latin typeface="Arial Black" panose="020B0A04020102020204" pitchFamily="34" charset="0"/>
                <a:cs typeface="Arial" panose="020B0604020202020204" pitchFamily="34" charset="0"/>
              </a:rPr>
              <a:t>LE  Seigneur a fait connaître </a:t>
            </a:r>
            <a:br>
              <a:rPr lang="fr-FR" cap="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cap="all" dirty="0">
                <a:latin typeface="Arial Black" panose="020B0A04020102020204" pitchFamily="34" charset="0"/>
                <a:cs typeface="Arial" panose="020B0604020202020204" pitchFamily="34" charset="0"/>
              </a:rPr>
              <a:t>sa victoire</a:t>
            </a:r>
            <a:br>
              <a:rPr lang="fr-FR" cap="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cap="all" dirty="0">
                <a:latin typeface="Arial Black" panose="020B0A04020102020204" pitchFamily="34" charset="0"/>
                <a:cs typeface="Arial" panose="020B0604020202020204" pitchFamily="34" charset="0"/>
              </a:rPr>
              <a:t> et révèle sa justice aux nations.</a:t>
            </a:r>
          </a:p>
        </p:txBody>
      </p:sp>
    </p:spTree>
    <p:extLst>
      <p:ext uri="{BB962C8B-B14F-4D97-AF65-F5344CB8AC3E}">
        <p14:creationId xmlns:p14="http://schemas.microsoft.com/office/powerpoint/2010/main" val="73337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DE390-FA11-84B4-0E89-A9BD092D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02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81CBC-D5DD-9F6F-44B2-310CB625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60" y="2309151"/>
            <a:ext cx="11232776" cy="2507292"/>
          </a:xfrm>
        </p:spPr>
        <p:txBody>
          <a:bodyPr>
            <a:normAutofit/>
          </a:bodyPr>
          <a:lstStyle/>
          <a:p>
            <a:pPr algn="ctr"/>
            <a:r>
              <a:rPr lang="fr-FR" cap="small" dirty="0">
                <a:latin typeface="Arial Black" panose="020B0A04020102020204" pitchFamily="34" charset="0"/>
              </a:rPr>
              <a:t>Entends Seigneur la prière</a:t>
            </a:r>
            <a:br>
              <a:rPr lang="fr-FR" cap="small" dirty="0">
                <a:latin typeface="Arial Black" panose="020B0A04020102020204" pitchFamily="34" charset="0"/>
              </a:rPr>
            </a:b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cap="small" dirty="0">
                <a:latin typeface="Arial Black" panose="020B0A04020102020204" pitchFamily="34" charset="0"/>
              </a:rPr>
              <a:t>Qui monte de nos  cœurs!</a:t>
            </a:r>
          </a:p>
        </p:txBody>
      </p:sp>
    </p:spTree>
    <p:extLst>
      <p:ext uri="{BB962C8B-B14F-4D97-AF65-F5344CB8AC3E}">
        <p14:creationId xmlns:p14="http://schemas.microsoft.com/office/powerpoint/2010/main" val="1928088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FD32F-2863-0313-B1FC-8741075F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565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F4A6DFC-1665-13C0-F1E7-58B52B334565}"/>
              </a:ext>
            </a:extLst>
          </p:cNvPr>
          <p:cNvSpPr txBox="1"/>
          <p:nvPr/>
        </p:nvSpPr>
        <p:spPr>
          <a:xfrm>
            <a:off x="1460500" y="1690689"/>
            <a:ext cx="881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Aimer c’est tout donner, Aimer c’est tout donner,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Aimer c’est tout donner et se donner soi-même.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7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B94B65-814D-1035-94E6-5F4A82F6BBF7}"/>
              </a:ext>
            </a:extLst>
          </p:cNvPr>
          <p:cNvSpPr txBox="1"/>
          <p:nvPr/>
        </p:nvSpPr>
        <p:spPr>
          <a:xfrm>
            <a:off x="376075" y="868977"/>
            <a:ext cx="124815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800" b="0" i="0" dirty="0">
              <a:effectLst/>
              <a:latin typeface="Arial Black" panose="020B0A04020102020204" pitchFamily="34" charset="0"/>
            </a:endParaRPr>
          </a:p>
          <a:p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 je parlerais </a:t>
            </a:r>
          </a:p>
          <a:p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langues des hommes et des anges,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je n’ai pas l’Amour, </a:t>
            </a:r>
          </a:p>
          <a:p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suis comme l’airain qui sonne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la cymbale qui retentit.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1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F4A6DFC-1665-13C0-F1E7-58B52B334565}"/>
              </a:ext>
            </a:extLst>
          </p:cNvPr>
          <p:cNvSpPr txBox="1"/>
          <p:nvPr/>
        </p:nvSpPr>
        <p:spPr>
          <a:xfrm>
            <a:off x="1460500" y="1690689"/>
            <a:ext cx="881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Aimer c’est tout donner, Aimer c’est tout donner,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Aimer c’est tout donner et se donner soi-même.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57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918A724-A3B6-E4F6-B6A1-F98C6A192BCC}"/>
              </a:ext>
            </a:extLst>
          </p:cNvPr>
          <p:cNvSpPr txBox="1"/>
          <p:nvPr/>
        </p:nvSpPr>
        <p:spPr>
          <a:xfrm>
            <a:off x="250372" y="1536174"/>
            <a:ext cx="119416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Alegreya"/>
              </a:rPr>
              <a:t> </a:t>
            </a:r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je prophétisais </a:t>
            </a:r>
          </a:p>
          <a:p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connaissais tous les mystères,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j’avais la foi </a:t>
            </a:r>
          </a:p>
          <a:p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 transporter les montagnes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Sans l’amour,  je ne suis rien.</a:t>
            </a: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1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F4A6DFC-1665-13C0-F1E7-58B52B334565}"/>
              </a:ext>
            </a:extLst>
          </p:cNvPr>
          <p:cNvSpPr txBox="1"/>
          <p:nvPr/>
        </p:nvSpPr>
        <p:spPr>
          <a:xfrm>
            <a:off x="1460500" y="1690689"/>
            <a:ext cx="881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Aimer c’est tout donner, Aimer c’est tout donner,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Aimer c’est tout donner et se donner soi-même.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1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7A015-10D8-4E00-AD34-82531B57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1501775"/>
            <a:ext cx="10515600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462714-E357-3ABA-5694-27B9258A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4700"/>
            <a:ext cx="10515600" cy="5402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800" b="0" i="0" dirty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sz="4800" dirty="0">
                <a:latin typeface="Arial Black" panose="020B0A04020102020204" pitchFamily="34" charset="0"/>
              </a:rPr>
              <a:t>Il a fait le ciel et la terre </a:t>
            </a:r>
            <a:r>
              <a:rPr lang="fr-FR" sz="4800" cap="small" dirty="0">
                <a:latin typeface="Arial Black" panose="020B0A04020102020204" pitchFamily="34" charset="0"/>
              </a:rPr>
              <a:t>Eternel est son amour </a:t>
            </a:r>
            <a:r>
              <a:rPr lang="fr-FR" sz="4800" dirty="0">
                <a:latin typeface="Arial Black" panose="020B0A04020102020204" pitchFamily="34" charset="0"/>
              </a:rPr>
              <a:t>Façonné l'homme à son image </a:t>
            </a:r>
            <a:r>
              <a:rPr lang="fr-FR" sz="4800" cap="small" dirty="0">
                <a:latin typeface="Arial Black" panose="020B0A04020102020204" pitchFamily="34" charset="0"/>
              </a:rPr>
              <a:t>Eternel est son amour </a:t>
            </a:r>
            <a:endParaRPr lang="fr-FR" sz="4800" b="0" i="0" cap="small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02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086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728AC7-3342-3271-1648-2ECBF3DFD52A}"/>
              </a:ext>
            </a:extLst>
          </p:cNvPr>
          <p:cNvSpPr txBox="1"/>
          <p:nvPr/>
        </p:nvSpPr>
        <p:spPr>
          <a:xfrm>
            <a:off x="0" y="0"/>
            <a:ext cx="11602617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Sanctus, Sanctus, Sanctus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Dominus Deus Sabaoth,</a:t>
            </a:r>
            <a:br>
              <a:rPr lang="fr-FR" sz="4000" b="1" cap="small" dirty="0">
                <a:latin typeface="Arial Black" panose="020B0A040201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</a:rPr>
              <a:t>Sanctus, Sanctus, Sanctus </a:t>
            </a:r>
          </a:p>
          <a:p>
            <a:r>
              <a:rPr lang="fr-FR" sz="4000" b="1" cap="small" dirty="0">
                <a:latin typeface="Arial Black" panose="020B0A04020102020204" pitchFamily="34" charset="0"/>
              </a:rPr>
              <a:t>Deus Sabaoth,</a:t>
            </a:r>
          </a:p>
          <a:p>
            <a:endParaRPr lang="fr-FR" sz="1100" cap="small" dirty="0">
              <a:latin typeface="Arial Black" panose="020B0A04020102020204" pitchFamily="34" charset="0"/>
            </a:endParaRPr>
          </a:p>
          <a:p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Pleni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caeli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et terra gloria tua.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Hosanna, </a:t>
            </a:r>
            <a:r>
              <a:rPr lang="fr-FR" sz="40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hosanna,hosanna</a:t>
            </a:r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 in </a:t>
            </a:r>
            <a:r>
              <a:rPr lang="fr-FR" sz="40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excelsis</a:t>
            </a:r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Hosanna, </a:t>
            </a:r>
            <a:r>
              <a:rPr lang="fr-FR" sz="40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hosanna,hosanna</a:t>
            </a:r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 in </a:t>
            </a:r>
            <a:r>
              <a:rPr lang="fr-FR" sz="4000" b="1" cap="small" dirty="0" err="1">
                <a:latin typeface="Arial Black" panose="020B0A04020102020204" pitchFamily="34" charset="0"/>
                <a:cs typeface="Arial" panose="020B0604020202020204" pitchFamily="34" charset="0"/>
              </a:rPr>
              <a:t>excelsis</a:t>
            </a:r>
            <a:r>
              <a:rPr lang="fr-FR" sz="40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Benedictus qui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in nomine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Domini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Hosanna, hosanna, hosanna in </a:t>
            </a:r>
            <a:r>
              <a:rPr lang="fr-FR" sz="40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excelsis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fr-FR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Hosanna, hosanna, hosanna in </a:t>
            </a:r>
            <a:r>
              <a:rPr lang="fr-FR" sz="40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excelsis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622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8E57D6-DF48-C87A-7A9E-B1A9195802C1}"/>
              </a:ext>
            </a:extLst>
          </p:cNvPr>
          <p:cNvSpPr txBox="1"/>
          <p:nvPr/>
        </p:nvSpPr>
        <p:spPr>
          <a:xfrm>
            <a:off x="462643" y="939283"/>
            <a:ext cx="112667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all" dirty="0">
                <a:latin typeface="Arial Black" panose="020B0A04020102020204" pitchFamily="34" charset="0"/>
              </a:rPr>
              <a:t>Gloire à toi qui étais mort,</a:t>
            </a:r>
            <a:br>
              <a:rPr lang="fr-FR" sz="4000" cap="all" dirty="0">
                <a:latin typeface="Arial Black" panose="020B0A04020102020204" pitchFamily="34" charset="0"/>
              </a:rPr>
            </a:br>
            <a:endParaRPr lang="fr-FR" sz="4000" cap="all" dirty="0">
              <a:latin typeface="Arial Black" panose="020B0A04020102020204" pitchFamily="34" charset="0"/>
            </a:endParaRPr>
          </a:p>
          <a:p>
            <a:r>
              <a:rPr lang="fr-FR" sz="4000" cap="all" dirty="0">
                <a:latin typeface="Arial Black" panose="020B0A04020102020204" pitchFamily="34" charset="0"/>
              </a:rPr>
              <a:t>Gloire à toi qui es vivant.</a:t>
            </a:r>
            <a:br>
              <a:rPr lang="fr-FR" sz="4000" cap="all" dirty="0">
                <a:latin typeface="Arial Black" panose="020B0A04020102020204" pitchFamily="34" charset="0"/>
              </a:rPr>
            </a:br>
            <a:endParaRPr lang="fr-FR" sz="4000" cap="all" dirty="0">
              <a:latin typeface="Arial Black" panose="020B0A04020102020204" pitchFamily="34" charset="0"/>
            </a:endParaRPr>
          </a:p>
          <a:p>
            <a:r>
              <a:rPr lang="fr-FR" sz="4000" cap="all" dirty="0">
                <a:latin typeface="Arial Black" panose="020B0A04020102020204" pitchFamily="34" charset="0"/>
              </a:rPr>
              <a:t>Notre Sauveur et notre Dieu,</a:t>
            </a:r>
            <a:br>
              <a:rPr lang="fr-FR" sz="4000" cap="all" dirty="0">
                <a:latin typeface="Arial Black" panose="020B0A04020102020204" pitchFamily="34" charset="0"/>
              </a:rPr>
            </a:br>
            <a:endParaRPr lang="fr-FR" sz="4000" cap="all" dirty="0">
              <a:latin typeface="Arial Black" panose="020B0A04020102020204" pitchFamily="34" charset="0"/>
            </a:endParaRPr>
          </a:p>
          <a:p>
            <a:r>
              <a:rPr lang="fr-FR" sz="4000" cap="all" dirty="0">
                <a:latin typeface="Arial Black" panose="020B0A04020102020204" pitchFamily="34" charset="0"/>
              </a:rPr>
              <a:t>viens, Seigneur Jésus</a:t>
            </a:r>
          </a:p>
        </p:txBody>
      </p:sp>
    </p:spTree>
    <p:extLst>
      <p:ext uri="{BB962C8B-B14F-4D97-AF65-F5344CB8AC3E}">
        <p14:creationId xmlns:p14="http://schemas.microsoft.com/office/powerpoint/2010/main" val="3130684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057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D3B9A6F-CC0E-2BFA-D6FD-B935E35492F8}"/>
              </a:ext>
            </a:extLst>
          </p:cNvPr>
          <p:cNvSpPr txBox="1"/>
          <p:nvPr/>
        </p:nvSpPr>
        <p:spPr>
          <a:xfrm>
            <a:off x="265922" y="920621"/>
            <a:ext cx="112293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latin typeface="Arial Black" panose="020B0A04020102020204" pitchFamily="34" charset="0"/>
              </a:rPr>
              <a:t>Agnus Dei qui </a:t>
            </a:r>
            <a:r>
              <a:rPr lang="fr-FR" sz="4400" dirty="0" err="1">
                <a:latin typeface="Arial Black" panose="020B0A04020102020204" pitchFamily="34" charset="0"/>
              </a:rPr>
              <a:t>tollis</a:t>
            </a:r>
            <a:r>
              <a:rPr lang="fr-FR" sz="4400" dirty="0">
                <a:latin typeface="Arial Black" panose="020B0A04020102020204" pitchFamily="34" charset="0"/>
              </a:rPr>
              <a:t> peccata </a:t>
            </a:r>
            <a:r>
              <a:rPr lang="fr-FR" sz="4400" dirty="0" err="1">
                <a:latin typeface="Arial Black" panose="020B0A04020102020204" pitchFamily="34" charset="0"/>
              </a:rPr>
              <a:t>mundi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</a:rPr>
              <a:t>Miserere </a:t>
            </a:r>
            <a:r>
              <a:rPr lang="fr-FR" sz="4400" cap="small" dirty="0" err="1">
                <a:latin typeface="Arial Black" panose="020B0A04020102020204" pitchFamily="34" charset="0"/>
              </a:rPr>
              <a:t>nobis</a:t>
            </a:r>
            <a:endParaRPr lang="fr-FR" sz="4400" cap="small" dirty="0">
              <a:latin typeface="Arial Black" panose="020B0A04020102020204" pitchFamily="34" charset="0"/>
            </a:endParaRPr>
          </a:p>
          <a:p>
            <a:endParaRPr lang="fr-FR" sz="4400" dirty="0">
              <a:latin typeface="Arial Black" panose="020B0A04020102020204" pitchFamily="34" charset="0"/>
            </a:endParaRPr>
          </a:p>
          <a:p>
            <a:r>
              <a:rPr lang="fr-FR" sz="4400" dirty="0">
                <a:latin typeface="Arial Black" panose="020B0A04020102020204" pitchFamily="34" charset="0"/>
              </a:rPr>
              <a:t>Agnus Dei qui </a:t>
            </a:r>
            <a:r>
              <a:rPr lang="fr-FR" sz="4400" dirty="0" err="1">
                <a:latin typeface="Arial Black" panose="020B0A04020102020204" pitchFamily="34" charset="0"/>
              </a:rPr>
              <a:t>tollis</a:t>
            </a:r>
            <a:r>
              <a:rPr lang="fr-FR" sz="4400" dirty="0">
                <a:latin typeface="Arial Black" panose="020B0A04020102020204" pitchFamily="34" charset="0"/>
              </a:rPr>
              <a:t> peccata </a:t>
            </a:r>
            <a:r>
              <a:rPr lang="fr-FR" sz="4400" dirty="0" err="1">
                <a:latin typeface="Arial Black" panose="020B0A04020102020204" pitchFamily="34" charset="0"/>
              </a:rPr>
              <a:t>mundi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</a:rPr>
              <a:t>Miserere </a:t>
            </a:r>
            <a:r>
              <a:rPr lang="fr-FR" sz="4400" cap="small" dirty="0" err="1">
                <a:latin typeface="Arial Black" panose="020B0A04020102020204" pitchFamily="34" charset="0"/>
              </a:rPr>
              <a:t>nobis</a:t>
            </a:r>
            <a:endParaRPr lang="fr-FR" sz="4400" cap="small" dirty="0">
              <a:latin typeface="Arial Black" panose="020B0A04020102020204" pitchFamily="34" charset="0"/>
            </a:endParaRPr>
          </a:p>
          <a:p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dirty="0">
                <a:latin typeface="Arial Black" panose="020B0A04020102020204" pitchFamily="34" charset="0"/>
              </a:rPr>
              <a:t>Agnus Dei qui </a:t>
            </a:r>
            <a:r>
              <a:rPr lang="fr-FR" sz="4400" dirty="0" err="1">
                <a:latin typeface="Arial Black" panose="020B0A04020102020204" pitchFamily="34" charset="0"/>
              </a:rPr>
              <a:t>tollis</a:t>
            </a:r>
            <a:r>
              <a:rPr lang="fr-FR" sz="4400" dirty="0">
                <a:latin typeface="Arial Black" panose="020B0A04020102020204" pitchFamily="34" charset="0"/>
              </a:rPr>
              <a:t> peccata </a:t>
            </a:r>
            <a:r>
              <a:rPr lang="fr-FR" sz="4400" dirty="0" err="1">
                <a:latin typeface="Arial Black" panose="020B0A04020102020204" pitchFamily="34" charset="0"/>
              </a:rPr>
              <a:t>mundi</a:t>
            </a:r>
            <a:br>
              <a:rPr lang="fr-FR" sz="4400" dirty="0">
                <a:latin typeface="Arial Black" panose="020B0A040201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</a:rPr>
              <a:t>Dona </a:t>
            </a:r>
            <a:r>
              <a:rPr lang="fr-FR" sz="4400" cap="small" dirty="0" err="1">
                <a:latin typeface="Arial Black" panose="020B0A04020102020204" pitchFamily="34" charset="0"/>
              </a:rPr>
              <a:t>nobis</a:t>
            </a:r>
            <a:r>
              <a:rPr lang="fr-FR" sz="4400" cap="small" dirty="0">
                <a:latin typeface="Arial Black" panose="020B0A04020102020204" pitchFamily="34" charset="0"/>
              </a:rPr>
              <a:t> </a:t>
            </a:r>
            <a:r>
              <a:rPr lang="fr-FR" sz="4400" cap="small" dirty="0" err="1">
                <a:latin typeface="Arial Black" panose="020B0A04020102020204" pitchFamily="34" charset="0"/>
              </a:rPr>
              <a:t>pacem</a:t>
            </a:r>
            <a:endParaRPr lang="fr-FR" sz="44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26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3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D00B9-EF3A-53AF-5245-FC46A1B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277812"/>
            <a:ext cx="12768166" cy="6302375"/>
          </a:xfrm>
        </p:spPr>
        <p:txBody>
          <a:bodyPr>
            <a:normAutofit/>
          </a:bodyPr>
          <a:lstStyle/>
          <a:p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contemplez-le avec Marie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et soyez transformés en lui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46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653D7-4B47-B021-6AAA-B904DBBB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525462"/>
            <a:ext cx="11571514" cy="5807075"/>
          </a:xfrm>
        </p:spPr>
        <p:txBody>
          <a:bodyPr>
            <a:normAutofit/>
          </a:bodyPr>
          <a:lstStyle/>
          <a:p>
            <a:r>
              <a:rPr lang="fr-FR" b="0" i="0" dirty="0">
                <a:effectLst/>
                <a:latin typeface="Arial Black" panose="020B0A04020102020204" pitchFamily="34" charset="0"/>
              </a:rPr>
              <a:t>Par son visage,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soyez réjouis </a:t>
            </a:r>
            <a:r>
              <a:rPr lang="fr-FR" b="0" i="0" dirty="0">
                <a:effectLst/>
                <a:latin typeface="Arial Black" panose="020B0A04020102020204" pitchFamily="34" charset="0"/>
              </a:rPr>
              <a:t>!</a:t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b="0" i="0" dirty="0">
                <a:effectLst/>
                <a:latin typeface="Arial Black" panose="020B0A04020102020204" pitchFamily="34" charset="0"/>
              </a:rPr>
              <a:t>Par son regard,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soyez éblouis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0" i="0" dirty="0">
                <a:effectLst/>
                <a:latin typeface="Arial Black" panose="020B0A04020102020204" pitchFamily="34" charset="0"/>
              </a:rPr>
              <a:t>Par sa voix,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soyez conduits </a:t>
            </a:r>
            <a:r>
              <a:rPr lang="fr-FR" b="0" i="0" dirty="0">
                <a:effectLst/>
                <a:latin typeface="Arial Black" panose="020B0A04020102020204" pitchFamily="34" charset="0"/>
              </a:rPr>
              <a:t>!</a:t>
            </a:r>
            <a:br>
              <a:rPr lang="fr-FR" dirty="0">
                <a:latin typeface="Arial Black" panose="020B0A04020102020204" pitchFamily="34" charset="0"/>
              </a:rPr>
            </a:br>
            <a:r>
              <a:rPr lang="fr-FR" b="0" i="0" dirty="0">
                <a:effectLst/>
                <a:latin typeface="Arial Black" panose="020B0A04020102020204" pitchFamily="34" charset="0"/>
              </a:rPr>
              <a:t>Dans son cœur,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venez puiser la Vie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94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D00B9-EF3A-53AF-5245-FC46A1B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277812"/>
            <a:ext cx="12768166" cy="6302375"/>
          </a:xfrm>
        </p:spPr>
        <p:txBody>
          <a:bodyPr>
            <a:normAutofit/>
          </a:bodyPr>
          <a:lstStyle/>
          <a:p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contemplez-le avec Marie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et soyez transformés en lui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31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C6089-1C10-C55C-7C6B-66119C2E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3600"/>
            <a:ext cx="12192000" cy="4813300"/>
          </a:xfrm>
        </p:spPr>
        <p:txBody>
          <a:bodyPr>
            <a:normAutofit/>
          </a:bodyPr>
          <a:lstStyle/>
          <a:p>
            <a:r>
              <a:rPr lang="fr-FR" b="0" i="0" dirty="0">
                <a:effectLst/>
                <a:latin typeface="Arial Black" panose="020B0A04020102020204" pitchFamily="34" charset="0"/>
              </a:rPr>
              <a:t>Par sa tendresse,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soyez consolés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0" i="0" dirty="0">
                <a:effectLst/>
                <a:latin typeface="Arial Black" panose="020B0A04020102020204" pitchFamily="34" charset="0"/>
              </a:rPr>
              <a:t>Par sa douceur,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soyez transformés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0" i="0" dirty="0">
                <a:effectLst/>
                <a:latin typeface="Arial Black" panose="020B0A04020102020204" pitchFamily="34" charset="0"/>
              </a:rPr>
              <a:t>De sa joie,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soyez comblés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0" i="0" dirty="0">
                <a:effectLst/>
                <a:latin typeface="Arial Black" panose="020B0A04020102020204" pitchFamily="34" charset="0"/>
              </a:rPr>
              <a:t>Dans son cœur, </a:t>
            </a:r>
            <a:r>
              <a:rPr lang="fr-FR" b="0" i="0" cap="small" dirty="0">
                <a:effectLst/>
                <a:latin typeface="Arial Black" panose="020B0A04020102020204" pitchFamily="34" charset="0"/>
              </a:rPr>
              <a:t>venez  vous reposer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4471C-9954-9CA4-4FB0-4301ACC9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1000"/>
            <a:ext cx="10515600" cy="2921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5AE61-D91B-5B4A-F651-36B4F2D8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801915"/>
            <a:ext cx="12192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le Seigneur,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accueille, peuples du monde.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son nom,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 dans sa maison</a:t>
            </a:r>
            <a:r>
              <a:rPr lang="fr-FR" sz="4400" cap="small" dirty="0"/>
              <a:t>.</a:t>
            </a:r>
            <a:endParaRPr lang="fr-FR" sz="4400" b="0" i="0" cap="small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98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D00B9-EF3A-53AF-5245-FC46A1B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277812"/>
            <a:ext cx="12768166" cy="6302375"/>
          </a:xfrm>
        </p:spPr>
        <p:txBody>
          <a:bodyPr>
            <a:normAutofit/>
          </a:bodyPr>
          <a:lstStyle/>
          <a:p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contemplez-le avec Marie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et soyez transformés en lui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86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20CA2-2EDC-CBAF-19BB-B943AC74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415925"/>
            <a:ext cx="12549933" cy="5845175"/>
          </a:xfrm>
        </p:spPr>
        <p:txBody>
          <a:bodyPr>
            <a:normAutofit/>
          </a:bodyPr>
          <a:lstStyle/>
          <a:p>
            <a:r>
              <a:rPr lang="fr-FR" sz="4800" b="0" i="0" dirty="0">
                <a:effectLst/>
                <a:latin typeface="Arial Black" panose="020B0A04020102020204" pitchFamily="34" charset="0"/>
              </a:rPr>
              <a:t>Par sa parole,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pétris </a:t>
            </a:r>
            <a:r>
              <a:rPr lang="fr-FR" sz="4800" b="0" i="0" dirty="0">
                <a:effectLst/>
                <a:latin typeface="Arial Black" panose="020B0A04020102020204" pitchFamily="34" charset="0"/>
              </a:rPr>
              <a:t>!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Par son pain,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nourris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Par ses mains,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bénis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Dans son cœur,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venez puiser la Vie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14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D00B9-EF3A-53AF-5245-FC46A1B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277812"/>
            <a:ext cx="12768166" cy="6302375"/>
          </a:xfrm>
        </p:spPr>
        <p:txBody>
          <a:bodyPr>
            <a:normAutofit/>
          </a:bodyPr>
          <a:lstStyle/>
          <a:p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contemplez-le avec Marie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et soyez transformés en lui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31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17D38-26B4-9727-3E47-6423041F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612"/>
            <a:ext cx="12986916" cy="5438775"/>
          </a:xfrm>
        </p:spPr>
        <p:txBody>
          <a:bodyPr>
            <a:normAutofit/>
          </a:bodyPr>
          <a:lstStyle/>
          <a:p>
            <a:r>
              <a:rPr lang="fr-FR" sz="4800" b="0" i="0" dirty="0">
                <a:effectLst/>
                <a:latin typeface="Arial Black" panose="020B0A04020102020204" pitchFamily="34" charset="0"/>
              </a:rPr>
              <a:t>Par sa lumière,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éclairés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Par son sang,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purifiés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A son amour,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livrés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Dans son cœur,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venez vous reposer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29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D00B9-EF3A-53AF-5245-FC46A1B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277812"/>
            <a:ext cx="12768166" cy="6302375"/>
          </a:xfrm>
        </p:spPr>
        <p:txBody>
          <a:bodyPr>
            <a:normAutofit/>
          </a:bodyPr>
          <a:lstStyle/>
          <a:p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contemplez-le avec Marie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et soyez transformés en lui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85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6600A4-457B-9B9C-3147-39E7F026A3CD}"/>
              </a:ext>
            </a:extLst>
          </p:cNvPr>
          <p:cNvSpPr txBox="1"/>
          <p:nvPr/>
        </p:nvSpPr>
        <p:spPr>
          <a:xfrm>
            <a:off x="0" y="1589055"/>
            <a:ext cx="123926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0" i="0" dirty="0">
                <a:effectLst/>
                <a:latin typeface="Arial Black" panose="020B0A04020102020204" pitchFamily="34" charset="0"/>
              </a:rPr>
              <a:t>Par son souffle,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raffermis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Par ses blessures,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guéris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A sa croix,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soyez unis !</a:t>
            </a:r>
            <a:br>
              <a:rPr lang="fr-FR" sz="4800" cap="small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Dans son cœur, </a:t>
            </a:r>
            <a:r>
              <a:rPr lang="fr-FR" sz="4800" b="0" i="0" cap="small" dirty="0">
                <a:effectLst/>
                <a:latin typeface="Arial Black" panose="020B0A04020102020204" pitchFamily="34" charset="0"/>
              </a:rPr>
              <a:t>venez puiser la Vie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87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D00B9-EF3A-53AF-5245-FC46A1B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277812"/>
            <a:ext cx="12768166" cy="6302375"/>
          </a:xfrm>
        </p:spPr>
        <p:txBody>
          <a:bodyPr>
            <a:normAutofit/>
          </a:bodyPr>
          <a:lstStyle/>
          <a:p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contemplez-le avec Marie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à Jésus-Eucharistie,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allez au Dieu vivant </a:t>
            </a:r>
            <a:br>
              <a:rPr lang="fr-FR" b="1" i="0" cap="small" dirty="0">
                <a:effectLst/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caché dans cette hostie !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Soyez amoureux du Pain de Vie,</a:t>
            </a:r>
            <a:br>
              <a:rPr lang="fr-FR" cap="small" dirty="0">
                <a:latin typeface="Arial Black" panose="020B0A04020102020204" pitchFamily="34" charset="0"/>
              </a:rPr>
            </a:br>
            <a:r>
              <a:rPr lang="fr-FR" b="1" i="0" cap="small" dirty="0">
                <a:effectLst/>
                <a:latin typeface="Arial Black" panose="020B0A04020102020204" pitchFamily="34" charset="0"/>
              </a:rPr>
              <a:t>et soyez transformés en lui !</a:t>
            </a:r>
            <a:endParaRPr lang="fr-FR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07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C0DBA-1CD4-BF05-6F8F-6D91DA31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77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B490E-3118-97BE-5567-6C3FF8EA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420"/>
            <a:ext cx="106553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74B354-88A2-1DE5-2754-BDB4730A8146}"/>
              </a:ext>
            </a:extLst>
          </p:cNvPr>
          <p:cNvSpPr txBox="1"/>
          <p:nvPr/>
        </p:nvSpPr>
        <p:spPr>
          <a:xfrm>
            <a:off x="698500" y="1028700"/>
            <a:ext cx="10985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Qu’exulte tout l’univers, </a:t>
            </a:r>
          </a:p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Que soit chantée en tous lieux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La puissance de Dieu.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Dans une même allégresse, Terre et cieux dansent de joie,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Chantent alléluia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18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BCC22EB-816D-38BC-48B5-20C8AA104A4D}"/>
              </a:ext>
            </a:extLst>
          </p:cNvPr>
          <p:cNvSpPr txBox="1"/>
          <p:nvPr/>
        </p:nvSpPr>
        <p:spPr>
          <a:xfrm>
            <a:off x="508000" y="1741447"/>
            <a:ext cx="1117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0" i="0" dirty="0">
                <a:effectLst/>
                <a:latin typeface="Arial Black" panose="020B0A04020102020204" pitchFamily="34" charset="0"/>
              </a:rPr>
              <a:t>Par amour des pécheurs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La lumière est venue ;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Elle a changé les cœurs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De tous ceux qui l’ont reconnue.</a:t>
            </a:r>
            <a:endParaRPr lang="fr-FR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6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E1468-FF01-EC76-2189-CE4938CC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-495300"/>
            <a:ext cx="10147300" cy="3048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983E2-E50B-420D-4B55-EBA47CF8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698500"/>
            <a:ext cx="10960100" cy="54784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4800" b="0" i="0" dirty="0"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sz="4800" dirty="0">
                <a:latin typeface="Arial Black" panose="020B0A04020102020204" pitchFamily="34" charset="0"/>
              </a:rPr>
              <a:t>Il a parlé par les prophètes </a:t>
            </a:r>
            <a:r>
              <a:rPr lang="fr-FR" sz="4800" cap="small" dirty="0">
                <a:latin typeface="Arial Black" panose="020B0A04020102020204" pitchFamily="34" charset="0"/>
              </a:rPr>
              <a:t>Eternel est son amour </a:t>
            </a:r>
          </a:p>
          <a:p>
            <a:pPr marL="0" indent="0">
              <a:buNone/>
            </a:pPr>
            <a:r>
              <a:rPr lang="fr-FR" sz="4800" dirty="0">
                <a:latin typeface="Arial Black" panose="020B0A04020102020204" pitchFamily="34" charset="0"/>
              </a:rPr>
              <a:t>Sa parole est une promesse </a:t>
            </a:r>
            <a:r>
              <a:rPr lang="fr-FR" sz="4800" cap="small" dirty="0">
                <a:latin typeface="Arial Black" panose="020B0A04020102020204" pitchFamily="34" charset="0"/>
              </a:rPr>
              <a:t>Eternel est son amour. </a:t>
            </a:r>
          </a:p>
        </p:txBody>
      </p:sp>
    </p:spTree>
    <p:extLst>
      <p:ext uri="{BB962C8B-B14F-4D97-AF65-F5344CB8AC3E}">
        <p14:creationId xmlns:p14="http://schemas.microsoft.com/office/powerpoint/2010/main" val="292050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B490E-3118-97BE-5567-6C3FF8EA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420"/>
            <a:ext cx="106553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74B354-88A2-1DE5-2754-BDB4730A8146}"/>
              </a:ext>
            </a:extLst>
          </p:cNvPr>
          <p:cNvSpPr txBox="1"/>
          <p:nvPr/>
        </p:nvSpPr>
        <p:spPr>
          <a:xfrm>
            <a:off x="698500" y="1028700"/>
            <a:ext cx="10985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Qu’exulte tout l’univers, </a:t>
            </a:r>
          </a:p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Que soit chantée en tous lieux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La puissance de Dieu.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Dans une même allégresse, Terre et cieux dansent de joie,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Chantent alléluia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20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0CB2B12-9B84-B92F-FD43-06E1F185E534}"/>
              </a:ext>
            </a:extLst>
          </p:cNvPr>
          <p:cNvSpPr txBox="1"/>
          <p:nvPr/>
        </p:nvSpPr>
        <p:spPr>
          <a:xfrm>
            <a:off x="558281" y="1905506"/>
            <a:ext cx="113662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0" i="0" dirty="0">
                <a:effectLst/>
                <a:latin typeface="Arial Black" panose="020B0A04020102020204" pitchFamily="34" charset="0"/>
              </a:rPr>
              <a:t>Exultez, rendez gloire,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Chantez que Dieu est bon,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Christ est notre victoire,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Il est notre résurrection.</a:t>
            </a:r>
            <a:endParaRPr lang="fr-FR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02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B490E-3118-97BE-5567-6C3FF8EA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420"/>
            <a:ext cx="106553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74B354-88A2-1DE5-2754-BDB4730A8146}"/>
              </a:ext>
            </a:extLst>
          </p:cNvPr>
          <p:cNvSpPr txBox="1"/>
          <p:nvPr/>
        </p:nvSpPr>
        <p:spPr>
          <a:xfrm>
            <a:off x="698500" y="1028700"/>
            <a:ext cx="10985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Qu’exulte tout l’univers, </a:t>
            </a:r>
          </a:p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Que soit chantée en tous lieux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La puissance de Dieu.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Dans une même allégresse, Terre et cieux dansent de joie,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Chantent alléluia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0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F1545E4-0062-70A8-E5E4-A03800AD3EA6}"/>
              </a:ext>
            </a:extLst>
          </p:cNvPr>
          <p:cNvSpPr txBox="1"/>
          <p:nvPr/>
        </p:nvSpPr>
        <p:spPr>
          <a:xfrm>
            <a:off x="558282" y="1905506"/>
            <a:ext cx="108064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0" i="0" dirty="0">
                <a:effectLst/>
                <a:latin typeface="Arial Black" panose="020B0A04020102020204" pitchFamily="34" charset="0"/>
              </a:rPr>
              <a:t>Que chacun reconnaisse :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Jésus est notre Roi.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Rejetons nos tristesses</a:t>
            </a:r>
            <a:br>
              <a:rPr lang="fr-FR" sz="4800" dirty="0">
                <a:latin typeface="Arial Black" panose="020B0A04020102020204" pitchFamily="34" charset="0"/>
              </a:rPr>
            </a:br>
            <a:r>
              <a:rPr lang="fr-FR" sz="4800" b="0" i="0" dirty="0">
                <a:effectLst/>
                <a:latin typeface="Arial Black" panose="020B0A04020102020204" pitchFamily="34" charset="0"/>
              </a:rPr>
              <a:t>Pour une éternité de joie.</a:t>
            </a:r>
            <a:endParaRPr lang="fr-FR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9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B490E-3118-97BE-5567-6C3FF8EA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420"/>
            <a:ext cx="106553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74B354-88A2-1DE5-2754-BDB4730A8146}"/>
              </a:ext>
            </a:extLst>
          </p:cNvPr>
          <p:cNvSpPr txBox="1"/>
          <p:nvPr/>
        </p:nvSpPr>
        <p:spPr>
          <a:xfrm>
            <a:off x="698500" y="1028700"/>
            <a:ext cx="10985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Qu’exulte tout l’univers, </a:t>
            </a:r>
          </a:p>
          <a:p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Que soit chantée en tous lieux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La puissance de Dieu.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Dans une même allégresse, Terre et cieux dansent de joie,</a:t>
            </a:r>
            <a:br>
              <a:rPr lang="fr-FR" sz="4800" b="1" i="0" cap="small" dirty="0">
                <a:effectLst/>
                <a:latin typeface="Arial Black" panose="020B0A04020102020204" pitchFamily="34" charset="0"/>
              </a:rPr>
            </a:br>
            <a:r>
              <a:rPr lang="fr-FR" sz="4800" b="1" i="0" cap="small" dirty="0">
                <a:effectLst/>
                <a:latin typeface="Arial Black" panose="020B0A04020102020204" pitchFamily="34" charset="0"/>
              </a:rPr>
              <a:t>Chantent alléluia !</a:t>
            </a:r>
            <a:endParaRPr lang="fr-FR" sz="48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9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4471C-9954-9CA4-4FB0-4301ACC9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1000"/>
            <a:ext cx="10515600" cy="2921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5AE61-D91B-5B4A-F651-36B4F2D8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801915"/>
            <a:ext cx="12192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le Seigneur,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accueille, peuples du monde.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son nom,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 dans sa maison</a:t>
            </a:r>
            <a:r>
              <a:rPr lang="fr-FR" sz="4400" cap="small" dirty="0"/>
              <a:t>.</a:t>
            </a:r>
            <a:endParaRPr lang="fr-FR" sz="4400" b="0" i="0" cap="small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340D9-07D0-E968-2890-6DA3A93A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06400"/>
            <a:ext cx="10909300" cy="4064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0648F-2F00-4BAA-B0B3-44AE70DA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473200"/>
            <a:ext cx="11671300" cy="5630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>
                <a:latin typeface="Arial Black" panose="020B0A04020102020204" pitchFamily="34" charset="0"/>
              </a:rPr>
              <a:t>Crucifié c'est sa vie qu'il donne </a:t>
            </a:r>
          </a:p>
          <a:p>
            <a:pPr marL="0" indent="0">
              <a:buNone/>
            </a:pPr>
            <a:r>
              <a:rPr lang="fr-FR" sz="4800" cap="small" dirty="0">
                <a:latin typeface="Arial Black" panose="020B0A04020102020204" pitchFamily="34" charset="0"/>
              </a:rPr>
              <a:t>Eternel est son amour</a:t>
            </a:r>
          </a:p>
          <a:p>
            <a:pPr marL="0" indent="0">
              <a:buNone/>
            </a:pPr>
            <a:r>
              <a:rPr lang="fr-FR" sz="4800" dirty="0">
                <a:latin typeface="Arial Black" panose="020B0A04020102020204" pitchFamily="34" charset="0"/>
              </a:rPr>
              <a:t>Mais le Père le ressuscite </a:t>
            </a:r>
          </a:p>
          <a:p>
            <a:pPr marL="0" indent="0">
              <a:buNone/>
            </a:pPr>
            <a:r>
              <a:rPr lang="fr-FR" sz="4800" cap="small" dirty="0">
                <a:latin typeface="Arial Black" panose="020B0A04020102020204" pitchFamily="34" charset="0"/>
              </a:rPr>
              <a:t>Eternel est son amour.</a:t>
            </a:r>
            <a:endParaRPr lang="fr-FR" sz="4800" b="0" i="0" cap="small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9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4471C-9954-9CA4-4FB0-4301ACC9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1000"/>
            <a:ext cx="10515600" cy="2921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65AE61-D91B-5B4A-F651-36B4F2D8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801915"/>
            <a:ext cx="121920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4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le Seigneur,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accueille, peuples du monde.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Chantez, priez, célébrez son nom,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Dieu nous accueille dans sa maison</a:t>
            </a:r>
            <a:r>
              <a:rPr lang="fr-FR" sz="4400" cap="small" dirty="0"/>
              <a:t>.</a:t>
            </a:r>
            <a:endParaRPr lang="fr-FR" sz="4400" b="0" i="0" cap="small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8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20018-33E4-6BD0-3909-CDEE9EC09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10" y="1788303"/>
            <a:ext cx="120364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Acclamez Dieu ouvrez le livre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Eternel est son amour 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Dieu nous crée et Dieu nous délivre </a:t>
            </a:r>
          </a:p>
          <a:p>
            <a:pPr marL="0" indent="0">
              <a:buNone/>
            </a:pPr>
            <a:r>
              <a:rPr lang="fr-FR" sz="4400" cap="small" dirty="0">
                <a:latin typeface="Arial Black" panose="020B0A04020102020204" pitchFamily="34" charset="0"/>
              </a:rPr>
              <a:t>Eternel est son amour</a:t>
            </a:r>
          </a:p>
        </p:txBody>
      </p:sp>
    </p:spTree>
    <p:extLst>
      <p:ext uri="{BB962C8B-B14F-4D97-AF65-F5344CB8AC3E}">
        <p14:creationId xmlns:p14="http://schemas.microsoft.com/office/powerpoint/2010/main" val="285126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1538</Words>
  <Application>Microsoft Office PowerPoint</Application>
  <PresentationFormat>Grand écran</PresentationFormat>
  <Paragraphs>111</Paragraphs>
  <Slides>54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1" baseType="lpstr">
      <vt:lpstr>Alegreya</vt:lpstr>
      <vt:lpstr>Arial</vt:lpstr>
      <vt:lpstr>Arial Black</vt:lpstr>
      <vt:lpstr>Calibri</vt:lpstr>
      <vt:lpstr>Calibri Light</vt:lpstr>
      <vt:lpstr>Roboto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Psaume   LE  Seigneur a fait connaître  sa victoire  et révèle sa justice aux nations.</vt:lpstr>
      <vt:lpstr>Présentation PowerPoint</vt:lpstr>
      <vt:lpstr>Entends Seigneur la prière  Qui monte de nos  cœurs!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Allez à Jésus-Eucharistie, allez au Dieu vivant  caché dans cette hostie ! Soyez amoureux du Pain de Vie, contemplez-le avec Marie ! Allez à Jésus-Eucharistie, allez au Dieu vivant  caché dans cette hostie ! Soyez amoureux du Pain de Vie, et soyez transformés en lui !</vt:lpstr>
      <vt:lpstr>Par son visage, soyez réjouis ! Par son regard, soyez éblouis ! Par sa voix, soyez conduits ! Dans son cœur, venez puiser la Vie !</vt:lpstr>
      <vt:lpstr>Allez à Jésus-Eucharistie, allez au Dieu vivant  caché dans cette hostie ! Soyez amoureux du Pain de Vie, contemplez-le avec Marie ! Allez à Jésus-Eucharistie, allez au Dieu vivant  caché dans cette hostie ! Soyez amoureux du Pain de Vie, et soyez transformés en lui !</vt:lpstr>
      <vt:lpstr>Par sa tendresse, soyez consolés ! Par sa douceur, soyez transformés ! De sa joie, soyez comblés ! Dans son cœur, venez  vous reposer !</vt:lpstr>
      <vt:lpstr>Allez à Jésus-Eucharistie, allez au Dieu vivant  caché dans cette hostie ! Soyez amoureux du Pain de Vie, contemplez-le avec Marie ! Allez à Jésus-Eucharistie, allez au Dieu vivant  caché dans cette hostie ! Soyez amoureux du Pain de Vie, et soyez transformés en lui !</vt:lpstr>
      <vt:lpstr>Par sa parole, soyez pétris ! Par son pain, soyez nourris ! Par ses mains, soyez bénis ! Dans son cœur, venez puiser la Vie !</vt:lpstr>
      <vt:lpstr>Allez à Jésus-Eucharistie, allez au Dieu vivant  caché dans cette hostie ! Soyez amoureux du Pain de Vie, contemplez-le avec Marie ! Allez à Jésus-Eucharistie, allez au Dieu vivant  caché dans cette hostie ! Soyez amoureux du Pain de Vie, et soyez transformés en lui !</vt:lpstr>
      <vt:lpstr>Par sa lumière, soyez éclairés ! Par son sang, soyez purifiés ! A son amour, soyez livrés ! Dans son cœur, venez vous reposer !</vt:lpstr>
      <vt:lpstr>Allez à Jésus-Eucharistie, allez au Dieu vivant  caché dans cette hostie ! Soyez amoureux du Pain de Vie, contemplez-le avec Marie ! Allez à Jésus-Eucharistie, allez au Dieu vivant  caché dans cette hostie ! Soyez amoureux du Pain de Vie, et soyez transformés en lui !</vt:lpstr>
      <vt:lpstr>Présentation PowerPoint</vt:lpstr>
      <vt:lpstr>Allez à Jésus-Eucharistie, allez au Dieu vivant  caché dans cette hostie ! Soyez amoureux du Pain de Vie, contemplez-le avec Marie ! Allez à Jésus-Eucharistie, allez au Dieu vivant  caché dans cette hostie ! Soyez amoureux du Pain de Vie, et soyez transformés en lui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Edith ARMANI</dc:creator>
  <cp:lastModifiedBy>Christine PENIN</cp:lastModifiedBy>
  <cp:revision>5</cp:revision>
  <dcterms:created xsi:type="dcterms:W3CDTF">2022-10-17T13:41:06Z</dcterms:created>
  <dcterms:modified xsi:type="dcterms:W3CDTF">2024-04-25T07:36:07Z</dcterms:modified>
</cp:coreProperties>
</file>