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305" r:id="rId5"/>
    <p:sldId id="258" r:id="rId6"/>
    <p:sldId id="261" r:id="rId7"/>
    <p:sldId id="277" r:id="rId8"/>
    <p:sldId id="306" r:id="rId9"/>
    <p:sldId id="307" r:id="rId10"/>
    <p:sldId id="295" r:id="rId11"/>
    <p:sldId id="294" r:id="rId12"/>
    <p:sldId id="308" r:id="rId13"/>
    <p:sldId id="309" r:id="rId14"/>
    <p:sldId id="310" r:id="rId15"/>
    <p:sldId id="311" r:id="rId16"/>
    <p:sldId id="280" r:id="rId17"/>
    <p:sldId id="262" r:id="rId18"/>
    <p:sldId id="265" r:id="rId19"/>
    <p:sldId id="283" r:id="rId20"/>
    <p:sldId id="284" r:id="rId21"/>
    <p:sldId id="260" r:id="rId22"/>
    <p:sldId id="312" r:id="rId23"/>
    <p:sldId id="313" r:id="rId24"/>
    <p:sldId id="285" r:id="rId25"/>
    <p:sldId id="286" r:id="rId26"/>
    <p:sldId id="281" r:id="rId27"/>
    <p:sldId id="287" r:id="rId28"/>
    <p:sldId id="289" r:id="rId29"/>
    <p:sldId id="290" r:id="rId30"/>
    <p:sldId id="314" r:id="rId31"/>
    <p:sldId id="315" r:id="rId32"/>
    <p:sldId id="291" r:id="rId33"/>
    <p:sldId id="326" r:id="rId34"/>
    <p:sldId id="327" r:id="rId35"/>
    <p:sldId id="325" r:id="rId36"/>
    <p:sldId id="298" r:id="rId37"/>
    <p:sldId id="316" r:id="rId38"/>
    <p:sldId id="318" r:id="rId39"/>
    <p:sldId id="319" r:id="rId40"/>
    <p:sldId id="272" r:id="rId41"/>
    <p:sldId id="273" r:id="rId42"/>
    <p:sldId id="320" r:id="rId43"/>
    <p:sldId id="321" r:id="rId44"/>
    <p:sldId id="322" r:id="rId45"/>
    <p:sldId id="323" r:id="rId46"/>
    <p:sldId id="324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0B45-82BF-4B1C-AD76-9D0D32B44486}" type="datetimeFigureOut">
              <a:rPr lang="fr-FR" smtClean="0"/>
              <a:t>20/04/2024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05F-AF1F-475F-8FF4-EE5C4BCA83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40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0B45-82BF-4B1C-AD76-9D0D32B44486}" type="datetimeFigureOut">
              <a:rPr lang="fr-FR" smtClean="0"/>
              <a:t>20/04/2024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05F-AF1F-475F-8FF4-EE5C4BCA83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04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0B45-82BF-4B1C-AD76-9D0D32B44486}" type="datetimeFigureOut">
              <a:rPr lang="fr-FR" smtClean="0"/>
              <a:t>20/04/2024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05F-AF1F-475F-8FF4-EE5C4BCA83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31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0B45-82BF-4B1C-AD76-9D0D32B44486}" type="datetimeFigureOut">
              <a:rPr lang="fr-FR" smtClean="0"/>
              <a:t>20/04/2024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05F-AF1F-475F-8FF4-EE5C4BCA83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48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0B45-82BF-4B1C-AD76-9D0D32B44486}" type="datetimeFigureOut">
              <a:rPr lang="fr-FR" smtClean="0"/>
              <a:t>20/04/2024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05F-AF1F-475F-8FF4-EE5C4BCA83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7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0B45-82BF-4B1C-AD76-9D0D32B44486}" type="datetimeFigureOut">
              <a:rPr lang="fr-FR" smtClean="0"/>
              <a:t>20/04/2024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05F-AF1F-475F-8FF4-EE5C4BCA83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32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0B45-82BF-4B1C-AD76-9D0D32B44486}" type="datetimeFigureOut">
              <a:rPr lang="fr-FR" smtClean="0"/>
              <a:t>20/04/2024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05F-AF1F-475F-8FF4-EE5C4BCA83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22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0B45-82BF-4B1C-AD76-9D0D32B44486}" type="datetimeFigureOut">
              <a:rPr lang="fr-FR" smtClean="0"/>
              <a:t>20/04/2024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05F-AF1F-475F-8FF4-EE5C4BCA83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86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0B45-82BF-4B1C-AD76-9D0D32B44486}" type="datetimeFigureOut">
              <a:rPr lang="fr-FR" smtClean="0"/>
              <a:t>20/04/2024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05F-AF1F-475F-8FF4-EE5C4BCA83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82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0B45-82BF-4B1C-AD76-9D0D32B44486}" type="datetimeFigureOut">
              <a:rPr lang="fr-FR" smtClean="0"/>
              <a:t>20/04/2024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05F-AF1F-475F-8FF4-EE5C4BCA83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72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0B45-82BF-4B1C-AD76-9D0D32B44486}" type="datetimeFigureOut">
              <a:rPr lang="fr-FR" smtClean="0"/>
              <a:t>20/04/2024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705F-AF1F-475F-8FF4-EE5C4BCA83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69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533A0B45-82BF-4B1C-AD76-9D0D32B44486}" type="datetimeFigureOut">
              <a:rPr lang="fr-FR" smtClean="0"/>
              <a:t>20/04/2024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D81D705F-AF1F-475F-8FF4-EE5C4BCA83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776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E902708-8DB7-CD68-B12A-47F29E975B79}"/>
              </a:ext>
            </a:extLst>
          </p:cNvPr>
          <p:cNvSpPr/>
          <p:nvPr/>
        </p:nvSpPr>
        <p:spPr>
          <a:xfrm>
            <a:off x="5867458" y="679571"/>
            <a:ext cx="607846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Jeudi 9 Mai 2024 .</a:t>
            </a:r>
          </a:p>
          <a:p>
            <a:pPr algn="ctr"/>
            <a:r>
              <a:rPr lang="fr-FR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Ascension du Seigneur.</a:t>
            </a:r>
          </a:p>
          <a:p>
            <a:pPr algn="ctr"/>
            <a:endParaRPr lang="fr-FR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8020A1F-96EE-B2E3-36A9-320C599872B7}"/>
              </a:ext>
            </a:extLst>
          </p:cNvPr>
          <p:cNvSpPr txBox="1"/>
          <p:nvPr/>
        </p:nvSpPr>
        <p:spPr>
          <a:xfrm>
            <a:off x="88929" y="5465534"/>
            <a:ext cx="66454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« Le Seigneur, après leur avoir parlé fut enlevé au ciel. » Marc 16</a:t>
            </a:r>
            <a:r>
              <a:rPr lang="fr-FR" sz="2800" b="1" dirty="0">
                <a:latin typeface="Calibri" panose="020F0502020204030204" pitchFamily="34" charset="0"/>
                <a:cs typeface="Calibri" panose="020F0502020204030204" pitchFamily="34" charset="0"/>
              </a:rPr>
              <a:t>,19.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64280113-43E8-F1F8-E45C-34F90C55B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23" y="458876"/>
            <a:ext cx="5006658" cy="500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976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528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F4DDB62-D531-9D8A-0FB2-65B7A262A1CC}"/>
              </a:ext>
            </a:extLst>
          </p:cNvPr>
          <p:cNvSpPr txBox="1"/>
          <p:nvPr/>
        </p:nvSpPr>
        <p:spPr>
          <a:xfrm>
            <a:off x="0" y="75502"/>
            <a:ext cx="1211239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 </a:t>
            </a:r>
            <a:r>
              <a:rPr lang="fr-FR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Gloria</a:t>
            </a:r>
          </a:p>
          <a:p>
            <a:endParaRPr lang="fr-FR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600" dirty="0">
                <a:latin typeface="Arial Black" panose="020B0A04020102020204" pitchFamily="34" charset="0"/>
              </a:rPr>
              <a:t>R/ Gloire à Dieu au plus haut des cieux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Et paix sur la terre aux hommes qui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l’aiment !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Gloire à Dieu au plus haut des cieux.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Gloire, Gloire, Gloire à Dieu!</a:t>
            </a:r>
          </a:p>
        </p:txBody>
      </p:sp>
    </p:spTree>
    <p:extLst>
      <p:ext uri="{BB962C8B-B14F-4D97-AF65-F5344CB8AC3E}">
        <p14:creationId xmlns:p14="http://schemas.microsoft.com/office/powerpoint/2010/main" val="1130535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F4DDB62-D531-9D8A-0FB2-65B7A262A1CC}"/>
              </a:ext>
            </a:extLst>
          </p:cNvPr>
          <p:cNvSpPr txBox="1"/>
          <p:nvPr/>
        </p:nvSpPr>
        <p:spPr>
          <a:xfrm>
            <a:off x="0" y="75502"/>
            <a:ext cx="1211239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 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1 Nous te louons nous te bénissons.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Nous t’adorons nous te glorifions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Et nous te rendons grâce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Pour ton immense Gloire.</a:t>
            </a:r>
          </a:p>
          <a:p>
            <a:endParaRPr lang="fr-FR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600" dirty="0">
                <a:latin typeface="Arial Black" panose="020B0A04020102020204" pitchFamily="34" charset="0"/>
              </a:rPr>
              <a:t>R/ Gloire à Dieu au plus haut des cieux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Et paix sur la terre aux hommes qui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l’aiment !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Gloire à Dieu au plus haut des cieux.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Gloire, Gloire, Gloire à Dieu!</a:t>
            </a:r>
          </a:p>
        </p:txBody>
      </p:sp>
    </p:spTree>
    <p:extLst>
      <p:ext uri="{BB962C8B-B14F-4D97-AF65-F5344CB8AC3E}">
        <p14:creationId xmlns:p14="http://schemas.microsoft.com/office/powerpoint/2010/main" val="319686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F4DDB62-D531-9D8A-0FB2-65B7A262A1CC}"/>
              </a:ext>
            </a:extLst>
          </p:cNvPr>
          <p:cNvSpPr txBox="1"/>
          <p:nvPr/>
        </p:nvSpPr>
        <p:spPr>
          <a:xfrm>
            <a:off x="0" y="100668"/>
            <a:ext cx="1211239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 2 Seigneur Dieu le père tout puissant,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Seigneur fils unique, Jésus Christ,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Seigneur agneau de Dieu, le Fils du Père.</a:t>
            </a:r>
          </a:p>
          <a:p>
            <a:endParaRPr lang="fr-FR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600" dirty="0">
                <a:latin typeface="Arial Black" panose="020B0A04020102020204" pitchFamily="34" charset="0"/>
              </a:rPr>
              <a:t>R/ Gloire à Dieu au plus haut des cieux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Et paix sur la terre aux hommes qui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l’aiment !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Gloire à Dieu au plus haut des cieux.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Gloire, Gloire, Gloire à Dieu!</a:t>
            </a:r>
          </a:p>
        </p:txBody>
      </p:sp>
    </p:spTree>
    <p:extLst>
      <p:ext uri="{BB962C8B-B14F-4D97-AF65-F5344CB8AC3E}">
        <p14:creationId xmlns:p14="http://schemas.microsoft.com/office/powerpoint/2010/main" val="4188439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F4DDB62-D531-9D8A-0FB2-65B7A262A1CC}"/>
              </a:ext>
            </a:extLst>
          </p:cNvPr>
          <p:cNvSpPr txBox="1"/>
          <p:nvPr/>
        </p:nvSpPr>
        <p:spPr>
          <a:xfrm>
            <a:off x="0" y="100668"/>
            <a:ext cx="1211239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 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3 Toi qui enlève les tous les péchés,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Sauve-nous du mal, prends pitié,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Assis auprès du Père, Ecoute nos prières.</a:t>
            </a:r>
          </a:p>
          <a:p>
            <a:endParaRPr lang="fr-FR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600" dirty="0">
                <a:latin typeface="Arial Black" panose="020B0A04020102020204" pitchFamily="34" charset="0"/>
              </a:rPr>
              <a:t>R/ Gloire à Dieu au plus haut des cieux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Et paix sur la terre aux hommes qui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l’aiment !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Gloire à Dieu au plus haut des cieux.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Gloire, Gloire, Gloire à Dieu!</a:t>
            </a:r>
          </a:p>
        </p:txBody>
      </p:sp>
    </p:spTree>
    <p:extLst>
      <p:ext uri="{BB962C8B-B14F-4D97-AF65-F5344CB8AC3E}">
        <p14:creationId xmlns:p14="http://schemas.microsoft.com/office/powerpoint/2010/main" val="4011468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F4DDB62-D531-9D8A-0FB2-65B7A262A1CC}"/>
              </a:ext>
            </a:extLst>
          </p:cNvPr>
          <p:cNvSpPr txBox="1"/>
          <p:nvPr/>
        </p:nvSpPr>
        <p:spPr>
          <a:xfrm>
            <a:off x="0" y="100668"/>
            <a:ext cx="1211239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 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4 Car toi seul es Saint et Seigneur,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toi seul es le très haut Jésus Christ,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Avec le Saint Esprit, dans la gloire du Père.</a:t>
            </a:r>
          </a:p>
          <a:p>
            <a:endParaRPr lang="fr-FR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600" dirty="0">
                <a:latin typeface="Arial Black" panose="020B0A04020102020204" pitchFamily="34" charset="0"/>
              </a:rPr>
              <a:t>R/ Gloire à Dieu au plus haut des cieux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Et paix sur la terre aux hommes qui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l’aiment !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Gloire à Dieu au plus haut des cieux.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Gloire, Gloire, Gloire à Dieu!</a:t>
            </a:r>
          </a:p>
        </p:txBody>
      </p:sp>
    </p:spTree>
    <p:extLst>
      <p:ext uri="{BB962C8B-B14F-4D97-AF65-F5344CB8AC3E}">
        <p14:creationId xmlns:p14="http://schemas.microsoft.com/office/powerpoint/2010/main" val="208971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016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800624-D975-DB1E-E077-C778C91F4EF0}"/>
              </a:ext>
            </a:extLst>
          </p:cNvPr>
          <p:cNvSpPr/>
          <p:nvPr/>
        </p:nvSpPr>
        <p:spPr>
          <a:xfrm>
            <a:off x="145278" y="1956987"/>
            <a:ext cx="1149864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0" cap="small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R/ Dieu s’élève parmi les ovations, le Seigneur, aux éclats du cor.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56033E-E2EC-18E6-2946-A993CF987E3D}"/>
              </a:ext>
            </a:extLst>
          </p:cNvPr>
          <p:cNvSpPr/>
          <p:nvPr/>
        </p:nvSpPr>
        <p:spPr>
          <a:xfrm>
            <a:off x="0" y="152079"/>
            <a:ext cx="2753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Psaume </a:t>
            </a:r>
          </a:p>
        </p:txBody>
      </p:sp>
    </p:spTree>
    <p:extLst>
      <p:ext uri="{BB962C8B-B14F-4D97-AF65-F5344CB8AC3E}">
        <p14:creationId xmlns:p14="http://schemas.microsoft.com/office/powerpoint/2010/main" val="2091695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0501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70265A4-03A7-165A-F62C-125B86B66450}"/>
              </a:ext>
            </a:extLst>
          </p:cNvPr>
          <p:cNvSpPr txBox="1"/>
          <p:nvPr/>
        </p:nvSpPr>
        <p:spPr>
          <a:xfrm>
            <a:off x="865825" y="1962702"/>
            <a:ext cx="9326797" cy="2302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b="1" cap="small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R/ Notre Père, notre Père, nous te supplions humblement.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4000" b="1" cap="small" dirty="0">
              <a:effectLst/>
              <a:latin typeface="Arial Black" panose="020B0A04020102020204" pitchFamily="34" charset="0"/>
              <a:ea typeface="Calibri" panose="020F0502020204030204" pitchFamily="34" charset="0"/>
              <a:cs typeface="Cambria Math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E084AF-32DB-5B70-EDBD-D97BFCBBC838}"/>
              </a:ext>
            </a:extLst>
          </p:cNvPr>
          <p:cNvSpPr/>
          <p:nvPr/>
        </p:nvSpPr>
        <p:spPr>
          <a:xfrm>
            <a:off x="148039" y="320309"/>
            <a:ext cx="37075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Prière universelle </a:t>
            </a:r>
          </a:p>
        </p:txBody>
      </p:sp>
    </p:spTree>
    <p:extLst>
      <p:ext uri="{BB962C8B-B14F-4D97-AF65-F5344CB8AC3E}">
        <p14:creationId xmlns:p14="http://schemas.microsoft.com/office/powerpoint/2010/main" val="411957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9B41F8C-946A-6808-0D08-408CAD53768B}"/>
              </a:ext>
            </a:extLst>
          </p:cNvPr>
          <p:cNvSpPr txBox="1"/>
          <p:nvPr/>
        </p:nvSpPr>
        <p:spPr>
          <a:xfrm>
            <a:off x="389165" y="417255"/>
            <a:ext cx="1066527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i="0" cap="small" dirty="0">
                <a:effectLst/>
                <a:latin typeface="Arial Black" panose="020B0A04020102020204" pitchFamily="34" charset="0"/>
              </a:rPr>
              <a:t>Criez de joie, Christ est ressuscité !</a:t>
            </a:r>
            <a:br>
              <a:rPr lang="fr-FR" sz="4000" b="1" i="0" cap="small" dirty="0">
                <a:effectLst/>
                <a:latin typeface="Arial Black" panose="020B0A04020102020204" pitchFamily="34" charset="0"/>
              </a:rPr>
            </a:br>
            <a:r>
              <a:rPr lang="fr-FR" sz="4000" b="1" i="0" cap="small" dirty="0">
                <a:effectLst/>
                <a:latin typeface="Arial Black" panose="020B0A04020102020204" pitchFamily="34" charset="0"/>
              </a:rPr>
              <a:t>Il est vivant, comme il l’avait promis.</a:t>
            </a:r>
            <a:br>
              <a:rPr lang="fr-FR" sz="4000" b="1" i="0" cap="small" dirty="0">
                <a:effectLst/>
                <a:latin typeface="Arial Black" panose="020B0A04020102020204" pitchFamily="34" charset="0"/>
              </a:rPr>
            </a:br>
            <a:r>
              <a:rPr lang="fr-FR" sz="4000" b="1" i="0" cap="small" dirty="0">
                <a:effectLst/>
                <a:latin typeface="Arial Black" panose="020B0A04020102020204" pitchFamily="34" charset="0"/>
              </a:rPr>
              <a:t>Alléluia, Christ est ressuscité !</a:t>
            </a:r>
            <a:br>
              <a:rPr lang="fr-FR" sz="4000" b="1" i="0" cap="small" dirty="0">
                <a:effectLst/>
                <a:latin typeface="Arial Black" panose="020B0A04020102020204" pitchFamily="34" charset="0"/>
              </a:rPr>
            </a:br>
            <a:r>
              <a:rPr lang="fr-FR" sz="4000" b="1" i="0" cap="small" dirty="0">
                <a:effectLst/>
                <a:latin typeface="Arial Black" panose="020B0A04020102020204" pitchFamily="34" charset="0"/>
              </a:rPr>
              <a:t>Il nous ouvre la vie </a:t>
            </a:r>
            <a:r>
              <a:rPr lang="fr-FR" sz="4000" b="1" i="0" dirty="0">
                <a:effectLst/>
                <a:latin typeface="Arial Black" panose="020B0A04020102020204" pitchFamily="34" charset="0"/>
              </a:rPr>
              <a:t>!</a:t>
            </a: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9DA6CD3-8580-DFBD-4224-C781B84554C2}"/>
              </a:ext>
            </a:extLst>
          </p:cNvPr>
          <p:cNvSpPr txBox="1"/>
          <p:nvPr/>
        </p:nvSpPr>
        <p:spPr>
          <a:xfrm>
            <a:off x="534760" y="3579951"/>
            <a:ext cx="101441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effectLst/>
                <a:latin typeface="Arial Black" panose="020B0A04020102020204" pitchFamily="34" charset="0"/>
              </a:rPr>
              <a:t>Au milieu de notre nuit,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dirty="0">
                <a:effectLst/>
                <a:latin typeface="Arial Black" panose="020B0A04020102020204" pitchFamily="34" charset="0"/>
              </a:rPr>
              <a:t>La lumière a resplendi.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dirty="0">
                <a:effectLst/>
                <a:latin typeface="Arial Black" panose="020B0A04020102020204" pitchFamily="34" charset="0"/>
              </a:rPr>
              <a:t>La Vie a détruit la mort,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dirty="0">
                <a:effectLst/>
                <a:latin typeface="Arial Black" panose="020B0A04020102020204" pitchFamily="34" charset="0"/>
              </a:rPr>
              <a:t>Christ ressuscité !</a:t>
            </a:r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977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191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0EE5D61-C9DF-72B9-7D10-6EEF044B237F}"/>
              </a:ext>
            </a:extLst>
          </p:cNvPr>
          <p:cNvSpPr txBox="1"/>
          <p:nvPr/>
        </p:nvSpPr>
        <p:spPr>
          <a:xfrm>
            <a:off x="208870" y="1266985"/>
            <a:ext cx="1177426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fr-FR" sz="4000" b="0" i="1" dirty="0">
                <a:effectLst/>
                <a:latin typeface="Arial Black" panose="020B0A04020102020204" pitchFamily="34" charset="0"/>
              </a:rPr>
              <a:t>1.Jésus, toi qui as promis d'envoyer l'Esprit à ceux qui te prient,</a:t>
            </a:r>
          </a:p>
          <a:p>
            <a:pPr algn="l" fontAlgn="base"/>
            <a:endParaRPr lang="fr-FR" sz="4000" b="0" i="0" dirty="0">
              <a:effectLst/>
              <a:latin typeface="Arial Black" panose="020B0A04020102020204" pitchFamily="34" charset="0"/>
            </a:endParaRPr>
          </a:p>
          <a:p>
            <a:pPr algn="l" fontAlgn="base"/>
            <a:r>
              <a:rPr lang="fr-FR" sz="4000" b="0" i="0" dirty="0">
                <a:effectLst/>
                <a:latin typeface="Arial Black" panose="020B0A04020102020204" pitchFamily="34" charset="0"/>
              </a:rPr>
              <a:t>R/ Ô Dieu, pour porter au monde ton feu</a:t>
            </a:r>
          </a:p>
          <a:p>
            <a:pPr algn="l" fontAlgn="base"/>
            <a:r>
              <a:rPr lang="fr-FR" sz="4000" b="0" i="0" dirty="0">
                <a:effectLst/>
                <a:latin typeface="Arial Black" panose="020B0A04020102020204" pitchFamily="34" charset="0"/>
              </a:rPr>
              <a:t>Voici l'offrande de nos vies.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5AC7A36-2B10-9359-23CA-2CB487B898A9}"/>
              </a:ext>
            </a:extLst>
          </p:cNvPr>
          <p:cNvSpPr txBox="1"/>
          <p:nvPr/>
        </p:nvSpPr>
        <p:spPr>
          <a:xfrm>
            <a:off x="100666" y="251091"/>
            <a:ext cx="3556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u="sng" dirty="0">
                <a:latin typeface="Calibri" panose="020F0502020204030204" pitchFamily="34" charset="0"/>
                <a:cs typeface="Calibri" panose="020F0502020204030204" pitchFamily="34" charset="0"/>
              </a:rPr>
              <a:t>Chant d'offertoire</a:t>
            </a:r>
          </a:p>
        </p:txBody>
      </p:sp>
    </p:spTree>
    <p:extLst>
      <p:ext uri="{BB962C8B-B14F-4D97-AF65-F5344CB8AC3E}">
        <p14:creationId xmlns:p14="http://schemas.microsoft.com/office/powerpoint/2010/main" val="406555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0EE5D61-C9DF-72B9-7D10-6EEF044B237F}"/>
              </a:ext>
            </a:extLst>
          </p:cNvPr>
          <p:cNvSpPr txBox="1"/>
          <p:nvPr/>
        </p:nvSpPr>
        <p:spPr>
          <a:xfrm>
            <a:off x="208870" y="1266985"/>
            <a:ext cx="1177426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fr-FR" sz="4000" b="0" i="1" dirty="0">
                <a:effectLst/>
                <a:latin typeface="Arial Black" panose="020B0A04020102020204" pitchFamily="34" charset="0"/>
              </a:rPr>
              <a:t>2. Jésus Toi qui accomplis le Don de l’Esprit, en donnant ta vie,</a:t>
            </a:r>
          </a:p>
          <a:p>
            <a:pPr algn="l" fontAlgn="base"/>
            <a:endParaRPr lang="fr-FR" sz="4000" b="0" i="0" dirty="0">
              <a:effectLst/>
              <a:latin typeface="Arial Black" panose="020B0A04020102020204" pitchFamily="34" charset="0"/>
            </a:endParaRPr>
          </a:p>
          <a:p>
            <a:pPr algn="l" fontAlgn="base"/>
            <a:r>
              <a:rPr lang="fr-FR" sz="4000" b="0" i="0" dirty="0">
                <a:effectLst/>
                <a:latin typeface="Arial Black" panose="020B0A04020102020204" pitchFamily="34" charset="0"/>
              </a:rPr>
              <a:t>R/ Ô Dieu, pour porter au monde ton feu</a:t>
            </a:r>
          </a:p>
          <a:p>
            <a:pPr algn="l" fontAlgn="base"/>
            <a:r>
              <a:rPr lang="fr-FR" sz="4000" b="0" i="0" dirty="0">
                <a:effectLst/>
                <a:latin typeface="Arial Black" panose="020B0A04020102020204" pitchFamily="34" charset="0"/>
              </a:rPr>
              <a:t>Voici l'offrande de nos vies.</a:t>
            </a:r>
          </a:p>
        </p:txBody>
      </p:sp>
    </p:spTree>
    <p:extLst>
      <p:ext uri="{BB962C8B-B14F-4D97-AF65-F5344CB8AC3E}">
        <p14:creationId xmlns:p14="http://schemas.microsoft.com/office/powerpoint/2010/main" val="4076511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0EE5D61-C9DF-72B9-7D10-6EEF044B237F}"/>
              </a:ext>
            </a:extLst>
          </p:cNvPr>
          <p:cNvSpPr txBox="1"/>
          <p:nvPr/>
        </p:nvSpPr>
        <p:spPr>
          <a:xfrm>
            <a:off x="208870" y="1266985"/>
            <a:ext cx="1177426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fr-FR" sz="4000" b="0" i="1" dirty="0">
                <a:effectLst/>
                <a:latin typeface="Arial Black" panose="020B0A04020102020204" pitchFamily="34" charset="0"/>
              </a:rPr>
              <a:t>3. Jésus, Toi qui multiplies les fruits de l’Esprit, jusqu’à l’infini,</a:t>
            </a:r>
          </a:p>
          <a:p>
            <a:pPr algn="l" fontAlgn="base"/>
            <a:endParaRPr lang="fr-FR" sz="4000" b="0" i="0" dirty="0">
              <a:effectLst/>
              <a:latin typeface="Arial Black" panose="020B0A04020102020204" pitchFamily="34" charset="0"/>
            </a:endParaRPr>
          </a:p>
          <a:p>
            <a:pPr algn="l" fontAlgn="base"/>
            <a:r>
              <a:rPr lang="fr-FR" sz="4000" b="0" i="0" dirty="0">
                <a:effectLst/>
                <a:latin typeface="Arial Black" panose="020B0A04020102020204" pitchFamily="34" charset="0"/>
              </a:rPr>
              <a:t>R/ Ô Dieu, pour porter au monde ton feu</a:t>
            </a:r>
          </a:p>
          <a:p>
            <a:pPr algn="l" fontAlgn="base"/>
            <a:r>
              <a:rPr lang="fr-FR" sz="4000" b="0" i="0" dirty="0">
                <a:effectLst/>
                <a:latin typeface="Arial Black" panose="020B0A04020102020204" pitchFamily="34" charset="0"/>
              </a:rPr>
              <a:t>Voici l'offrande de nos vies.</a:t>
            </a:r>
          </a:p>
        </p:txBody>
      </p:sp>
    </p:spTree>
    <p:extLst>
      <p:ext uri="{BB962C8B-B14F-4D97-AF65-F5344CB8AC3E}">
        <p14:creationId xmlns:p14="http://schemas.microsoft.com/office/powerpoint/2010/main" val="2476853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815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9C13CE8-69C7-CFB9-9AA2-BD514A26B9D4}"/>
              </a:ext>
            </a:extLst>
          </p:cNvPr>
          <p:cNvSpPr txBox="1"/>
          <p:nvPr/>
        </p:nvSpPr>
        <p:spPr>
          <a:xfrm>
            <a:off x="398688" y="1023526"/>
            <a:ext cx="1179331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R/ Saint le Seigneur, Alléluia (3 fois)</a:t>
            </a:r>
          </a:p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Saint, Saint, Saint.</a:t>
            </a:r>
          </a:p>
          <a:p>
            <a:endParaRPr lang="fr-FR" sz="3600" b="1" cap="small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endParaRPr lang="fr-FR" sz="3600" b="1" cap="small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 Le ciel et la terre sont remplis de ta gloire.</a:t>
            </a:r>
          </a:p>
          <a:p>
            <a:endParaRPr lang="fr-FR" sz="3600" b="1" cap="small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endParaRPr lang="fr-FR" sz="3600" b="1" cap="small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2 Bénis soit celui qui vient au nom du Seigneur</a:t>
            </a:r>
            <a:endParaRPr lang="fr-FR" sz="4000" i="1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7B857B4-AC5F-F76A-07BB-996BED3D5002}"/>
              </a:ext>
            </a:extLst>
          </p:cNvPr>
          <p:cNvSpPr txBox="1"/>
          <p:nvPr/>
        </p:nvSpPr>
        <p:spPr>
          <a:xfrm>
            <a:off x="100666" y="251091"/>
            <a:ext cx="3556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u="sng" dirty="0">
                <a:latin typeface="Calibri" panose="020F0502020204030204" pitchFamily="34" charset="0"/>
                <a:cs typeface="Calibri" panose="020F0502020204030204" pitchFamily="34" charset="0"/>
              </a:rPr>
              <a:t>Sanctus</a:t>
            </a:r>
          </a:p>
        </p:txBody>
      </p:sp>
    </p:spTree>
    <p:extLst>
      <p:ext uri="{BB962C8B-B14F-4D97-AF65-F5344CB8AC3E}">
        <p14:creationId xmlns:p14="http://schemas.microsoft.com/office/powerpoint/2010/main" val="1836318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811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4231804-62FA-D37C-4E14-73CF1F4E6308}"/>
              </a:ext>
            </a:extLst>
          </p:cNvPr>
          <p:cNvSpPr txBox="1"/>
          <p:nvPr/>
        </p:nvSpPr>
        <p:spPr>
          <a:xfrm>
            <a:off x="293913" y="1989888"/>
            <a:ext cx="11446329" cy="2426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Gloire à toi qui était mort,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Gloire à toi Ressuscité,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Gloire à toi notre avenir, Jésus Christ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710780-588F-A9F5-E5C4-6B664DF70EC3}"/>
              </a:ext>
            </a:extLst>
          </p:cNvPr>
          <p:cNvSpPr/>
          <p:nvPr/>
        </p:nvSpPr>
        <p:spPr>
          <a:xfrm>
            <a:off x="0" y="184558"/>
            <a:ext cx="24128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Anamnèse </a:t>
            </a:r>
          </a:p>
        </p:txBody>
      </p:sp>
    </p:spTree>
    <p:extLst>
      <p:ext uri="{BB962C8B-B14F-4D97-AF65-F5344CB8AC3E}">
        <p14:creationId xmlns:p14="http://schemas.microsoft.com/office/powerpoint/2010/main" val="3826764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387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1FB92D2-FA75-70D5-D030-B056614210E1}"/>
              </a:ext>
            </a:extLst>
          </p:cNvPr>
          <p:cNvSpPr txBox="1"/>
          <p:nvPr/>
        </p:nvSpPr>
        <p:spPr>
          <a:xfrm>
            <a:off x="418745" y="452927"/>
            <a:ext cx="11075349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Agnus : 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1 - Agneau véritable, Jésus fils de Dieu,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 donnes sens à l'homme, Agneau sans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péché,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Agneau sans péché, tu donnes sens à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l'homme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Agneau de Dieu, prends pitié de nous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(bis)</a:t>
            </a:r>
          </a:p>
        </p:txBody>
      </p:sp>
    </p:spTree>
    <p:extLst>
      <p:ext uri="{BB962C8B-B14F-4D97-AF65-F5344CB8AC3E}">
        <p14:creationId xmlns:p14="http://schemas.microsoft.com/office/powerpoint/2010/main" val="19828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9B41F8C-946A-6808-0D08-408CAD53768B}"/>
              </a:ext>
            </a:extLst>
          </p:cNvPr>
          <p:cNvSpPr txBox="1"/>
          <p:nvPr/>
        </p:nvSpPr>
        <p:spPr>
          <a:xfrm>
            <a:off x="389165" y="417255"/>
            <a:ext cx="1066527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i="0" cap="small" dirty="0">
                <a:effectLst/>
                <a:latin typeface="Arial Black" panose="020B0A04020102020204" pitchFamily="34" charset="0"/>
              </a:rPr>
              <a:t>Criez de joie, Christ est ressuscité !</a:t>
            </a:r>
            <a:br>
              <a:rPr lang="fr-FR" sz="4000" b="1" i="0" cap="small" dirty="0">
                <a:effectLst/>
                <a:latin typeface="Arial Black" panose="020B0A04020102020204" pitchFamily="34" charset="0"/>
              </a:rPr>
            </a:br>
            <a:r>
              <a:rPr lang="fr-FR" sz="4000" b="1" i="0" cap="small" dirty="0">
                <a:effectLst/>
                <a:latin typeface="Arial Black" panose="020B0A04020102020204" pitchFamily="34" charset="0"/>
              </a:rPr>
              <a:t>Il est vivant, comme il l’avait promis.</a:t>
            </a:r>
            <a:br>
              <a:rPr lang="fr-FR" sz="4000" b="1" i="0" cap="small" dirty="0">
                <a:effectLst/>
                <a:latin typeface="Arial Black" panose="020B0A04020102020204" pitchFamily="34" charset="0"/>
              </a:rPr>
            </a:br>
            <a:r>
              <a:rPr lang="fr-FR" sz="4000" b="1" i="0" cap="small" dirty="0">
                <a:effectLst/>
                <a:latin typeface="Arial Black" panose="020B0A04020102020204" pitchFamily="34" charset="0"/>
              </a:rPr>
              <a:t>Alléluia, Christ est ressuscité !</a:t>
            </a:r>
            <a:br>
              <a:rPr lang="fr-FR" sz="4000" b="1" i="0" cap="small" dirty="0">
                <a:effectLst/>
                <a:latin typeface="Arial Black" panose="020B0A04020102020204" pitchFamily="34" charset="0"/>
              </a:rPr>
            </a:br>
            <a:r>
              <a:rPr lang="fr-FR" sz="4000" b="1" i="0" cap="small" dirty="0">
                <a:effectLst/>
                <a:latin typeface="Arial Black" panose="020B0A04020102020204" pitchFamily="34" charset="0"/>
              </a:rPr>
              <a:t>Il nous ouvre la vie </a:t>
            </a:r>
            <a:r>
              <a:rPr lang="fr-FR" sz="4000" b="1" i="0" dirty="0">
                <a:effectLst/>
                <a:latin typeface="Arial Black" panose="020B0A04020102020204" pitchFamily="34" charset="0"/>
              </a:rPr>
              <a:t>!</a:t>
            </a: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8634542-EE45-E683-9117-335A94DDFA38}"/>
              </a:ext>
            </a:extLst>
          </p:cNvPr>
          <p:cNvSpPr txBox="1"/>
          <p:nvPr/>
        </p:nvSpPr>
        <p:spPr>
          <a:xfrm>
            <a:off x="389165" y="3429000"/>
            <a:ext cx="1106941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effectLst/>
                <a:latin typeface="Arial Black" panose="020B0A04020102020204" pitchFamily="34" charset="0"/>
              </a:rPr>
              <a:t>Louez Dieu dans sa grandeur,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dirty="0">
                <a:effectLst/>
                <a:latin typeface="Arial Black" panose="020B0A04020102020204" pitchFamily="34" charset="0"/>
              </a:rPr>
              <a:t>Louez Dieu, notre Sauveur !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dirty="0">
                <a:effectLst/>
                <a:latin typeface="Arial Black" panose="020B0A04020102020204" pitchFamily="34" charset="0"/>
              </a:rPr>
              <a:t>Sans fin louez le Seigneur !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dirty="0">
                <a:effectLst/>
                <a:latin typeface="Arial Black" panose="020B0A04020102020204" pitchFamily="34" charset="0"/>
              </a:rPr>
              <a:t>Christ ressuscité !</a:t>
            </a:r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9697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1FB92D2-FA75-70D5-D030-B056614210E1}"/>
              </a:ext>
            </a:extLst>
          </p:cNvPr>
          <p:cNvSpPr txBox="1"/>
          <p:nvPr/>
        </p:nvSpPr>
        <p:spPr>
          <a:xfrm>
            <a:off x="418745" y="452927"/>
            <a:ext cx="11075349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600" b="1" u="sng" cap="small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2 - Agneau véritable, Jésus fils de Dieu,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 rassembles les hommes, Agneau de la paix.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Agneau de la paix, tu rassembles les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hommes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Agneau de Dieu, prends pitié de nous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(bis)</a:t>
            </a:r>
          </a:p>
        </p:txBody>
      </p:sp>
    </p:spTree>
    <p:extLst>
      <p:ext uri="{BB962C8B-B14F-4D97-AF65-F5344CB8AC3E}">
        <p14:creationId xmlns:p14="http://schemas.microsoft.com/office/powerpoint/2010/main" val="1629951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1FB92D2-FA75-70D5-D030-B056614210E1}"/>
              </a:ext>
            </a:extLst>
          </p:cNvPr>
          <p:cNvSpPr txBox="1"/>
          <p:nvPr/>
        </p:nvSpPr>
        <p:spPr>
          <a:xfrm>
            <a:off x="418745" y="452927"/>
            <a:ext cx="11075349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600" b="1" u="sng" cap="small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3 - Agneau véritable, Jésus fils de Dieu,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pain rompu pour les hommes, Agneau immolé.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Agneau immolé, pain rompu pour les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hommes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Agneau de Dieu, donne-nous la paix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(bis)</a:t>
            </a:r>
          </a:p>
        </p:txBody>
      </p:sp>
    </p:spTree>
    <p:extLst>
      <p:ext uri="{BB962C8B-B14F-4D97-AF65-F5344CB8AC3E}">
        <p14:creationId xmlns:p14="http://schemas.microsoft.com/office/powerpoint/2010/main" val="10896936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2891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1FB92D2-FA75-70D5-D030-B056614210E1}"/>
              </a:ext>
            </a:extLst>
          </p:cNvPr>
          <p:cNvSpPr txBox="1"/>
          <p:nvPr/>
        </p:nvSpPr>
        <p:spPr>
          <a:xfrm>
            <a:off x="418745" y="452927"/>
            <a:ext cx="1107534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Notre Père Glorius.</a:t>
            </a:r>
          </a:p>
          <a:p>
            <a:endParaRPr lang="fr-FR" sz="3600" b="1" u="sng" cap="small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Notre Père qui êtes aux cieux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 ton nom soit sanctifié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 ton règne vienne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 ta volonté soit faite</a:t>
            </a:r>
          </a:p>
          <a:p>
            <a:r>
              <a:rPr lang="fr-FR" sz="4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 la terre comme au ciel</a:t>
            </a:r>
          </a:p>
          <a:p>
            <a:endParaRPr lang="fr-FR" sz="4000" b="1" cap="small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271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1FB92D2-FA75-70D5-D030-B056614210E1}"/>
              </a:ext>
            </a:extLst>
          </p:cNvPr>
          <p:cNvSpPr txBox="1"/>
          <p:nvPr/>
        </p:nvSpPr>
        <p:spPr>
          <a:xfrm>
            <a:off x="150297" y="258901"/>
            <a:ext cx="11275509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Donne-nous aujourd'hui</a:t>
            </a:r>
          </a:p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Notre pain de ce jour</a:t>
            </a:r>
          </a:p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Pardonne-nous nos offenses</a:t>
            </a:r>
          </a:p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Comme nous pardonnons aussi</a:t>
            </a:r>
          </a:p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À ceux qui nous ont offensé</a:t>
            </a:r>
            <a:endParaRPr lang="fr-FR" sz="3600" b="1" cap="small" dirty="0"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 nous laisse pas</a:t>
            </a:r>
          </a:p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Entrer en tentation</a:t>
            </a:r>
          </a:p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Mais délivre-nous du mal</a:t>
            </a:r>
          </a:p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 c'est à toi qu'appartiennent</a:t>
            </a:r>
          </a:p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règne, la puissance et la gloire</a:t>
            </a:r>
          </a:p>
          <a:p>
            <a:r>
              <a:rPr lang="fr-FR" sz="36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 les siècles des siècles. Amen.</a:t>
            </a:r>
            <a:r>
              <a:rPr lang="fr-FR" sz="10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fr-FR" sz="4000" b="1" cap="small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3296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59831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1003EB3-353A-6D29-323E-54390E1F25A3}"/>
              </a:ext>
            </a:extLst>
          </p:cNvPr>
          <p:cNvSpPr txBox="1"/>
          <p:nvPr/>
        </p:nvSpPr>
        <p:spPr>
          <a:xfrm>
            <a:off x="65345" y="110195"/>
            <a:ext cx="11809640" cy="6086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u="sng" dirty="0">
                <a:latin typeface="Calibri" panose="020F0502020204030204" pitchFamily="34" charset="0"/>
                <a:cs typeface="Calibri" panose="020F0502020204030204" pitchFamily="34" charset="0"/>
              </a:rPr>
              <a:t>Communion</a:t>
            </a:r>
          </a:p>
          <a:p>
            <a:endParaRPr lang="fr-FR" sz="9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R/ Nous formons un même corps</a:t>
            </a:r>
          </a:p>
          <a:p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nous qui avons part au même pain,</a:t>
            </a:r>
          </a:p>
          <a:p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et Jésus Christ est la tête de ce corps : </a:t>
            </a:r>
          </a:p>
          <a:p>
            <a:r>
              <a:rPr lang="fr-FR" sz="4000" b="1" dirty="0" err="1">
                <a:latin typeface="Arial Black" panose="020B0A04020102020204" pitchFamily="34" charset="0"/>
                <a:cs typeface="Calibri" panose="020F0502020204030204" pitchFamily="34" charset="0"/>
              </a:rPr>
              <a:t>I'Eglise</a:t>
            </a:r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 du Seigneur.</a:t>
            </a:r>
          </a:p>
          <a:p>
            <a:endParaRPr lang="fr-FR" sz="1050" b="1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endParaRPr lang="fr-FR" sz="1000" b="1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Je suis le pain vivant descendu du ciel.</a:t>
            </a: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Qui mange de ce pain vivra pour toujours,</a:t>
            </a: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Et ce pain que je vous donne, c'est ma chair.</a:t>
            </a: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Livrée pour la vie du monde.</a:t>
            </a:r>
          </a:p>
        </p:txBody>
      </p:sp>
    </p:spTree>
    <p:extLst>
      <p:ext uri="{BB962C8B-B14F-4D97-AF65-F5344CB8AC3E}">
        <p14:creationId xmlns:p14="http://schemas.microsoft.com/office/powerpoint/2010/main" val="2347201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1003EB3-353A-6D29-323E-54390E1F25A3}"/>
              </a:ext>
            </a:extLst>
          </p:cNvPr>
          <p:cNvSpPr txBox="1"/>
          <p:nvPr/>
        </p:nvSpPr>
        <p:spPr>
          <a:xfrm>
            <a:off x="65345" y="110195"/>
            <a:ext cx="11809640" cy="6701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9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R/ Nous formons un même corps</a:t>
            </a:r>
          </a:p>
          <a:p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nous qui avons part au même pain,</a:t>
            </a:r>
          </a:p>
          <a:p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et Jésus Christ est la tête de ce corps : </a:t>
            </a:r>
          </a:p>
          <a:p>
            <a:r>
              <a:rPr lang="fr-FR" sz="4000" b="1" dirty="0" err="1">
                <a:latin typeface="Arial Black" panose="020B0A04020102020204" pitchFamily="34" charset="0"/>
                <a:cs typeface="Calibri" panose="020F0502020204030204" pitchFamily="34" charset="0"/>
              </a:rPr>
              <a:t>I'Eglise</a:t>
            </a:r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 du Seigneur.</a:t>
            </a:r>
          </a:p>
          <a:p>
            <a:endParaRPr lang="fr-FR" sz="1050" b="1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endParaRPr lang="fr-FR" sz="1000" b="1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Le corps est un, mais il y a plusieurs membres,</a:t>
            </a: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Qui malgré leur nombre ne font qu'un seul corps.</a:t>
            </a: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Nous avons été baptisés dans un seul Esprit</a:t>
            </a: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Pour être un seul corps abreuvé au même Esprit.</a:t>
            </a:r>
          </a:p>
        </p:txBody>
      </p:sp>
    </p:spTree>
    <p:extLst>
      <p:ext uri="{BB962C8B-B14F-4D97-AF65-F5344CB8AC3E}">
        <p14:creationId xmlns:p14="http://schemas.microsoft.com/office/powerpoint/2010/main" val="20478616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1003EB3-353A-6D29-323E-54390E1F25A3}"/>
              </a:ext>
            </a:extLst>
          </p:cNvPr>
          <p:cNvSpPr txBox="1"/>
          <p:nvPr/>
        </p:nvSpPr>
        <p:spPr>
          <a:xfrm>
            <a:off x="0" y="67113"/>
            <a:ext cx="12021423" cy="6790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9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R/ Nous formons un même corps</a:t>
            </a:r>
          </a:p>
          <a:p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nous qui avons part au même pain,</a:t>
            </a:r>
          </a:p>
          <a:p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et Jésus Christ est la tête de ce corps : </a:t>
            </a:r>
          </a:p>
          <a:p>
            <a:r>
              <a:rPr lang="fr-FR" sz="4000" b="1" dirty="0" err="1">
                <a:latin typeface="Arial Black" panose="020B0A04020102020204" pitchFamily="34" charset="0"/>
                <a:cs typeface="Calibri" panose="020F0502020204030204" pitchFamily="34" charset="0"/>
              </a:rPr>
              <a:t>I'Eglise</a:t>
            </a:r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 du Seigneur.</a:t>
            </a:r>
          </a:p>
          <a:p>
            <a:endParaRPr lang="fr-FR" sz="1050" b="1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endParaRPr lang="fr-FR" sz="1000" b="1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Il n´y a qu'un seul corps et un seul Esprit</a:t>
            </a: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De même que notre vocation nous appelle à une même espérance.</a:t>
            </a: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Un seul Seigneur, une seule foi, un seul baptême.</a:t>
            </a: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Un seul Dieu et Père qui agit et demeure en tous.</a:t>
            </a:r>
          </a:p>
        </p:txBody>
      </p:sp>
    </p:spTree>
    <p:extLst>
      <p:ext uri="{BB962C8B-B14F-4D97-AF65-F5344CB8AC3E}">
        <p14:creationId xmlns:p14="http://schemas.microsoft.com/office/powerpoint/2010/main" val="21106217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1003EB3-353A-6D29-323E-54390E1F25A3}"/>
              </a:ext>
            </a:extLst>
          </p:cNvPr>
          <p:cNvSpPr txBox="1"/>
          <p:nvPr/>
        </p:nvSpPr>
        <p:spPr>
          <a:xfrm>
            <a:off x="0" y="67113"/>
            <a:ext cx="12021423" cy="6790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9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R/ Nous formons un même corps</a:t>
            </a:r>
          </a:p>
          <a:p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nous qui avons part au même pain,</a:t>
            </a:r>
          </a:p>
          <a:p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et Jésus Christ est la tête de ce corps : </a:t>
            </a:r>
          </a:p>
          <a:p>
            <a:r>
              <a:rPr lang="fr-FR" sz="4000" b="1" dirty="0" err="1">
                <a:latin typeface="Arial Black" panose="020B0A04020102020204" pitchFamily="34" charset="0"/>
                <a:cs typeface="Calibri" panose="020F0502020204030204" pitchFamily="34" charset="0"/>
              </a:rPr>
              <a:t>I'Eglise</a:t>
            </a:r>
            <a:r>
              <a:rPr lang="fr-FR" sz="4000" b="1" dirty="0">
                <a:latin typeface="Arial Black" panose="020B0A04020102020204" pitchFamily="34" charset="0"/>
                <a:cs typeface="Calibri" panose="020F0502020204030204" pitchFamily="34" charset="0"/>
              </a:rPr>
              <a:t> du Seigneur.</a:t>
            </a:r>
          </a:p>
          <a:p>
            <a:endParaRPr lang="fr-FR" sz="1050" b="1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endParaRPr lang="fr-FR" sz="1000" b="1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Rendons gloire à notre Père qui nous aime avec tendresse.</a:t>
            </a: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A son Fils Jésus Christ qui nous libère de la mort.</a:t>
            </a: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A l'Esprit d´amour qui unit et fait l'Église.</a:t>
            </a:r>
          </a:p>
          <a:p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Maintenant et toujours dans les siècles. Amen !</a:t>
            </a:r>
          </a:p>
        </p:txBody>
      </p:sp>
    </p:spTree>
    <p:extLst>
      <p:ext uri="{BB962C8B-B14F-4D97-AF65-F5344CB8AC3E}">
        <p14:creationId xmlns:p14="http://schemas.microsoft.com/office/powerpoint/2010/main" val="250653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9B41F8C-946A-6808-0D08-408CAD53768B}"/>
              </a:ext>
            </a:extLst>
          </p:cNvPr>
          <p:cNvSpPr txBox="1"/>
          <p:nvPr/>
        </p:nvSpPr>
        <p:spPr>
          <a:xfrm>
            <a:off x="389165" y="417255"/>
            <a:ext cx="1066527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i="0" cap="small" dirty="0">
                <a:effectLst/>
                <a:latin typeface="Arial Black" panose="020B0A04020102020204" pitchFamily="34" charset="0"/>
              </a:rPr>
              <a:t>Criez de joie, Christ est ressuscité !</a:t>
            </a:r>
            <a:br>
              <a:rPr lang="fr-FR" sz="4000" b="1" i="0" cap="small" dirty="0">
                <a:effectLst/>
                <a:latin typeface="Arial Black" panose="020B0A04020102020204" pitchFamily="34" charset="0"/>
              </a:rPr>
            </a:br>
            <a:r>
              <a:rPr lang="fr-FR" sz="4000" b="1" i="0" cap="small" dirty="0">
                <a:effectLst/>
                <a:latin typeface="Arial Black" panose="020B0A04020102020204" pitchFamily="34" charset="0"/>
              </a:rPr>
              <a:t>Il est vivant, comme il l’avait promis.</a:t>
            </a:r>
            <a:br>
              <a:rPr lang="fr-FR" sz="4000" b="1" i="0" cap="small" dirty="0">
                <a:effectLst/>
                <a:latin typeface="Arial Black" panose="020B0A04020102020204" pitchFamily="34" charset="0"/>
              </a:rPr>
            </a:br>
            <a:r>
              <a:rPr lang="fr-FR" sz="4000" b="1" i="0" cap="small" dirty="0">
                <a:effectLst/>
                <a:latin typeface="Arial Black" panose="020B0A04020102020204" pitchFamily="34" charset="0"/>
              </a:rPr>
              <a:t>Alléluia, Christ est ressuscité !</a:t>
            </a:r>
            <a:br>
              <a:rPr lang="fr-FR" sz="4000" b="1" i="0" cap="small" dirty="0">
                <a:effectLst/>
                <a:latin typeface="Arial Black" panose="020B0A04020102020204" pitchFamily="34" charset="0"/>
              </a:rPr>
            </a:br>
            <a:r>
              <a:rPr lang="fr-FR" sz="4000" b="1" i="0" cap="small" dirty="0">
                <a:effectLst/>
                <a:latin typeface="Arial Black" panose="020B0A04020102020204" pitchFamily="34" charset="0"/>
              </a:rPr>
              <a:t>Il nous ouvre la vie </a:t>
            </a:r>
            <a:r>
              <a:rPr lang="fr-FR" sz="4000" b="1" i="0" dirty="0">
                <a:effectLst/>
                <a:latin typeface="Arial Black" panose="020B0A04020102020204" pitchFamily="34" charset="0"/>
              </a:rPr>
              <a:t>!</a:t>
            </a: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26C9521-BE45-DC17-7B0B-8DD286D124D0}"/>
              </a:ext>
            </a:extLst>
          </p:cNvPr>
          <p:cNvSpPr txBox="1"/>
          <p:nvPr/>
        </p:nvSpPr>
        <p:spPr>
          <a:xfrm>
            <a:off x="389165" y="3498307"/>
            <a:ext cx="1159736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effectLst/>
                <a:latin typeface="Arial Black" panose="020B0A04020102020204" pitchFamily="34" charset="0"/>
              </a:rPr>
              <a:t>Accueillez en votre cœur,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dirty="0">
                <a:effectLst/>
                <a:latin typeface="Arial Black" panose="020B0A04020102020204" pitchFamily="34" charset="0"/>
              </a:rPr>
              <a:t>Jésus-Christ, l’Agneau vainqueur !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dirty="0">
                <a:effectLst/>
                <a:latin typeface="Arial Black" panose="020B0A04020102020204" pitchFamily="34" charset="0"/>
              </a:rPr>
              <a:t>Il est le Chemin, la Vie,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dirty="0">
                <a:effectLst/>
                <a:latin typeface="Arial Black" panose="020B0A04020102020204" pitchFamily="34" charset="0"/>
              </a:rPr>
              <a:t>Christ ressuscité !</a:t>
            </a:r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535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7846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E8A3664-6AC6-9C0A-2B07-E7E1E5ACC661}"/>
              </a:ext>
            </a:extLst>
          </p:cNvPr>
          <p:cNvSpPr txBox="1"/>
          <p:nvPr/>
        </p:nvSpPr>
        <p:spPr>
          <a:xfrm>
            <a:off x="160353" y="512875"/>
            <a:ext cx="1158103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cap="small" dirty="0">
                <a:latin typeface="Arial Black" panose="020B0A04020102020204" pitchFamily="34" charset="0"/>
              </a:rPr>
              <a:t>1.De toi, Seigneur, nous attendons la vie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Que ma bouche chante ta louange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Tu es pour nous un rempart un appui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Que ma bouche chante ta louange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La joie du cœur vient de toi ô Seigneur,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Que ma bouche chante ta louange.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Notre confiance est dans ton nom très saint !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Que ma bouche chante ta louange.</a:t>
            </a:r>
          </a:p>
        </p:txBody>
      </p:sp>
    </p:spTree>
    <p:extLst>
      <p:ext uri="{BB962C8B-B14F-4D97-AF65-F5344CB8AC3E}">
        <p14:creationId xmlns:p14="http://schemas.microsoft.com/office/powerpoint/2010/main" val="36476462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E8A3664-6AC6-9C0A-2B07-E7E1E5ACC661}"/>
              </a:ext>
            </a:extLst>
          </p:cNvPr>
          <p:cNvSpPr txBox="1"/>
          <p:nvPr/>
        </p:nvSpPr>
        <p:spPr>
          <a:xfrm>
            <a:off x="160353" y="512875"/>
            <a:ext cx="1158103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cap="small" dirty="0">
                <a:latin typeface="Arial Black" panose="020B0A04020102020204" pitchFamily="34" charset="0"/>
              </a:rPr>
              <a:t>R. Sois loué Seigneur, pour ta grandeur,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Sois loué pour tous tes bienfaits.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Gloire à toi Seigneur, tu es vainqueur,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Ton amour inonde nos cœurs.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Que ma bouche chante ta louange.</a:t>
            </a:r>
            <a:endParaRPr lang="fr-FR" sz="40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5100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E8A3664-6AC6-9C0A-2B07-E7E1E5ACC661}"/>
              </a:ext>
            </a:extLst>
          </p:cNvPr>
          <p:cNvSpPr txBox="1"/>
          <p:nvPr/>
        </p:nvSpPr>
        <p:spPr>
          <a:xfrm>
            <a:off x="160353" y="512875"/>
            <a:ext cx="1158103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cap="small" dirty="0">
                <a:latin typeface="Arial Black" panose="020B0A04020102020204" pitchFamily="34" charset="0"/>
              </a:rPr>
              <a:t>2. Seigneur, tu as éclairé notre nuit,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Que ma bouche chante ta louange.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Tu es lumière et clarté sur nos pas,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Que ma bouche chante ta louange.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Tu affermis nos mains pour le combat,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Que ma bouche chante ta louange.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Seigneur tu nous fortifies dans la foi !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Que ma bouche chante ta louange.</a:t>
            </a:r>
          </a:p>
          <a:p>
            <a:endParaRPr lang="fr-FR" sz="40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933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E8A3664-6AC6-9C0A-2B07-E7E1E5ACC661}"/>
              </a:ext>
            </a:extLst>
          </p:cNvPr>
          <p:cNvSpPr txBox="1"/>
          <p:nvPr/>
        </p:nvSpPr>
        <p:spPr>
          <a:xfrm>
            <a:off x="160353" y="512875"/>
            <a:ext cx="1158103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cap="small" dirty="0">
                <a:latin typeface="Arial Black" panose="020B0A04020102020204" pitchFamily="34" charset="0"/>
              </a:rPr>
              <a:t>R. Sois loué Seigneur, pour ta grandeur,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Sois loué pour tous tes bienfaits.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Gloire à toi Seigneur, tu es vainqueur,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Ton amour inonde nos cœurs.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Que ma bouche chante ta louange.</a:t>
            </a:r>
            <a:endParaRPr lang="fr-FR" sz="40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5366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E8A3664-6AC6-9C0A-2B07-E7E1E5ACC661}"/>
              </a:ext>
            </a:extLst>
          </p:cNvPr>
          <p:cNvSpPr txBox="1"/>
          <p:nvPr/>
        </p:nvSpPr>
        <p:spPr>
          <a:xfrm>
            <a:off x="160353" y="512875"/>
            <a:ext cx="1158103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cap="small" dirty="0">
                <a:latin typeface="Arial Black" panose="020B0A04020102020204" pitchFamily="34" charset="0"/>
              </a:rPr>
              <a:t>3. Tu viens sauver tes enfants égarés,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Que ma bouche chante ta louange.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Qui dans leur cœur espèrent en ton amour,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Que ma bouche chante ta louange.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Dans leur angoisse, ils ont crié vers toi,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Que ma bouche chante ta louange.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Seigneur tu entends le son de leur voix !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Que ma bouche chante ta louange.</a:t>
            </a:r>
            <a:endParaRPr lang="fr-FR" sz="40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991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E8A3664-6AC6-9C0A-2B07-E7E1E5ACC661}"/>
              </a:ext>
            </a:extLst>
          </p:cNvPr>
          <p:cNvSpPr txBox="1"/>
          <p:nvPr/>
        </p:nvSpPr>
        <p:spPr>
          <a:xfrm>
            <a:off x="160353" y="512875"/>
            <a:ext cx="1158103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cap="small" dirty="0">
                <a:latin typeface="Arial Black" panose="020B0A04020102020204" pitchFamily="34" charset="0"/>
              </a:rPr>
              <a:t>R. Sois loué Seigneur, pour ta grandeur,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Sois loué pour tous tes bienfaits.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Gloire à toi Seigneur, tu es vainqueur,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Ton amour inonde nos cœurs.</a:t>
            </a:r>
          </a:p>
          <a:p>
            <a:r>
              <a:rPr lang="fr-FR" sz="4000" b="1" cap="small" dirty="0">
                <a:latin typeface="Arial Black" panose="020B0A04020102020204" pitchFamily="34" charset="0"/>
              </a:rPr>
              <a:t>Que ma bouche chante ta louange.</a:t>
            </a:r>
            <a:endParaRPr lang="fr-FR" sz="40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42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504AB1E-9179-FEBF-3145-FCBE8AEBC5D3}"/>
              </a:ext>
            </a:extLst>
          </p:cNvPr>
          <p:cNvSpPr txBox="1"/>
          <p:nvPr/>
        </p:nvSpPr>
        <p:spPr>
          <a:xfrm>
            <a:off x="506186" y="2028616"/>
            <a:ext cx="1168581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b="1" i="0" cap="small" dirty="0">
                <a:effectLst/>
                <a:latin typeface="Arial Black" panose="020B0A04020102020204" pitchFamily="34" charset="0"/>
              </a:rPr>
              <a:t>Criez de joie, Christ est ressuscité !</a:t>
            </a:r>
            <a:br>
              <a:rPr lang="fr-FR" sz="4400" b="1" i="0" cap="small" dirty="0">
                <a:effectLst/>
                <a:latin typeface="Arial Black" panose="020B0A04020102020204" pitchFamily="34" charset="0"/>
              </a:rPr>
            </a:br>
            <a:r>
              <a:rPr lang="fr-FR" sz="4400" b="1" i="0" cap="small" dirty="0">
                <a:effectLst/>
                <a:latin typeface="Arial Black" panose="020B0A04020102020204" pitchFamily="34" charset="0"/>
              </a:rPr>
              <a:t>Il est vivant, comme il l’avait promis.</a:t>
            </a:r>
            <a:br>
              <a:rPr lang="fr-FR" sz="4400" b="1" i="0" cap="small" dirty="0">
                <a:effectLst/>
                <a:latin typeface="Arial Black" panose="020B0A04020102020204" pitchFamily="34" charset="0"/>
              </a:rPr>
            </a:br>
            <a:r>
              <a:rPr lang="fr-FR" sz="4400" b="1" i="0" cap="small" dirty="0">
                <a:effectLst/>
                <a:latin typeface="Arial Black" panose="020B0A04020102020204" pitchFamily="34" charset="0"/>
              </a:rPr>
              <a:t>Alléluia, Christ est ressuscité !</a:t>
            </a:r>
            <a:br>
              <a:rPr lang="fr-FR" sz="4400" b="1" i="0" cap="small" dirty="0">
                <a:effectLst/>
                <a:latin typeface="Arial Black" panose="020B0A04020102020204" pitchFamily="34" charset="0"/>
              </a:rPr>
            </a:br>
            <a:r>
              <a:rPr lang="fr-FR" sz="4400" b="1" i="0" cap="small" dirty="0">
                <a:effectLst/>
                <a:latin typeface="Arial Black" panose="020B0A04020102020204" pitchFamily="34" charset="0"/>
              </a:rPr>
              <a:t>Il nous ouvre la vie </a:t>
            </a:r>
            <a:r>
              <a:rPr lang="fr-FR" sz="4400" b="1" i="0" dirty="0">
                <a:effectLst/>
                <a:latin typeface="Arial Black" panose="020B0A04020102020204" pitchFamily="34" charset="0"/>
              </a:rPr>
              <a:t>!</a:t>
            </a:r>
            <a:endParaRPr lang="fr-FR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9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39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85933C9-8B50-152E-BA33-02B088963AF1}"/>
              </a:ext>
            </a:extLst>
          </p:cNvPr>
          <p:cNvSpPr txBox="1"/>
          <p:nvPr/>
        </p:nvSpPr>
        <p:spPr>
          <a:xfrm>
            <a:off x="322490" y="0"/>
            <a:ext cx="11869510" cy="6389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Prière pénitentielle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800" b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b="1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1. Seigneur Jésus Christ envoyé par le Père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b="1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pour sauver tous les </a:t>
            </a:r>
            <a:r>
              <a:rPr lang="fr-FR" sz="3600" b="1" i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hommes,Seigneur,prends</a:t>
            </a:r>
            <a:endParaRPr lang="fr-FR" sz="3600" b="1" i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b="1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pitié.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R/ Seigneur, prends pitié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des pécheurs que nous sommes.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Seigneur, prends pitié.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Seigneur, prends pitié (bis)</a:t>
            </a:r>
          </a:p>
        </p:txBody>
      </p:sp>
    </p:spTree>
    <p:extLst>
      <p:ext uri="{BB962C8B-B14F-4D97-AF65-F5344CB8AC3E}">
        <p14:creationId xmlns:p14="http://schemas.microsoft.com/office/powerpoint/2010/main" val="308977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85933C9-8B50-152E-BA33-02B088963AF1}"/>
              </a:ext>
            </a:extLst>
          </p:cNvPr>
          <p:cNvSpPr txBox="1"/>
          <p:nvPr/>
        </p:nvSpPr>
        <p:spPr>
          <a:xfrm>
            <a:off x="322490" y="0"/>
            <a:ext cx="11869510" cy="5553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800" b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b="1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2. Toi qui es venu appeler les pécheurs,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b="1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toi l'avenir de l'</a:t>
            </a:r>
            <a:r>
              <a:rPr lang="fr-FR" sz="3600" b="1" i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homme,Ô</a:t>
            </a:r>
            <a:r>
              <a:rPr lang="fr-FR" sz="3600" b="1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 christ, prends pitié.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b="1" i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R/ Ô Christ prends pitié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des pécheurs que nous sommes.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Ô Christ prends pitié.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Ô Christ prends pitié(bis)</a:t>
            </a:r>
          </a:p>
        </p:txBody>
      </p:sp>
    </p:spTree>
    <p:extLst>
      <p:ext uri="{BB962C8B-B14F-4D97-AF65-F5344CB8AC3E}">
        <p14:creationId xmlns:p14="http://schemas.microsoft.com/office/powerpoint/2010/main" val="3887949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85933C9-8B50-152E-BA33-02B088963AF1}"/>
              </a:ext>
            </a:extLst>
          </p:cNvPr>
          <p:cNvSpPr txBox="1"/>
          <p:nvPr/>
        </p:nvSpPr>
        <p:spPr>
          <a:xfrm>
            <a:off x="322490" y="0"/>
            <a:ext cx="11869510" cy="6318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800" b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b="1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3. Seigneur élevé dans la gloire du Père,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b="1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intercède pour l'</a:t>
            </a:r>
            <a:r>
              <a:rPr lang="fr-FR" sz="3600" b="1" i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homme,Seigneur</a:t>
            </a:r>
            <a:r>
              <a:rPr lang="fr-FR" sz="3600" b="1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 prends pitié.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b="1" i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R/ Seigneur prends pitié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des pécheurs que nous sommes.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Seigneur, prends pitié.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Seigneur, prends pitié (bis)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09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538D9D"/>
      </a:hlink>
      <a:folHlink>
        <a:srgbClr val="A5738E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C0A3E416-13B0-4CFE-8B85-8989D8AEFB5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</TotalTime>
  <Words>1642</Words>
  <Application>Microsoft Office PowerPoint</Application>
  <PresentationFormat>Grand écran</PresentationFormat>
  <Paragraphs>237</Paragraphs>
  <Slides>46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53" baseType="lpstr">
      <vt:lpstr>Aptos</vt:lpstr>
      <vt:lpstr>Aptos Display</vt:lpstr>
      <vt:lpstr>Arial</vt:lpstr>
      <vt:lpstr>Arial Black</vt:lpstr>
      <vt:lpstr>Calibri</vt:lpstr>
      <vt:lpstr>Segoe UI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JOUGLET Myriam</dc:creator>
  <cp:lastModifiedBy>Christine PENIN</cp:lastModifiedBy>
  <cp:revision>21</cp:revision>
  <dcterms:created xsi:type="dcterms:W3CDTF">2024-02-17T14:15:02Z</dcterms:created>
  <dcterms:modified xsi:type="dcterms:W3CDTF">2024-04-20T16:54:49Z</dcterms:modified>
</cp:coreProperties>
</file>