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390" r:id="rId4"/>
    <p:sldId id="418" r:id="rId5"/>
    <p:sldId id="409" r:id="rId6"/>
    <p:sldId id="419" r:id="rId7"/>
    <p:sldId id="411" r:id="rId8"/>
    <p:sldId id="420" r:id="rId9"/>
    <p:sldId id="457" r:id="rId10"/>
    <p:sldId id="458" r:id="rId11"/>
    <p:sldId id="353" r:id="rId12"/>
    <p:sldId id="447" r:id="rId13"/>
    <p:sldId id="450" r:id="rId14"/>
    <p:sldId id="377" r:id="rId15"/>
    <p:sldId id="432" r:id="rId16"/>
    <p:sldId id="460" r:id="rId17"/>
    <p:sldId id="461" r:id="rId18"/>
    <p:sldId id="293" r:id="rId19"/>
    <p:sldId id="303" r:id="rId20"/>
    <p:sldId id="343" r:id="rId21"/>
    <p:sldId id="359" r:id="rId22"/>
    <p:sldId id="360" r:id="rId23"/>
    <p:sldId id="380" r:id="rId24"/>
    <p:sldId id="435" r:id="rId25"/>
    <p:sldId id="416" r:id="rId26"/>
    <p:sldId id="291" r:id="rId27"/>
    <p:sldId id="348" r:id="rId28"/>
    <p:sldId id="349" r:id="rId29"/>
    <p:sldId id="350" r:id="rId30"/>
    <p:sldId id="365" r:id="rId31"/>
    <p:sldId id="366" r:id="rId32"/>
    <p:sldId id="351" r:id="rId33"/>
    <p:sldId id="352" r:id="rId34"/>
    <p:sldId id="272" r:id="rId35"/>
    <p:sldId id="422" r:id="rId36"/>
    <p:sldId id="462" r:id="rId37"/>
    <p:sldId id="384" r:id="rId38"/>
    <p:sldId id="463" r:id="rId39"/>
    <p:sldId id="404" r:id="rId40"/>
    <p:sldId id="464" r:id="rId41"/>
    <p:sldId id="314" r:id="rId42"/>
    <p:sldId id="469" r:id="rId43"/>
    <p:sldId id="470" r:id="rId44"/>
    <p:sldId id="277" r:id="rId45"/>
    <p:sldId id="407" r:id="rId46"/>
    <p:sldId id="444" r:id="rId47"/>
    <p:sldId id="468" r:id="rId48"/>
    <p:sldId id="445" r:id="rId49"/>
    <p:sldId id="428" r:id="rId50"/>
    <p:sldId id="446" r:id="rId51"/>
    <p:sldId id="467" r:id="rId5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e PENIN" initials="CP" lastIdx="1" clrIdx="0">
    <p:extLst>
      <p:ext uri="{19B8F6BF-5375-455C-9EA6-DF929625EA0E}">
        <p15:presenceInfo xmlns:p15="http://schemas.microsoft.com/office/powerpoint/2012/main" userId="80b07815ccff064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CD2B-700C-45FB-965D-DEADA9261330}" type="datetimeFigureOut">
              <a:rPr lang="fr-FR" smtClean="0"/>
              <a:t>15/09/2024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BE86-F792-448C-994C-14CF28E4C8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45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CD2B-700C-45FB-965D-DEADA9261330}" type="datetimeFigureOut">
              <a:rPr lang="fr-FR" smtClean="0"/>
              <a:t>15/09/2024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BE86-F792-448C-994C-14CF28E4C8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77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CD2B-700C-45FB-965D-DEADA9261330}" type="datetimeFigureOut">
              <a:rPr lang="fr-FR" smtClean="0"/>
              <a:t>15/09/2024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BE86-F792-448C-994C-14CF28E4C8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67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CD2B-700C-45FB-965D-DEADA9261330}" type="datetimeFigureOut">
              <a:rPr lang="fr-FR" smtClean="0"/>
              <a:t>15/09/2024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BE86-F792-448C-994C-14CF28E4C8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36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CD2B-700C-45FB-965D-DEADA9261330}" type="datetimeFigureOut">
              <a:rPr lang="fr-FR" smtClean="0"/>
              <a:t>15/09/2024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BE86-F792-448C-994C-14CF28E4C8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43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CD2B-700C-45FB-965D-DEADA9261330}" type="datetimeFigureOut">
              <a:rPr lang="fr-FR" smtClean="0"/>
              <a:t>15/09/2024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BE86-F792-448C-994C-14CF28E4C8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31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CD2B-700C-45FB-965D-DEADA9261330}" type="datetimeFigureOut">
              <a:rPr lang="fr-FR" smtClean="0"/>
              <a:t>15/09/2024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BE86-F792-448C-994C-14CF28E4C8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75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CD2B-700C-45FB-965D-DEADA9261330}" type="datetimeFigureOut">
              <a:rPr lang="fr-FR" smtClean="0"/>
              <a:t>15/09/2024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BE86-F792-448C-994C-14CF28E4C8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65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CD2B-700C-45FB-965D-DEADA9261330}" type="datetimeFigureOut">
              <a:rPr lang="fr-FR" smtClean="0"/>
              <a:t>15/09/2024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BE86-F792-448C-994C-14CF28E4C8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55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CD2B-700C-45FB-965D-DEADA9261330}" type="datetimeFigureOut">
              <a:rPr lang="fr-FR" smtClean="0"/>
              <a:t>15/09/2024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BE86-F792-448C-994C-14CF28E4C8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25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CD2B-700C-45FB-965D-DEADA9261330}" type="datetimeFigureOut">
              <a:rPr lang="fr-FR" smtClean="0"/>
              <a:t>15/09/2024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BE86-F792-448C-994C-14CF28E4C8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22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0CD2B-700C-45FB-965D-DEADA9261330}" type="datetimeFigureOut">
              <a:rPr lang="fr-FR" smtClean="0"/>
              <a:t>15/09/2024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2BE86-F792-448C-994C-14CF28E4C8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8767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964488-F5FE-4654-900E-38BFD567F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495" y="158589"/>
            <a:ext cx="11210233" cy="1446550"/>
          </a:xfrm>
        </p:spPr>
        <p:txBody>
          <a:bodyPr>
            <a:noAutofit/>
          </a:bodyPr>
          <a:lstStyle/>
          <a:p>
            <a:pPr algn="ctr"/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fr-F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Dimanche du Temps Ordinaire. </a:t>
            </a:r>
            <a:br>
              <a:rPr lang="fr-FR" sz="4800" dirty="0">
                <a:latin typeface="Arial Black" panose="020B0A04020102020204" pitchFamily="34" charset="0"/>
              </a:rPr>
            </a:br>
            <a:endParaRPr lang="fr-FR" sz="4800" dirty="0">
              <a:latin typeface="Arial Black" panose="020B0A040201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617DB09-A243-B97C-93E7-CEB721F6B206}"/>
              </a:ext>
            </a:extLst>
          </p:cNvPr>
          <p:cNvSpPr txBox="1"/>
          <p:nvPr/>
        </p:nvSpPr>
        <p:spPr>
          <a:xfrm>
            <a:off x="37380" y="5411450"/>
            <a:ext cx="121546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i="1" dirty="0"/>
              <a:t>« Si quelqu’un veut être le premier, qu’il soit le dernier de tous et le serviteur de tous. » Marc 9, 35.</a:t>
            </a:r>
          </a:p>
        </p:txBody>
      </p:sp>
      <p:pic>
        <p:nvPicPr>
          <p:cNvPr id="1026" name="Picture 2" descr="La parabole du serviteur inutile expliquée - YouTube">
            <a:extLst>
              <a:ext uri="{FF2B5EF4-FFF2-40B4-BE49-F238E27FC236}">
                <a16:creationId xmlns:a16="http://schemas.microsoft.com/office/drawing/2014/main" id="{99001390-D065-4C33-49CC-842F6C0428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"/>
          <a:stretch/>
        </p:blipFill>
        <p:spPr bwMode="auto">
          <a:xfrm>
            <a:off x="37380" y="881864"/>
            <a:ext cx="7410810" cy="467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A448D4-B50C-BBA4-9B40-675C51854664}"/>
              </a:ext>
            </a:extLst>
          </p:cNvPr>
          <p:cNvSpPr/>
          <p:nvPr/>
        </p:nvSpPr>
        <p:spPr>
          <a:xfrm>
            <a:off x="7667264" y="2013353"/>
            <a:ext cx="42415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 septembre </a:t>
            </a:r>
          </a:p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 </a:t>
            </a:r>
          </a:p>
        </p:txBody>
      </p:sp>
    </p:spTree>
    <p:extLst>
      <p:ext uri="{BB962C8B-B14F-4D97-AF65-F5344CB8AC3E}">
        <p14:creationId xmlns:p14="http://schemas.microsoft.com/office/powerpoint/2010/main" val="74733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0856DFE-24C6-7585-5080-2B2D4479919A}"/>
              </a:ext>
            </a:extLst>
          </p:cNvPr>
          <p:cNvSpPr txBox="1"/>
          <p:nvPr/>
        </p:nvSpPr>
        <p:spPr>
          <a:xfrm>
            <a:off x="102127" y="830205"/>
            <a:ext cx="1198774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small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Venez chantons notre Dieu,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small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lui le roi des cieux,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small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est venu pour sauver l'humanité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small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nous redonner la vie.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small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Exulte pour ton Roi Jérusalem,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small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danse de joie.</a:t>
            </a:r>
          </a:p>
        </p:txBody>
      </p:sp>
    </p:spTree>
    <p:extLst>
      <p:ext uri="{BB962C8B-B14F-4D97-AF65-F5344CB8AC3E}">
        <p14:creationId xmlns:p14="http://schemas.microsoft.com/office/powerpoint/2010/main" val="2160519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9853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EF57FB3-510B-AA7F-0616-B0415BC0B860}"/>
              </a:ext>
            </a:extLst>
          </p:cNvPr>
          <p:cNvSpPr txBox="1"/>
          <p:nvPr/>
        </p:nvSpPr>
        <p:spPr>
          <a:xfrm>
            <a:off x="102127" y="830205"/>
            <a:ext cx="1198774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spc="0" normalizeH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ton peuple rassemblé par ta parole,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small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Seigneur, prends pitié. (bis)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small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spc="0" normalizeH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ton peuple sanctifié par ton Esprit</a:t>
            </a:r>
            <a:r>
              <a:rPr kumimoji="0" lang="fr-FR" sz="3600" b="0" i="0" u="none" strike="noStrike" kern="1200" cap="small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small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 Christ, prends pitié. (bis)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small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spc="0" normalizeH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ton peuple racheté par ton sang,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small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Seigneur, prends pitié. (bis)</a:t>
            </a:r>
            <a:endParaRPr kumimoji="0" lang="fr-FR" sz="3600" b="0" i="1" u="none" strike="noStrike" kern="1200" cap="small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724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697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7DC7FC7A-DCB3-68D5-E47C-10A26D0BB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93097"/>
            <a:ext cx="11806105" cy="5612235"/>
          </a:xfrm>
        </p:spPr>
        <p:txBody>
          <a:bodyPr>
            <a:noAutofit/>
          </a:bodyPr>
          <a:lstStyle/>
          <a:p>
            <a:pPr algn="l"/>
            <a:endParaRPr lang="fr-FR" sz="4400" dirty="0">
              <a:latin typeface="Arial Black" panose="020B0A04020102020204" pitchFamily="34" charset="0"/>
            </a:endParaRPr>
          </a:p>
          <a:p>
            <a:pPr algn="l"/>
            <a:r>
              <a:rPr lang="fr-FR" sz="4400" dirty="0">
                <a:latin typeface="Arial Black" panose="020B0A04020102020204" pitchFamily="34" charset="0"/>
              </a:rPr>
              <a:t>Gloire à Dieu, au plus haut des cieux,</a:t>
            </a:r>
          </a:p>
          <a:p>
            <a:pPr algn="l"/>
            <a:r>
              <a:rPr lang="fr-FR" sz="4400" dirty="0">
                <a:latin typeface="Arial Black" panose="020B0A04020102020204" pitchFamily="34" charset="0"/>
              </a:rPr>
              <a:t>Et paix sur la terre </a:t>
            </a:r>
          </a:p>
          <a:p>
            <a:pPr algn="l"/>
            <a:r>
              <a:rPr lang="fr-FR" sz="4400" dirty="0">
                <a:latin typeface="Arial Black" panose="020B0A04020102020204" pitchFamily="34" charset="0"/>
              </a:rPr>
              <a:t>aux hommes qu’Il aime.</a:t>
            </a:r>
          </a:p>
          <a:p>
            <a:pPr algn="l"/>
            <a:r>
              <a:rPr lang="fr-FR" sz="4400" dirty="0">
                <a:latin typeface="Arial Black" panose="020B0A04020102020204" pitchFamily="34" charset="0"/>
              </a:rPr>
              <a:t>Nous Te louons, nous Te bénissons, </a:t>
            </a:r>
          </a:p>
          <a:p>
            <a:pPr algn="l"/>
            <a:r>
              <a:rPr lang="fr-FR" sz="4400" dirty="0">
                <a:latin typeface="Arial Black" panose="020B0A04020102020204" pitchFamily="34" charset="0"/>
              </a:rPr>
              <a:t>nous T'adorons,</a:t>
            </a:r>
          </a:p>
          <a:p>
            <a:pPr algn="l"/>
            <a:r>
              <a:rPr lang="fr-FR" sz="4400" dirty="0">
                <a:latin typeface="Arial Black" panose="020B0A04020102020204" pitchFamily="34" charset="0"/>
              </a:rPr>
              <a:t>Nous Te glorifions, nous Te rendons grâce, pour ton immense gloire,</a:t>
            </a:r>
          </a:p>
        </p:txBody>
      </p:sp>
    </p:spTree>
    <p:extLst>
      <p:ext uri="{BB962C8B-B14F-4D97-AF65-F5344CB8AC3E}">
        <p14:creationId xmlns:p14="http://schemas.microsoft.com/office/powerpoint/2010/main" val="3389572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>
            <a:extLst>
              <a:ext uri="{FF2B5EF4-FFF2-40B4-BE49-F238E27FC236}">
                <a16:creationId xmlns:a16="http://schemas.microsoft.com/office/drawing/2014/main" id="{8CDC6E3F-BFA9-59A5-1904-F3F3E851FF35}"/>
              </a:ext>
            </a:extLst>
          </p:cNvPr>
          <p:cNvSpPr txBox="1">
            <a:spLocks/>
          </p:cNvSpPr>
          <p:nvPr/>
        </p:nvSpPr>
        <p:spPr>
          <a:xfrm>
            <a:off x="97874" y="503340"/>
            <a:ext cx="11806105" cy="5612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400" dirty="0">
                <a:latin typeface="Arial Black" panose="020B0A04020102020204" pitchFamily="34" charset="0"/>
              </a:rPr>
              <a:t>Seigneur Dieu, Roi du ciel, </a:t>
            </a:r>
          </a:p>
          <a:p>
            <a:pPr marL="0" indent="0">
              <a:buNone/>
            </a:pPr>
            <a:r>
              <a:rPr lang="fr-FR" sz="4400" dirty="0">
                <a:latin typeface="Arial Black" panose="020B0A04020102020204" pitchFamily="34" charset="0"/>
              </a:rPr>
              <a:t>Dieu le Père tout-puissant.</a:t>
            </a:r>
          </a:p>
          <a:p>
            <a:pPr marL="0" indent="0">
              <a:buNone/>
            </a:pPr>
            <a:r>
              <a:rPr lang="fr-FR" sz="4400" dirty="0">
                <a:latin typeface="Arial Black" panose="020B0A04020102020204" pitchFamily="34" charset="0"/>
              </a:rPr>
              <a:t>Seigneur, Fils unique, Jésus Christ,</a:t>
            </a:r>
          </a:p>
          <a:p>
            <a:pPr marL="0" indent="0">
              <a:buNone/>
            </a:pPr>
            <a:r>
              <a:rPr lang="fr-FR" sz="4400" dirty="0">
                <a:latin typeface="Arial Black" panose="020B0A04020102020204" pitchFamily="34" charset="0"/>
              </a:rPr>
              <a:t>Seigneur Dieu, Agneau de Dieu, </a:t>
            </a:r>
          </a:p>
          <a:p>
            <a:pPr marL="0" indent="0">
              <a:buNone/>
            </a:pPr>
            <a:r>
              <a:rPr lang="fr-FR" sz="4400" dirty="0">
                <a:latin typeface="Arial Black" panose="020B0A04020102020204" pitchFamily="34" charset="0"/>
              </a:rPr>
              <a:t>le Fils du Père ;</a:t>
            </a:r>
          </a:p>
          <a:p>
            <a:pPr marL="0" indent="0">
              <a:buNone/>
            </a:pPr>
            <a:r>
              <a:rPr lang="fr-FR" sz="4400" dirty="0">
                <a:latin typeface="Arial Black" panose="020B0A04020102020204" pitchFamily="34" charset="0"/>
              </a:rPr>
              <a:t>Toi qui enlèves le péché du monde, prends pitié de nous ;</a:t>
            </a:r>
            <a:endParaRPr lang="fr-FR" sz="1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451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>
            <a:extLst>
              <a:ext uri="{FF2B5EF4-FFF2-40B4-BE49-F238E27FC236}">
                <a16:creationId xmlns:a16="http://schemas.microsoft.com/office/drawing/2014/main" id="{44E938FE-8A76-0BB6-5F7C-D76DBEB8424D}"/>
              </a:ext>
            </a:extLst>
          </p:cNvPr>
          <p:cNvSpPr txBox="1">
            <a:spLocks/>
          </p:cNvSpPr>
          <p:nvPr/>
        </p:nvSpPr>
        <p:spPr>
          <a:xfrm>
            <a:off x="192947" y="217750"/>
            <a:ext cx="11806105" cy="5612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400" dirty="0">
                <a:latin typeface="Arial Black" panose="020B0A04020102020204" pitchFamily="34" charset="0"/>
              </a:rPr>
              <a:t>Toi qui enlèves le péché du monde, reçois notre prière ;</a:t>
            </a:r>
          </a:p>
          <a:p>
            <a:pPr marL="0" indent="0">
              <a:buNone/>
            </a:pPr>
            <a:r>
              <a:rPr lang="fr-FR" sz="4400" dirty="0">
                <a:latin typeface="Arial Black" panose="020B0A04020102020204" pitchFamily="34" charset="0"/>
              </a:rPr>
              <a:t>Toi qui es assis à la droite du Père, prends pitié de nous.</a:t>
            </a:r>
          </a:p>
          <a:p>
            <a:pPr marL="0" indent="0">
              <a:buNone/>
            </a:pPr>
            <a:r>
              <a:rPr lang="fr-FR" sz="4400" dirty="0">
                <a:latin typeface="Arial Black" panose="020B0A04020102020204" pitchFamily="34" charset="0"/>
              </a:rPr>
              <a:t>Car Toi seul es saint,</a:t>
            </a:r>
          </a:p>
          <a:p>
            <a:pPr marL="0" indent="0">
              <a:buNone/>
            </a:pPr>
            <a:r>
              <a:rPr lang="fr-FR" sz="4400" dirty="0">
                <a:latin typeface="Arial Black" panose="020B0A04020102020204" pitchFamily="34" charset="0"/>
              </a:rPr>
              <a:t>Toi seul es Seigneur,</a:t>
            </a:r>
          </a:p>
          <a:p>
            <a:pPr marL="0" indent="0">
              <a:buNone/>
            </a:pPr>
            <a:r>
              <a:rPr lang="fr-FR" sz="4400" dirty="0">
                <a:latin typeface="Arial Black" panose="020B0A04020102020204" pitchFamily="34" charset="0"/>
              </a:rPr>
              <a:t>Toi seul es le Très-Haut : </a:t>
            </a:r>
          </a:p>
          <a:p>
            <a:pPr marL="0" indent="0">
              <a:buNone/>
            </a:pPr>
            <a:r>
              <a:rPr lang="fr-FR" sz="4400" dirty="0">
                <a:latin typeface="Arial Black" panose="020B0A04020102020204" pitchFamily="34" charset="0"/>
              </a:rPr>
              <a:t>Jésus Christ, avec le Saint-Esprit</a:t>
            </a:r>
          </a:p>
          <a:p>
            <a:pPr marL="0" indent="0">
              <a:buNone/>
            </a:pPr>
            <a:r>
              <a:rPr lang="fr-FR" sz="4400" dirty="0">
                <a:latin typeface="Arial Black" panose="020B0A04020102020204" pitchFamily="34" charset="0"/>
              </a:rPr>
              <a:t>Dans la gloire de Dieu le Père. Amen.</a:t>
            </a:r>
            <a:endParaRPr lang="fr-FR" sz="1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330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128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49063A5-78AA-4121-A6E8-2519A347FBF7}"/>
              </a:ext>
            </a:extLst>
          </p:cNvPr>
          <p:cNvSpPr txBox="1"/>
          <p:nvPr/>
        </p:nvSpPr>
        <p:spPr>
          <a:xfrm>
            <a:off x="370193" y="444101"/>
            <a:ext cx="11451613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n>
                  <a:solidFill>
                    <a:schemeClr val="tx1"/>
                  </a:solidFill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Psaume </a:t>
            </a:r>
            <a:r>
              <a:rPr lang="fr-FR" sz="4000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53</a:t>
            </a:r>
          </a:p>
          <a:p>
            <a:endParaRPr lang="fr-FR" sz="4000" u="sng" dirty="0">
              <a:ln>
                <a:solidFill>
                  <a:schemeClr val="tx1"/>
                </a:solidFill>
              </a:ln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4800" dirty="0">
              <a:ln>
                <a:solidFill>
                  <a:schemeClr val="tx1"/>
                </a:solidFill>
              </a:ln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4400" cap="small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Seigneur est mon appui entre tous</a:t>
            </a:r>
          </a:p>
        </p:txBody>
      </p:sp>
    </p:spTree>
    <p:extLst>
      <p:ext uri="{BB962C8B-B14F-4D97-AF65-F5344CB8AC3E}">
        <p14:creationId xmlns:p14="http://schemas.microsoft.com/office/powerpoint/2010/main" val="3413320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820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933836E-64DE-4F09-8945-2B7A4E15AB3A}"/>
              </a:ext>
            </a:extLst>
          </p:cNvPr>
          <p:cNvSpPr txBox="1"/>
          <p:nvPr/>
        </p:nvSpPr>
        <p:spPr>
          <a:xfrm>
            <a:off x="102127" y="389334"/>
            <a:ext cx="1198774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small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Venez chantons notre Dieu,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small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lui le roi des cieux,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small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est venu pour sauver l'humanité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small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nous donner la vie.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small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Exulte pour ton Roi Jérusalem,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small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danse de joie.</a:t>
            </a:r>
            <a:endParaRPr kumimoji="0" lang="fr-FR" sz="4000" b="0" i="1" u="none" strike="noStrike" kern="1200" cap="small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805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49063A5-78AA-4121-A6E8-2519A347FBF7}"/>
              </a:ext>
            </a:extLst>
          </p:cNvPr>
          <p:cNvSpPr txBox="1"/>
          <p:nvPr/>
        </p:nvSpPr>
        <p:spPr>
          <a:xfrm>
            <a:off x="370193" y="444101"/>
            <a:ext cx="1145161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n>
                  <a:solidFill>
                    <a:schemeClr val="tx1"/>
                  </a:solidFill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Prière universelle </a:t>
            </a:r>
          </a:p>
          <a:p>
            <a:endParaRPr lang="fr-FR" sz="4800" dirty="0">
              <a:ln>
                <a:solidFill>
                  <a:schemeClr val="tx1"/>
                </a:solidFill>
              </a:ln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4800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voix de tes enfants, </a:t>
            </a:r>
          </a:p>
          <a:p>
            <a:r>
              <a:rPr lang="fr-FR" sz="4800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Seigneur, résonne sur la terre.</a:t>
            </a:r>
          </a:p>
          <a:p>
            <a:r>
              <a:rPr lang="fr-FR" sz="4800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 Toi, comme un encens, Seigneur, s'élèvent nos prières.</a:t>
            </a:r>
          </a:p>
        </p:txBody>
      </p:sp>
    </p:spTree>
    <p:extLst>
      <p:ext uri="{BB962C8B-B14F-4D97-AF65-F5344CB8AC3E}">
        <p14:creationId xmlns:p14="http://schemas.microsoft.com/office/powerpoint/2010/main" val="3644263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817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64D006B-E770-A874-8C98-B00CEE685B50}"/>
              </a:ext>
            </a:extLst>
          </p:cNvPr>
          <p:cNvSpPr txBox="1"/>
          <p:nvPr/>
        </p:nvSpPr>
        <p:spPr>
          <a:xfrm>
            <a:off x="217682" y="515459"/>
            <a:ext cx="12796189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tu dénoues les liens de servitude,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tu libères ton frère enchaîné,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nuit de ton chemin sera lumière de midi,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cap="small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nuit de ton chemin sera lumière de midi.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Alors, de tes mains,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Pourra naître une source,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source qui fait vivre la terre de demain,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cap="small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source qui fait vivre la terre de Dieu.</a:t>
            </a:r>
            <a:endParaRPr lang="fr-FR" sz="3600" i="1" cap="small" dirty="0">
              <a:ln>
                <a:solidFill>
                  <a:schemeClr val="tx1"/>
                </a:solidFill>
              </a:ln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57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49063A5-78AA-4121-A6E8-2519A347FBF7}"/>
              </a:ext>
            </a:extLst>
          </p:cNvPr>
          <p:cNvSpPr txBox="1"/>
          <p:nvPr/>
        </p:nvSpPr>
        <p:spPr>
          <a:xfrm>
            <a:off x="359228" y="0"/>
            <a:ext cx="12122092" cy="6232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3600" u="sng" dirty="0">
              <a:ln>
                <a:solidFill>
                  <a:schemeClr val="tx1"/>
                </a:solidFill>
              </a:ln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b="1" i="0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</a:rPr>
              <a:t>Si tu partages le pain que Dieu te donne,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b="1" i="0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</a:rPr>
              <a:t>Avec celui qui est ta propre chair,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b="1" i="0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</a:rPr>
              <a:t>La nuit de ton amour sera lumière de midi,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b="1" i="0" cap="small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</a:rPr>
              <a:t>La nuit de ton amour sera lumière de midi.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b="1" i="0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</a:rPr>
              <a:t>Alors, de ton cœur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b="1" i="0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</a:rPr>
              <a:t>Pourra sourdre une eau vive,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b="1" i="0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</a:rPr>
              <a:t>L’eau vive qui abreuve la terre de demain,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b="1" i="0" cap="small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</a:rPr>
              <a:t>L’eau vive qui abreuve la terre de Dieu</a:t>
            </a:r>
            <a:endParaRPr lang="fr-FR" sz="3600" cap="small" dirty="0">
              <a:ln>
                <a:solidFill>
                  <a:schemeClr val="tx1"/>
                </a:solidFill>
              </a:ln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54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E4A8274-F7AC-E5B3-8F38-9B76B9C1536E}"/>
              </a:ext>
            </a:extLst>
          </p:cNvPr>
          <p:cNvSpPr txBox="1"/>
          <p:nvPr/>
        </p:nvSpPr>
        <p:spPr>
          <a:xfrm>
            <a:off x="400216" y="538601"/>
            <a:ext cx="11791784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tu abats les murs entre les hommes,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tu pardonnes à ton frère ennemi,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nuit de ta passion sera lumière de midi,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cap="small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nuit de ta passion sera lumière de midi.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Alors, de ton pain,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Pourra vivre une Église,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L’Église qui rassemble la terre de demain,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cap="small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L’Église qui rassemble la terre de Dieu.</a:t>
            </a:r>
            <a:endParaRPr lang="fr-FR" sz="3600" i="1" cap="small" dirty="0">
              <a:ln>
                <a:solidFill>
                  <a:schemeClr val="tx1"/>
                </a:solidFill>
              </a:ln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984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522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0B50D074-E745-43B0-B311-C1A36E2A8EA0}"/>
              </a:ext>
            </a:extLst>
          </p:cNvPr>
          <p:cNvSpPr txBox="1"/>
          <p:nvPr/>
        </p:nvSpPr>
        <p:spPr>
          <a:xfrm>
            <a:off x="246993" y="664661"/>
            <a:ext cx="1169801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i="1" dirty="0">
                <a:ln>
                  <a:solidFill>
                    <a:schemeClr val="tx1"/>
                  </a:solidFill>
                </a:ln>
                <a:effectLst/>
                <a:ea typeface="Times New Roman" panose="02020603050405020304" pitchFamily="18" charset="0"/>
              </a:rPr>
              <a:t>Le célébrant </a:t>
            </a:r>
            <a:r>
              <a:rPr lang="fr-FR" sz="4800" b="1" dirty="0">
                <a:ln>
                  <a:solidFill>
                    <a:schemeClr val="tx1"/>
                  </a:solidFill>
                </a:ln>
                <a:effectLst/>
                <a:ea typeface="Times New Roman" panose="02020603050405020304" pitchFamily="18" charset="0"/>
              </a:rPr>
              <a:t>: «</a:t>
            </a:r>
            <a:r>
              <a:rPr lang="fr-FR" sz="4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 Priez, frères et sœurs : que mon sacrifice, qui est aussi le vôtre, soit agréable à Dieu le Père tout puissant. »</a:t>
            </a:r>
          </a:p>
          <a:p>
            <a:endParaRPr lang="fr-FR" sz="3200" i="1" dirty="0">
              <a:ln>
                <a:solidFill>
                  <a:schemeClr val="tx1"/>
                </a:solidFill>
              </a:ln>
            </a:endParaRPr>
          </a:p>
          <a:p>
            <a:r>
              <a:rPr lang="fr-FR" sz="4000" i="1" dirty="0">
                <a:ln>
                  <a:solidFill>
                    <a:schemeClr val="tx1"/>
                  </a:solidFill>
                </a:ln>
              </a:rPr>
              <a:t>L’assemblée </a:t>
            </a:r>
            <a:r>
              <a:rPr lang="fr-FR" sz="4000" dirty="0">
                <a:ln>
                  <a:solidFill>
                    <a:schemeClr val="tx1"/>
                  </a:solidFill>
                </a:ln>
              </a:rPr>
              <a:t>: </a:t>
            </a:r>
            <a:r>
              <a:rPr lang="fr-FR" sz="5400" dirty="0">
                <a:ln>
                  <a:solidFill>
                    <a:schemeClr val="tx1"/>
                  </a:solidFill>
                </a:ln>
              </a:rPr>
              <a:t>« </a:t>
            </a:r>
            <a:r>
              <a:rPr lang="fr-FR" sz="5400" b="1" dirty="0">
                <a:ln>
                  <a:solidFill>
                    <a:schemeClr val="tx1"/>
                  </a:solidFill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Que le Seigneur reçoive de vos mains ce sacrifice à la louange et à la gloire de son nom, pour notre bien et celui de toute l’Eglise.</a:t>
            </a:r>
            <a:endParaRPr lang="fr-FR" sz="5400" dirty="0">
              <a:ln>
                <a:solidFill>
                  <a:schemeClr val="tx1"/>
                </a:solidFill>
              </a:ln>
              <a:effectLst/>
              <a:ea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94C317-2E61-45B0-BD83-8862C019B578}"/>
              </a:ext>
            </a:extLst>
          </p:cNvPr>
          <p:cNvSpPr/>
          <p:nvPr/>
        </p:nvSpPr>
        <p:spPr>
          <a:xfrm>
            <a:off x="3190683" y="0"/>
            <a:ext cx="5810630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ighlight>
                  <a:srgbClr val="FFFF00"/>
                </a:highlight>
              </a:rPr>
              <a:t>Prière sur les </a:t>
            </a:r>
            <a:r>
              <a:rPr lang="fr-FR" sz="40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ighlight>
                  <a:srgbClr val="FFFF00"/>
                </a:highlight>
              </a:rPr>
              <a:t>offrandes</a:t>
            </a:r>
            <a:r>
              <a:rPr lang="fr-FR" sz="48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ighlight>
                  <a:srgbClr val="FFFF00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977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215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B476A3D-EF1C-D713-1D9A-0CDEC69CCBD3}"/>
              </a:ext>
            </a:extLst>
          </p:cNvPr>
          <p:cNvSpPr txBox="1"/>
          <p:nvPr/>
        </p:nvSpPr>
        <p:spPr>
          <a:xfrm>
            <a:off x="58724" y="-413008"/>
            <a:ext cx="12133276" cy="7217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2800" u="sng" dirty="0">
              <a:ln>
                <a:solidFill>
                  <a:schemeClr val="tx1"/>
                </a:solidFill>
              </a:ln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4400" cap="small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Sanctus, Sanctus, Sanctus ! </a:t>
            </a:r>
          </a:p>
          <a:p>
            <a:r>
              <a:rPr lang="fr-FR" sz="4400" cap="small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Deus Sabaoth                               </a:t>
            </a:r>
            <a:r>
              <a:rPr lang="fr-FR" sz="4400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(bis)</a:t>
            </a:r>
          </a:p>
          <a:p>
            <a:pPr>
              <a:spcBef>
                <a:spcPts val="600"/>
              </a:spcBef>
            </a:pPr>
            <a:r>
              <a:rPr lang="fr-FR" sz="4800" b="1" dirty="0" err="1">
                <a:ln>
                  <a:solidFill>
                    <a:schemeClr val="tx1"/>
                  </a:solidFill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Pleni</a:t>
            </a:r>
            <a:r>
              <a:rPr lang="fr-FR" sz="4800" b="1" dirty="0">
                <a:ln>
                  <a:solidFill>
                    <a:schemeClr val="tx1"/>
                  </a:solidFill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b="1" dirty="0" err="1">
                <a:ln>
                  <a:solidFill>
                    <a:schemeClr val="tx1"/>
                  </a:solidFill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sunt</a:t>
            </a:r>
            <a:r>
              <a:rPr lang="fr-FR" sz="4800" b="1" dirty="0">
                <a:ln>
                  <a:solidFill>
                    <a:schemeClr val="tx1"/>
                  </a:solidFill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b="1" dirty="0" err="1">
                <a:ln>
                  <a:solidFill>
                    <a:schemeClr val="tx1"/>
                  </a:solidFill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caeli</a:t>
            </a:r>
            <a:r>
              <a:rPr lang="fr-FR" sz="4800" b="1" dirty="0">
                <a:ln>
                  <a:solidFill>
                    <a:schemeClr val="tx1"/>
                  </a:solidFill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terra Gloria tua</a:t>
            </a:r>
          </a:p>
          <a:p>
            <a:pPr>
              <a:spcBef>
                <a:spcPts val="600"/>
              </a:spcBef>
            </a:pPr>
            <a:endParaRPr lang="fr-FR" sz="1200" cap="small" dirty="0">
              <a:ln>
                <a:solidFill>
                  <a:schemeClr val="tx1"/>
                </a:solidFill>
              </a:ln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fr-FR" sz="4800" cap="small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Hosanna in </a:t>
            </a:r>
            <a:r>
              <a:rPr lang="fr-FR" sz="4800" cap="small" dirty="0" err="1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excelsis</a:t>
            </a:r>
            <a:r>
              <a:rPr lang="fr-FR" sz="4800" cap="small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deo ! </a:t>
            </a:r>
          </a:p>
          <a:p>
            <a:r>
              <a:rPr lang="fr-FR" sz="4400" cap="small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Hosanna in </a:t>
            </a:r>
            <a:r>
              <a:rPr lang="fr-FR" sz="4400" cap="small" dirty="0" err="1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excelsis</a:t>
            </a:r>
            <a:r>
              <a:rPr lang="fr-FR" sz="4400" cap="small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fr-FR" sz="4400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1200" b="1" dirty="0">
              <a:ln>
                <a:solidFill>
                  <a:schemeClr val="tx1"/>
                </a:solidFill>
              </a:ln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800" b="1" dirty="0" err="1">
                <a:ln>
                  <a:solidFill>
                    <a:schemeClr val="tx1"/>
                  </a:solidFill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Bénédictus</a:t>
            </a:r>
            <a:r>
              <a:rPr lang="fr-FR" sz="4800" b="1" dirty="0">
                <a:ln>
                  <a:solidFill>
                    <a:schemeClr val="tx1"/>
                  </a:solidFill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qui </a:t>
            </a:r>
            <a:r>
              <a:rPr lang="fr-FR" sz="4800" b="1" dirty="0" err="1">
                <a:ln>
                  <a:solidFill>
                    <a:schemeClr val="tx1"/>
                  </a:solidFill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venit</a:t>
            </a:r>
            <a:r>
              <a:rPr lang="fr-FR" sz="4800" b="1" dirty="0">
                <a:ln>
                  <a:solidFill>
                    <a:schemeClr val="tx1"/>
                  </a:solidFill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nomine </a:t>
            </a:r>
            <a:r>
              <a:rPr lang="fr-FR" sz="4800" b="1" dirty="0" err="1">
                <a:ln>
                  <a:solidFill>
                    <a:schemeClr val="tx1"/>
                  </a:solidFill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Domini</a:t>
            </a:r>
            <a:r>
              <a:rPr lang="fr-FR" sz="4800" b="1" dirty="0">
                <a:ln>
                  <a:solidFill>
                    <a:schemeClr val="tx1"/>
                  </a:solidFill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fr-FR" sz="1200" cap="small" dirty="0">
              <a:ln>
                <a:solidFill>
                  <a:schemeClr val="tx1"/>
                </a:solidFill>
              </a:ln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4400" cap="small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Hosanna in </a:t>
            </a:r>
            <a:r>
              <a:rPr lang="fr-FR" sz="4400" cap="small" dirty="0" err="1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excelsis</a:t>
            </a:r>
            <a:r>
              <a:rPr lang="fr-FR" sz="4400" cap="small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deo ! </a:t>
            </a:r>
          </a:p>
          <a:p>
            <a:r>
              <a:rPr lang="fr-FR" sz="4400" cap="small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Hosanna in </a:t>
            </a:r>
            <a:r>
              <a:rPr lang="fr-FR" sz="4400" cap="small" dirty="0" err="1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excelsis</a:t>
            </a:r>
            <a:r>
              <a:rPr lang="fr-FR" sz="4400" cap="small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</a:t>
            </a:r>
            <a:r>
              <a:rPr lang="fr-FR" sz="4400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(bis)</a:t>
            </a:r>
          </a:p>
        </p:txBody>
      </p:sp>
    </p:spTree>
    <p:extLst>
      <p:ext uri="{BB962C8B-B14F-4D97-AF65-F5344CB8AC3E}">
        <p14:creationId xmlns:p14="http://schemas.microsoft.com/office/powerpoint/2010/main" val="2206801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708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93BF11B-4044-2ECA-FCFC-6DA34C987966}"/>
              </a:ext>
            </a:extLst>
          </p:cNvPr>
          <p:cNvSpPr txBox="1"/>
          <p:nvPr/>
        </p:nvSpPr>
        <p:spPr>
          <a:xfrm>
            <a:off x="207977" y="664540"/>
            <a:ext cx="11776046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Il est venu pour nous sauver du péché,</a:t>
            </a:r>
          </a:p>
          <a:p>
            <a:endParaRPr lang="fr-FR" sz="3600" dirty="0">
              <a:latin typeface="Arial Black" panose="020B0A04020102020204" pitchFamily="34" charset="0"/>
            </a:endParaRPr>
          </a:p>
          <a:p>
            <a:r>
              <a:rPr lang="fr-FR" sz="4000" b="1" cap="small" dirty="0">
                <a:latin typeface="Arial Black" panose="020B0A04020102020204" pitchFamily="34" charset="0"/>
              </a:rPr>
              <a:t>exulte, Jérusalem, danse de joie.</a:t>
            </a:r>
            <a:endParaRPr lang="fr-FR" sz="4000" cap="small" dirty="0">
              <a:latin typeface="Arial Black" panose="020B0A04020102020204" pitchFamily="34" charset="0"/>
            </a:endParaRPr>
          </a:p>
          <a:p>
            <a:endParaRPr lang="fr-FR" sz="3600" dirty="0">
              <a:latin typeface="Arial Black" panose="020B0A04020102020204" pitchFamily="34" charset="0"/>
            </a:endParaRPr>
          </a:p>
          <a:p>
            <a:r>
              <a:rPr lang="fr-FR" sz="3600" dirty="0">
                <a:latin typeface="Arial Black" panose="020B0A04020102020204" pitchFamily="34" charset="0"/>
              </a:rPr>
              <a:t>Oui par sa mort tous nous sommes libérés,</a:t>
            </a:r>
          </a:p>
          <a:p>
            <a:endParaRPr lang="fr-FR" sz="3600" b="1" cap="small" dirty="0">
              <a:latin typeface="Arial Black" panose="020B0A04020102020204" pitchFamily="34" charset="0"/>
            </a:endParaRPr>
          </a:p>
          <a:p>
            <a:r>
              <a:rPr lang="fr-FR" sz="4000" b="1" cap="small" dirty="0">
                <a:latin typeface="Arial Black" panose="020B0A04020102020204" pitchFamily="34" charset="0"/>
              </a:rPr>
              <a:t>exulte, Jérusalem, danse de joie.</a:t>
            </a:r>
            <a:endParaRPr lang="fr-FR" sz="4000" cap="small" dirty="0">
              <a:latin typeface="Arial Black" panose="020B0A04020102020204" pitchFamily="34" charset="0"/>
            </a:endParaRPr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809315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49063A5-78AA-4121-A6E8-2519A347FBF7}"/>
              </a:ext>
            </a:extLst>
          </p:cNvPr>
          <p:cNvSpPr txBox="1"/>
          <p:nvPr/>
        </p:nvSpPr>
        <p:spPr>
          <a:xfrm>
            <a:off x="110134" y="0"/>
            <a:ext cx="1172673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ln>
                  <a:solidFill>
                    <a:schemeClr val="tx1"/>
                  </a:solidFill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Anamnèse</a:t>
            </a:r>
          </a:p>
          <a:p>
            <a:endParaRPr lang="fr-FR" sz="4800" i="1" dirty="0">
              <a:ln>
                <a:solidFill>
                  <a:schemeClr val="tx1"/>
                </a:solidFill>
              </a:ln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4800" cap="small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Gloire à Toi qui étais mort,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4800" cap="small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gloire à Toi qui es vivant,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4800" cap="small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notre Sauveur et notre Dieu :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4800" cap="small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viens, Seigneur Jésus !</a:t>
            </a:r>
          </a:p>
        </p:txBody>
      </p:sp>
    </p:spTree>
    <p:extLst>
      <p:ext uri="{BB962C8B-B14F-4D97-AF65-F5344CB8AC3E}">
        <p14:creationId xmlns:p14="http://schemas.microsoft.com/office/powerpoint/2010/main" val="4204033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648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49063A5-78AA-4121-A6E8-2519A347FBF7}"/>
              </a:ext>
            </a:extLst>
          </p:cNvPr>
          <p:cNvSpPr txBox="1"/>
          <p:nvPr/>
        </p:nvSpPr>
        <p:spPr>
          <a:xfrm>
            <a:off x="101745" y="0"/>
            <a:ext cx="11451613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2800" u="sng" dirty="0">
              <a:ln>
                <a:solidFill>
                  <a:schemeClr val="tx1"/>
                </a:solidFill>
              </a:ln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4000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Agnus Dei, qui </a:t>
            </a:r>
            <a:r>
              <a:rPr lang="fr-FR" sz="4000" dirty="0" err="1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tollis</a:t>
            </a:r>
            <a:r>
              <a:rPr lang="fr-FR" sz="4000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peccata </a:t>
            </a:r>
            <a:r>
              <a:rPr lang="fr-FR" sz="4000" dirty="0" err="1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mundi</a:t>
            </a:r>
            <a:r>
              <a:rPr lang="fr-FR" sz="4000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fr-FR" sz="4000" cap="small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miserere </a:t>
            </a:r>
            <a:r>
              <a:rPr lang="fr-FR" sz="4000" cap="small" dirty="0" err="1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nobis</a:t>
            </a:r>
            <a:r>
              <a:rPr lang="fr-FR" sz="4000" cap="small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miserere </a:t>
            </a:r>
            <a:r>
              <a:rPr lang="fr-FR" sz="4000" cap="small" dirty="0" err="1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nobis</a:t>
            </a:r>
            <a:r>
              <a:rPr lang="fr-FR" sz="4000" cap="small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fr-FR" sz="4000" dirty="0">
              <a:ln>
                <a:solidFill>
                  <a:schemeClr val="tx1"/>
                </a:solidFill>
              </a:ln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4000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Agnus Dei, qui </a:t>
            </a:r>
            <a:r>
              <a:rPr lang="fr-FR" sz="4000" dirty="0" err="1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tollis</a:t>
            </a:r>
            <a:r>
              <a:rPr lang="fr-FR" sz="4000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peccata </a:t>
            </a:r>
            <a:r>
              <a:rPr lang="fr-FR" sz="4000" dirty="0" err="1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mundi</a:t>
            </a:r>
            <a:r>
              <a:rPr lang="fr-FR" sz="4000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fr-FR" sz="4000" cap="small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miserere </a:t>
            </a:r>
            <a:r>
              <a:rPr lang="fr-FR" sz="4000" cap="small" dirty="0" err="1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nobis</a:t>
            </a:r>
            <a:r>
              <a:rPr lang="fr-FR" sz="4000" cap="small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miserere </a:t>
            </a:r>
            <a:r>
              <a:rPr lang="fr-FR" sz="4000" cap="small" dirty="0" err="1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nobis</a:t>
            </a:r>
            <a:r>
              <a:rPr lang="fr-FR" sz="4000" cap="small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fr-FR" sz="4000" dirty="0">
              <a:ln>
                <a:solidFill>
                  <a:schemeClr val="tx1"/>
                </a:solidFill>
              </a:ln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4000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Agnus Dei, qui </a:t>
            </a:r>
            <a:r>
              <a:rPr lang="fr-FR" sz="4000" dirty="0" err="1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tollis</a:t>
            </a:r>
            <a:r>
              <a:rPr lang="fr-FR" sz="4000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peccata </a:t>
            </a:r>
            <a:r>
              <a:rPr lang="fr-FR" sz="4000" dirty="0" err="1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mundi</a:t>
            </a:r>
            <a:r>
              <a:rPr lang="fr-FR" sz="4000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fr-FR" sz="4000" cap="small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 </a:t>
            </a:r>
            <a:r>
              <a:rPr lang="fr-FR" sz="4000" cap="small" dirty="0" err="1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nobis</a:t>
            </a:r>
            <a:r>
              <a:rPr lang="fr-FR" sz="4000" cap="small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cap="small" dirty="0" err="1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pacem</a:t>
            </a:r>
            <a:r>
              <a:rPr lang="fr-FR" sz="4000" cap="small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dona </a:t>
            </a:r>
            <a:r>
              <a:rPr lang="fr-FR" sz="4000" cap="small" dirty="0" err="1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nobis</a:t>
            </a:r>
            <a:r>
              <a:rPr lang="fr-FR" sz="4000" cap="small" dirty="0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cap="small" dirty="0" err="1">
                <a:ln>
                  <a:solidFill>
                    <a:schemeClr val="tx1"/>
                  </a:solidFill>
                </a:ln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pacem</a:t>
            </a:r>
            <a:endParaRPr lang="fr-FR" sz="4000" cap="small" dirty="0">
              <a:ln>
                <a:solidFill>
                  <a:schemeClr val="tx1"/>
                </a:solidFill>
              </a:ln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400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0214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A7BF492-C09A-4CA1-A334-E8B0E3FA6AF5}"/>
              </a:ext>
            </a:extLst>
          </p:cNvPr>
          <p:cNvSpPr txBox="1"/>
          <p:nvPr/>
        </p:nvSpPr>
        <p:spPr>
          <a:xfrm>
            <a:off x="0" y="506186"/>
            <a:ext cx="12096925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3200" u="sng" cap="small" dirty="0">
              <a:ln>
                <a:solidFill>
                  <a:schemeClr val="tx1"/>
                </a:solidFill>
              </a:ln>
              <a:latin typeface="Arial Black" panose="020B0A040201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48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Je suis là, contemplez ce mystère.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48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Par amour, j'ai donné ma vie.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48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Approchez, venez à la lumière,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48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Accueillez mes grâces infinies.</a:t>
            </a:r>
            <a:endParaRPr lang="fr-FR" sz="4800" dirty="0">
              <a:ln>
                <a:solidFill>
                  <a:schemeClr val="tx1"/>
                </a:solidFill>
              </a:ln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6377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A7BF492-C09A-4CA1-A334-E8B0E3FA6AF5}"/>
              </a:ext>
            </a:extLst>
          </p:cNvPr>
          <p:cNvSpPr txBox="1"/>
          <p:nvPr/>
        </p:nvSpPr>
        <p:spPr>
          <a:xfrm>
            <a:off x="95075" y="457200"/>
            <a:ext cx="12096925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3200" u="sng" cap="small" dirty="0">
              <a:ln>
                <a:solidFill>
                  <a:schemeClr val="tx1"/>
                </a:solidFill>
              </a:ln>
              <a:latin typeface="Arial Black" panose="020B0A040201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480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Je ne suis pas digne de te recevoir,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480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Seigneur, viens à mon secours.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480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Aide-moi à croire, donne-moi la foi,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480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Seigneur, toi seul es mon Dieu.</a:t>
            </a:r>
          </a:p>
        </p:txBody>
      </p:sp>
    </p:spTree>
    <p:extLst>
      <p:ext uri="{BB962C8B-B14F-4D97-AF65-F5344CB8AC3E}">
        <p14:creationId xmlns:p14="http://schemas.microsoft.com/office/powerpoint/2010/main" val="3400809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A7BF492-C09A-4CA1-A334-E8B0E3FA6AF5}"/>
              </a:ext>
            </a:extLst>
          </p:cNvPr>
          <p:cNvSpPr txBox="1"/>
          <p:nvPr/>
        </p:nvSpPr>
        <p:spPr>
          <a:xfrm>
            <a:off x="-1" y="0"/>
            <a:ext cx="12096925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3200" u="sng" cap="small" dirty="0">
              <a:ln>
                <a:solidFill>
                  <a:schemeClr val="tx1"/>
                </a:solidFill>
              </a:ln>
              <a:latin typeface="Arial Black" panose="020B0A04020102020204" pitchFamily="34" charset="0"/>
            </a:endParaRPr>
          </a:p>
          <a:p>
            <a:endParaRPr lang="fr-FR" sz="3200" u="sng" cap="small" dirty="0">
              <a:ln>
                <a:solidFill>
                  <a:schemeClr val="tx1"/>
                </a:solidFill>
              </a:ln>
              <a:latin typeface="Arial Black" panose="020B0A040201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48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Je suis là, contemplez ce mystère.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48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Par amour, j'ai donné ma vie.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48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Approchez, venez à la lumière,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48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Accueillez mes grâces infinies.</a:t>
            </a:r>
            <a:endParaRPr lang="fr-FR" sz="4800" dirty="0">
              <a:ln>
                <a:solidFill>
                  <a:schemeClr val="tx1"/>
                </a:solidFill>
              </a:ln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1210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A7BF492-C09A-4CA1-A334-E8B0E3FA6AF5}"/>
              </a:ext>
            </a:extLst>
          </p:cNvPr>
          <p:cNvSpPr txBox="1"/>
          <p:nvPr/>
        </p:nvSpPr>
        <p:spPr>
          <a:xfrm>
            <a:off x="218112" y="0"/>
            <a:ext cx="12191603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1400" cap="small" dirty="0">
              <a:ln>
                <a:solidFill>
                  <a:schemeClr val="tx1"/>
                </a:solidFill>
              </a:ln>
              <a:latin typeface="Arial Black" panose="020B0A040201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480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Ton cœur est la source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480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qui ne tarit pas,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480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Seigneur, tu nous as tant aimés.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480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Donne-nous l'eau vive,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480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nous n'aurons plus soif.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480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Sans fin, tu veux nous combler.</a:t>
            </a:r>
          </a:p>
        </p:txBody>
      </p:sp>
    </p:spTree>
    <p:extLst>
      <p:ext uri="{BB962C8B-B14F-4D97-AF65-F5344CB8AC3E}">
        <p14:creationId xmlns:p14="http://schemas.microsoft.com/office/powerpoint/2010/main" val="11979952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A7BF492-C09A-4CA1-A334-E8B0E3FA6AF5}"/>
              </a:ext>
            </a:extLst>
          </p:cNvPr>
          <p:cNvSpPr txBox="1"/>
          <p:nvPr/>
        </p:nvSpPr>
        <p:spPr>
          <a:xfrm>
            <a:off x="-1" y="0"/>
            <a:ext cx="12096925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3200" u="sng" cap="small" dirty="0">
              <a:ln>
                <a:solidFill>
                  <a:schemeClr val="tx1"/>
                </a:solidFill>
              </a:ln>
              <a:latin typeface="Arial Black" panose="020B0A04020102020204" pitchFamily="34" charset="0"/>
            </a:endParaRPr>
          </a:p>
          <a:p>
            <a:endParaRPr lang="fr-FR" sz="3200" u="sng" cap="small" dirty="0">
              <a:ln>
                <a:solidFill>
                  <a:schemeClr val="tx1"/>
                </a:solidFill>
              </a:ln>
              <a:latin typeface="Arial Black" panose="020B0A040201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48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Je suis là, contemplez ce mystère.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48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Par amour, j'ai donné ma vie.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48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Approchez, venez à la lumière,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48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Accueillez mes grâces infinies.</a:t>
            </a:r>
            <a:endParaRPr lang="fr-FR" sz="4800" dirty="0">
              <a:ln>
                <a:solidFill>
                  <a:schemeClr val="tx1"/>
                </a:solidFill>
              </a:ln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332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A7BF492-C09A-4CA1-A334-E8B0E3FA6AF5}"/>
              </a:ext>
            </a:extLst>
          </p:cNvPr>
          <p:cNvSpPr txBox="1"/>
          <p:nvPr/>
        </p:nvSpPr>
        <p:spPr>
          <a:xfrm>
            <a:off x="277586" y="521717"/>
            <a:ext cx="12096925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1400" cap="small" dirty="0">
              <a:ln>
                <a:solidFill>
                  <a:schemeClr val="tx1"/>
                </a:solidFill>
              </a:ln>
              <a:latin typeface="Arial Black" panose="020B0A040201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480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Seigneur à ta suite,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480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nous voulons marcher 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480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Mais seuls, à qui irions-nous 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480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Tu as les paroles de l'éternité.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480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Seigneur, reste auprès de nous.</a:t>
            </a:r>
          </a:p>
        </p:txBody>
      </p:sp>
    </p:spTree>
    <p:extLst>
      <p:ext uri="{BB962C8B-B14F-4D97-AF65-F5344CB8AC3E}">
        <p14:creationId xmlns:p14="http://schemas.microsoft.com/office/powerpoint/2010/main" val="214496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8191A35-3D76-D0A5-C1FD-D419157C9E06}"/>
              </a:ext>
            </a:extLst>
          </p:cNvPr>
          <p:cNvSpPr txBox="1"/>
          <p:nvPr/>
        </p:nvSpPr>
        <p:spPr>
          <a:xfrm>
            <a:off x="102127" y="830205"/>
            <a:ext cx="1198774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small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Venez chantons notre Dieu,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small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lui le roi des cieux,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small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est venu pour sauver l'humanité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small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nous donner la vie.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small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Exulte pour ton Roi Jérusalem,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small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danse de joie.</a:t>
            </a:r>
          </a:p>
        </p:txBody>
      </p:sp>
    </p:spTree>
    <p:extLst>
      <p:ext uri="{BB962C8B-B14F-4D97-AF65-F5344CB8AC3E}">
        <p14:creationId xmlns:p14="http://schemas.microsoft.com/office/powerpoint/2010/main" val="38374388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A7BF492-C09A-4CA1-A334-E8B0E3FA6AF5}"/>
              </a:ext>
            </a:extLst>
          </p:cNvPr>
          <p:cNvSpPr txBox="1"/>
          <p:nvPr/>
        </p:nvSpPr>
        <p:spPr>
          <a:xfrm>
            <a:off x="-1" y="0"/>
            <a:ext cx="12096925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3200" u="sng" cap="small" dirty="0">
              <a:ln>
                <a:solidFill>
                  <a:schemeClr val="tx1"/>
                </a:solidFill>
              </a:ln>
              <a:latin typeface="Arial Black" panose="020B0A04020102020204" pitchFamily="34" charset="0"/>
            </a:endParaRPr>
          </a:p>
          <a:p>
            <a:endParaRPr lang="fr-FR" sz="3200" u="sng" cap="small" dirty="0">
              <a:ln>
                <a:solidFill>
                  <a:schemeClr val="tx1"/>
                </a:solidFill>
              </a:ln>
              <a:latin typeface="Arial Black" panose="020B0A040201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48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Je suis là, contemplez ce mystère.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48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Par amour, j'ai donné ma vie.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48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Approchez, venez à la lumière,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48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Accueillez mes grâces infinies.</a:t>
            </a:r>
            <a:endParaRPr lang="fr-FR" sz="4800" dirty="0">
              <a:ln>
                <a:solidFill>
                  <a:schemeClr val="tx1"/>
                </a:solidFill>
              </a:ln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8453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6426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0B43550-5629-CFCD-C3A3-8BCF4EF6C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8208"/>
            <a:ext cx="4097190" cy="67898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3B6A2F-A224-21E7-879E-862F8FFC6896}"/>
              </a:ext>
            </a:extLst>
          </p:cNvPr>
          <p:cNvSpPr/>
          <p:nvPr/>
        </p:nvSpPr>
        <p:spPr>
          <a:xfrm>
            <a:off x="6480297" y="185552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808757-1F76-0454-D182-595E252B06A7}"/>
              </a:ext>
            </a:extLst>
          </p:cNvPr>
          <p:cNvSpPr/>
          <p:nvPr/>
        </p:nvSpPr>
        <p:spPr>
          <a:xfrm>
            <a:off x="3105071" y="-27500"/>
            <a:ext cx="8887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Vendredi 27 septembre 20H30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B6A8CF-91B0-0AE0-024D-7C224B4C9C09}"/>
              </a:ext>
            </a:extLst>
          </p:cNvPr>
          <p:cNvSpPr/>
          <p:nvPr/>
        </p:nvSpPr>
        <p:spPr>
          <a:xfrm>
            <a:off x="3698997" y="720386"/>
            <a:ext cx="854631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à St Pierre St Paul</a:t>
            </a:r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pPr algn="ctr"/>
            <a:r>
              <a:rPr lang="fr-FR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Veillée d’ouverture du congrès Mission </a:t>
            </a:r>
          </a:p>
          <a:p>
            <a:pPr algn="ctr"/>
            <a:r>
              <a:rPr lang="fr-F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présence de Monseigneur  Rougé</a:t>
            </a:r>
            <a:endParaRPr lang="fr-FR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70E127-E10A-4718-A36B-214293031C54}"/>
              </a:ext>
            </a:extLst>
          </p:cNvPr>
          <p:cNvSpPr/>
          <p:nvPr/>
        </p:nvSpPr>
        <p:spPr>
          <a:xfrm>
            <a:off x="1911289" y="2778713"/>
            <a:ext cx="106221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Samedi 28 et dimanche29 septembre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561E375-CB54-E7F0-4AD1-4CC6E9230255}"/>
              </a:ext>
            </a:extLst>
          </p:cNvPr>
          <p:cNvSpPr txBox="1"/>
          <p:nvPr/>
        </p:nvSpPr>
        <p:spPr>
          <a:xfrm>
            <a:off x="4160084" y="4425679"/>
            <a:ext cx="7951217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à Saint Pierre Saint Paul, au </a:t>
            </a:r>
            <a:r>
              <a:rPr lang="fr-FR" sz="3200" b="1" dirty="0" err="1"/>
              <a:t>Sacré-Coeur</a:t>
            </a:r>
            <a:r>
              <a:rPr lang="fr-FR" sz="3200" b="1" dirty="0"/>
              <a:t>, à  Notre Dame de Bon Secours et Saint Marc des Bruyères, à Saint Urbain </a:t>
            </a:r>
            <a:r>
              <a:rPr lang="fr-FR" sz="2800" b="1" dirty="0"/>
              <a:t>… </a:t>
            </a:r>
          </a:p>
          <a:p>
            <a:r>
              <a:rPr lang="fr-FR" sz="1200" b="1" dirty="0"/>
              <a:t>            </a:t>
            </a:r>
          </a:p>
          <a:p>
            <a:r>
              <a:rPr lang="fr-FR" sz="3600" i="1" dirty="0"/>
              <a:t>        Voir programme sur le Bip et le site </a:t>
            </a:r>
          </a:p>
          <a:p>
            <a:endParaRPr lang="fr-FR" sz="28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97A23F-66E9-DFE7-CC25-AEBF8E61F3B0}"/>
              </a:ext>
            </a:extLst>
          </p:cNvPr>
          <p:cNvSpPr/>
          <p:nvPr/>
        </p:nvSpPr>
        <p:spPr>
          <a:xfrm>
            <a:off x="5428028" y="3575301"/>
            <a:ext cx="45261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 congrès continue </a:t>
            </a:r>
          </a:p>
        </p:txBody>
      </p:sp>
    </p:spTree>
    <p:extLst>
      <p:ext uri="{BB962C8B-B14F-4D97-AF65-F5344CB8AC3E}">
        <p14:creationId xmlns:p14="http://schemas.microsoft.com/office/powerpoint/2010/main" val="24399388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5546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EE9AE18-840C-4857-8CDD-FF124734E85F}"/>
              </a:ext>
            </a:extLst>
          </p:cNvPr>
          <p:cNvSpPr txBox="1"/>
          <p:nvPr/>
        </p:nvSpPr>
        <p:spPr>
          <a:xfrm>
            <a:off x="247140" y="803361"/>
            <a:ext cx="11697720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De Toi, Seigneur, nous attendons la vie,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Que ma bouche chante ta louange.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Tu es pour nous un rempart, un appui,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Que ma bouche chante ta louange.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La joie du cœur vient de toi ô Seigneur,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Que ma bouche chante ta louange.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Notre confiance est dans ton nom très saint 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Que ma bouche chante ta louange. </a:t>
            </a:r>
          </a:p>
        </p:txBody>
      </p:sp>
    </p:spTree>
    <p:extLst>
      <p:ext uri="{BB962C8B-B14F-4D97-AF65-F5344CB8AC3E}">
        <p14:creationId xmlns:p14="http://schemas.microsoft.com/office/powerpoint/2010/main" val="38277954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EE9AE18-840C-4857-8CDD-FF124734E85F}"/>
              </a:ext>
            </a:extLst>
          </p:cNvPr>
          <p:cNvSpPr txBox="1"/>
          <p:nvPr/>
        </p:nvSpPr>
        <p:spPr>
          <a:xfrm>
            <a:off x="44668" y="877117"/>
            <a:ext cx="1210266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4400" cap="small" dirty="0">
              <a:ln>
                <a:solidFill>
                  <a:schemeClr val="tx1"/>
                </a:solidFill>
              </a:ln>
              <a:latin typeface="Arial Black" panose="020B0A04020102020204" pitchFamily="34" charset="0"/>
            </a:endParaRPr>
          </a:p>
          <a:p>
            <a:r>
              <a:rPr lang="fr-FR" sz="44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Sois loué Seigneur, pour ta grandeur,</a:t>
            </a:r>
          </a:p>
          <a:p>
            <a:r>
              <a:rPr lang="fr-FR" sz="44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Sois loué pour tous tes bienfaits.</a:t>
            </a:r>
          </a:p>
          <a:p>
            <a:r>
              <a:rPr lang="fr-FR" sz="44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Gloire à toi Seigneur, tu es vainqueur,</a:t>
            </a:r>
          </a:p>
          <a:p>
            <a:r>
              <a:rPr lang="fr-FR" sz="44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Ton amour inonde nos cœurs.</a:t>
            </a:r>
          </a:p>
          <a:p>
            <a:r>
              <a:rPr lang="fr-FR" sz="44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Que ma bouche chante ta louange.</a:t>
            </a:r>
          </a:p>
        </p:txBody>
      </p:sp>
    </p:spTree>
    <p:extLst>
      <p:ext uri="{BB962C8B-B14F-4D97-AF65-F5344CB8AC3E}">
        <p14:creationId xmlns:p14="http://schemas.microsoft.com/office/powerpoint/2010/main" val="6597501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EE9AE18-840C-4857-8CDD-FF124734E85F}"/>
              </a:ext>
            </a:extLst>
          </p:cNvPr>
          <p:cNvSpPr txBox="1"/>
          <p:nvPr/>
        </p:nvSpPr>
        <p:spPr>
          <a:xfrm>
            <a:off x="235904" y="382012"/>
            <a:ext cx="11329512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00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Seigneur, tu as éclairé notre nuit</a:t>
            </a:r>
            <a:r>
              <a:rPr lang="fr-FR" sz="40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0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Que ma bouche chante ta louange.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00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Tu es lumière et clarté sur nos pas</a:t>
            </a:r>
            <a:r>
              <a:rPr lang="fr-FR" sz="40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0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Que ma bouche chante ta louange.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00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Tu affermis nos mains pour le combat,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0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Que ma bouche chante ta louange.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00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Seigneur tu nous fortifies dans la foi 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0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Que ma bouche chante ta louange.</a:t>
            </a:r>
          </a:p>
        </p:txBody>
      </p:sp>
    </p:spTree>
    <p:extLst>
      <p:ext uri="{BB962C8B-B14F-4D97-AF65-F5344CB8AC3E}">
        <p14:creationId xmlns:p14="http://schemas.microsoft.com/office/powerpoint/2010/main" val="36823998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EE9AE18-840C-4857-8CDD-FF124734E85F}"/>
              </a:ext>
            </a:extLst>
          </p:cNvPr>
          <p:cNvSpPr txBox="1"/>
          <p:nvPr/>
        </p:nvSpPr>
        <p:spPr>
          <a:xfrm>
            <a:off x="44668" y="877117"/>
            <a:ext cx="1210266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4400" cap="small" dirty="0">
              <a:ln>
                <a:solidFill>
                  <a:schemeClr val="tx1"/>
                </a:solidFill>
              </a:ln>
              <a:latin typeface="Arial Black" panose="020B0A04020102020204" pitchFamily="34" charset="0"/>
            </a:endParaRPr>
          </a:p>
          <a:p>
            <a:r>
              <a:rPr lang="fr-FR" sz="44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Sois loué Seigneur, pour ta grandeur,</a:t>
            </a:r>
          </a:p>
          <a:p>
            <a:r>
              <a:rPr lang="fr-FR" sz="44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Sois loué pour tous tes bienfaits.</a:t>
            </a:r>
          </a:p>
          <a:p>
            <a:r>
              <a:rPr lang="fr-FR" sz="44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Gloire à toi Seigneur, tu es vainqueur,</a:t>
            </a:r>
          </a:p>
          <a:p>
            <a:r>
              <a:rPr lang="fr-FR" sz="44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Ton amour inonde nos cœurs.</a:t>
            </a:r>
          </a:p>
          <a:p>
            <a:r>
              <a:rPr lang="fr-FR" sz="44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Que ma bouche chante ta louange.</a:t>
            </a:r>
          </a:p>
        </p:txBody>
      </p:sp>
    </p:spTree>
    <p:extLst>
      <p:ext uri="{BB962C8B-B14F-4D97-AF65-F5344CB8AC3E}">
        <p14:creationId xmlns:p14="http://schemas.microsoft.com/office/powerpoint/2010/main" val="11644394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EE9AE18-840C-4857-8CDD-FF124734E85F}"/>
              </a:ext>
            </a:extLst>
          </p:cNvPr>
          <p:cNvSpPr txBox="1"/>
          <p:nvPr/>
        </p:nvSpPr>
        <p:spPr>
          <a:xfrm>
            <a:off x="261198" y="505122"/>
            <a:ext cx="12262816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80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Tu viens sauver tes enfants égarés,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8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Que ma bouche chante ta louange.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80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Qui dans leur cœur espèrent en ton amour,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8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Que ma bouche chante ta louange.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80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Dans leur angoisse, ils ont crié vers Toi,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8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Que ma bouche chante ta louange.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80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Seigneur tu entends le son de leur voix 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8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Que ma bouche chante ta louange.</a:t>
            </a:r>
          </a:p>
        </p:txBody>
      </p:sp>
    </p:spTree>
    <p:extLst>
      <p:ext uri="{BB962C8B-B14F-4D97-AF65-F5344CB8AC3E}">
        <p14:creationId xmlns:p14="http://schemas.microsoft.com/office/powerpoint/2010/main" val="14877159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EE9AE18-840C-4857-8CDD-FF124734E85F}"/>
              </a:ext>
            </a:extLst>
          </p:cNvPr>
          <p:cNvSpPr txBox="1"/>
          <p:nvPr/>
        </p:nvSpPr>
        <p:spPr>
          <a:xfrm>
            <a:off x="89337" y="1040402"/>
            <a:ext cx="1210266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4400" cap="small" dirty="0">
              <a:ln>
                <a:solidFill>
                  <a:schemeClr val="tx1"/>
                </a:solidFill>
              </a:ln>
              <a:latin typeface="Arial Black" panose="020B0A04020102020204" pitchFamily="34" charset="0"/>
            </a:endParaRPr>
          </a:p>
          <a:p>
            <a:r>
              <a:rPr lang="fr-FR" sz="44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Sois loué Seigneur, pour ta grandeur,</a:t>
            </a:r>
          </a:p>
          <a:p>
            <a:r>
              <a:rPr lang="fr-FR" sz="44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Sois loué pour tous tes bienfaits.</a:t>
            </a:r>
          </a:p>
          <a:p>
            <a:r>
              <a:rPr lang="fr-FR" sz="44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Gloire à toi Seigneur, tu es vainqueur,</a:t>
            </a:r>
          </a:p>
          <a:p>
            <a:r>
              <a:rPr lang="fr-FR" sz="44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Ton amour inonde nos cœurs.</a:t>
            </a:r>
          </a:p>
          <a:p>
            <a:r>
              <a:rPr lang="fr-FR" sz="44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Que ma bouche chante ta louange.</a:t>
            </a:r>
            <a:endParaRPr lang="fr-FR" sz="4400" i="1" cap="small" dirty="0">
              <a:ln>
                <a:solidFill>
                  <a:schemeClr val="tx1"/>
                </a:solidFill>
              </a:ln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16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93BF11B-4044-2ECA-FCFC-6DA34C987966}"/>
              </a:ext>
            </a:extLst>
          </p:cNvPr>
          <p:cNvSpPr txBox="1"/>
          <p:nvPr/>
        </p:nvSpPr>
        <p:spPr>
          <a:xfrm>
            <a:off x="207977" y="675931"/>
            <a:ext cx="11776046" cy="5647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dirty="0">
                <a:latin typeface="Arial Black" panose="020B0A04020102020204" pitchFamily="34" charset="0"/>
              </a:rPr>
              <a:t>Oui tous ensemble rejetons notre péché,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3600" dirty="0">
              <a:latin typeface="Arial Black" panose="020B0A04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exulte, Jérusalem, danse de joie.</a:t>
            </a:r>
            <a:endParaRPr kumimoji="0" lang="fr-FR" sz="40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3600" dirty="0">
              <a:latin typeface="Arial Black" panose="020B0A040201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600" dirty="0">
                <a:latin typeface="Arial Black" panose="020B0A04020102020204" pitchFamily="34" charset="0"/>
              </a:rPr>
              <a:t>Dans sa bonté, tous nous sommes pardonnés,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3600" dirty="0">
              <a:latin typeface="Arial Black" panose="020B0A04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exulte, Jérusalem, danse de joie.</a:t>
            </a:r>
            <a:endParaRPr kumimoji="0" lang="fr-FR" sz="40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endParaRPr lang="fr-FR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9011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EE9AE18-840C-4857-8CDD-FF124734E85F}"/>
              </a:ext>
            </a:extLst>
          </p:cNvPr>
          <p:cNvSpPr txBox="1"/>
          <p:nvPr/>
        </p:nvSpPr>
        <p:spPr>
          <a:xfrm>
            <a:off x="243269" y="305068"/>
            <a:ext cx="1177840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4000" cap="small" dirty="0">
              <a:ln>
                <a:solidFill>
                  <a:schemeClr val="tx1"/>
                </a:solidFill>
              </a:ln>
              <a:latin typeface="Arial Black" panose="020B0A04020102020204" pitchFamily="34" charset="0"/>
            </a:endParaRPr>
          </a:p>
          <a:p>
            <a:r>
              <a:rPr lang="fr-FR" sz="400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Des ennemis, toi tu m’as délivré,</a:t>
            </a:r>
          </a:p>
          <a:p>
            <a:r>
              <a:rPr lang="fr-FR" sz="40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Que ma bouche chante ta louange.</a:t>
            </a:r>
          </a:p>
          <a:p>
            <a:r>
              <a:rPr lang="fr-FR" sz="400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De l’agresseur, tu m’as fait triompher,</a:t>
            </a:r>
          </a:p>
          <a:p>
            <a:r>
              <a:rPr lang="fr-FR" sz="40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Que ma bouche chante ta louange.</a:t>
            </a:r>
          </a:p>
          <a:p>
            <a:r>
              <a:rPr lang="fr-FR" sz="400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Je te rends grâce au milieu des nations</a:t>
            </a:r>
            <a:r>
              <a:rPr lang="fr-FR" sz="40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,</a:t>
            </a:r>
          </a:p>
          <a:p>
            <a:r>
              <a:rPr lang="fr-FR" sz="40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Que ma bouche chante ta louange.</a:t>
            </a:r>
          </a:p>
          <a:p>
            <a:r>
              <a:rPr lang="fr-FR" sz="4000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Seigneur, en tout temps, je fête ton Nom !</a:t>
            </a:r>
          </a:p>
          <a:p>
            <a:r>
              <a:rPr lang="fr-FR" sz="40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Que ma bouche chante ta louange.</a:t>
            </a:r>
          </a:p>
        </p:txBody>
      </p:sp>
    </p:spTree>
    <p:extLst>
      <p:ext uri="{BB962C8B-B14F-4D97-AF65-F5344CB8AC3E}">
        <p14:creationId xmlns:p14="http://schemas.microsoft.com/office/powerpoint/2010/main" val="2648755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EE9AE18-840C-4857-8CDD-FF124734E85F}"/>
              </a:ext>
            </a:extLst>
          </p:cNvPr>
          <p:cNvSpPr txBox="1"/>
          <p:nvPr/>
        </p:nvSpPr>
        <p:spPr>
          <a:xfrm>
            <a:off x="89337" y="1154702"/>
            <a:ext cx="1210266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4400" cap="small" dirty="0">
              <a:ln>
                <a:solidFill>
                  <a:schemeClr val="tx1"/>
                </a:solidFill>
              </a:ln>
              <a:latin typeface="Arial Black" panose="020B0A04020102020204" pitchFamily="34" charset="0"/>
            </a:endParaRPr>
          </a:p>
          <a:p>
            <a:r>
              <a:rPr lang="fr-FR" sz="44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Sois loué Seigneur, pour ta grandeur,</a:t>
            </a:r>
          </a:p>
          <a:p>
            <a:r>
              <a:rPr lang="fr-FR" sz="44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Sois loué pour tous tes bienfaits.</a:t>
            </a:r>
          </a:p>
          <a:p>
            <a:r>
              <a:rPr lang="fr-FR" sz="44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Gloire à toi Seigneur, tu es vainqueur,</a:t>
            </a:r>
          </a:p>
          <a:p>
            <a:r>
              <a:rPr lang="fr-FR" sz="44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Ton amour inonde nos cœurs.</a:t>
            </a:r>
          </a:p>
          <a:p>
            <a:r>
              <a:rPr lang="fr-FR" sz="4400" cap="small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Que ma bouche chante ta louange.</a:t>
            </a:r>
            <a:endParaRPr lang="fr-FR" sz="4400" i="1" cap="small" dirty="0">
              <a:ln>
                <a:solidFill>
                  <a:schemeClr val="tx1"/>
                </a:solidFill>
              </a:ln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181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C06111C-840B-521C-4CA0-0CFE9FD4F977}"/>
              </a:ext>
            </a:extLst>
          </p:cNvPr>
          <p:cNvSpPr txBox="1"/>
          <p:nvPr/>
        </p:nvSpPr>
        <p:spPr>
          <a:xfrm>
            <a:off x="102127" y="830205"/>
            <a:ext cx="1198774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small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Venez chantons notre Dieu,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small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lui le roi des cieux,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small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est venu pour sauver l'humanité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small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nous donner la vie.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small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Exulte pour ton Roi Jérusalem,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small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danse de joie.</a:t>
            </a:r>
          </a:p>
        </p:txBody>
      </p:sp>
    </p:spTree>
    <p:extLst>
      <p:ext uri="{BB962C8B-B14F-4D97-AF65-F5344CB8AC3E}">
        <p14:creationId xmlns:p14="http://schemas.microsoft.com/office/powerpoint/2010/main" val="2075729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93BF11B-4044-2ECA-FCFC-6DA34C987966}"/>
              </a:ext>
            </a:extLst>
          </p:cNvPr>
          <p:cNvSpPr txBox="1"/>
          <p:nvPr/>
        </p:nvSpPr>
        <p:spPr>
          <a:xfrm>
            <a:off x="496448" y="1165923"/>
            <a:ext cx="11695552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3600" dirty="0">
                <a:latin typeface="Arial Black" panose="020B0A04020102020204" pitchFamily="34" charset="0"/>
              </a:rPr>
              <a:t>Le Roi de gloire nous a donné le salut,</a:t>
            </a:r>
            <a:endParaRPr kumimoji="0" lang="fr-FR" sz="4000" b="1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exulte, Jérusalem, danse de joie.</a:t>
            </a:r>
            <a:endParaRPr kumimoji="0" lang="fr-FR" sz="40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3600" dirty="0">
                <a:latin typeface="Arial Black" panose="020B0A04020102020204" pitchFamily="34" charset="0"/>
              </a:rPr>
              <a:t>Sa majesté, nous pouvons la contempler,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exulte, Jérusalem, danse de joie.</a:t>
            </a:r>
            <a:endParaRPr kumimoji="0" lang="fr-FR" sz="40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459949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0856DFE-24C6-7585-5080-2B2D4479919A}"/>
              </a:ext>
            </a:extLst>
          </p:cNvPr>
          <p:cNvSpPr txBox="1"/>
          <p:nvPr/>
        </p:nvSpPr>
        <p:spPr>
          <a:xfrm>
            <a:off x="102127" y="830205"/>
            <a:ext cx="1198774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small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Venez chantons notre Dieu,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small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lui le roi des cieux,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small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est venu pour sauver l'humanité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small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nous donner la vie.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small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Exulte pour ton Roi Jérusalem,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small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danse de joie.</a:t>
            </a:r>
          </a:p>
        </p:txBody>
      </p:sp>
    </p:spTree>
    <p:extLst>
      <p:ext uri="{BB962C8B-B14F-4D97-AF65-F5344CB8AC3E}">
        <p14:creationId xmlns:p14="http://schemas.microsoft.com/office/powerpoint/2010/main" val="90173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93BF11B-4044-2ECA-FCFC-6DA34C987966}"/>
              </a:ext>
            </a:extLst>
          </p:cNvPr>
          <p:cNvSpPr txBox="1"/>
          <p:nvPr/>
        </p:nvSpPr>
        <p:spPr>
          <a:xfrm>
            <a:off x="207977" y="1067952"/>
            <a:ext cx="11776046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Si nous croyons par lui nous sommes guéris,</a:t>
            </a:r>
          </a:p>
          <a:p>
            <a:endParaRPr lang="fr-FR" sz="3600" dirty="0">
              <a:latin typeface="Arial Black" panose="020B0A04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exulte, Jérusalem, danse de joie.</a:t>
            </a:r>
            <a:endParaRPr kumimoji="0" lang="fr-FR" sz="40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endParaRPr lang="fr-FR" sz="3600" dirty="0">
              <a:latin typeface="Arial Black" panose="020B0A04020102020204" pitchFamily="34" charset="0"/>
            </a:endParaRPr>
          </a:p>
          <a:p>
            <a:r>
              <a:rPr lang="fr-FR" sz="3600" dirty="0">
                <a:latin typeface="Arial Black" panose="020B0A04020102020204" pitchFamily="34" charset="0"/>
              </a:rPr>
              <a:t>Oui, nous croyons que c'est lui le Pain de vie,</a:t>
            </a:r>
          </a:p>
          <a:p>
            <a:endParaRPr lang="fr-FR" sz="3600" dirty="0">
              <a:latin typeface="Arial Black" panose="020B0A04020102020204" pitchFamily="34" charset="0"/>
            </a:endParaRPr>
          </a:p>
          <a:p>
            <a:r>
              <a:rPr lang="fr-FR" sz="3600" b="1" cap="small" dirty="0">
                <a:latin typeface="Arial Black" panose="020B0A04020102020204" pitchFamily="34" charset="0"/>
              </a:rPr>
              <a:t>exulte, Jérusalem, danse de joie.</a:t>
            </a:r>
            <a:endParaRPr lang="fr-FR" sz="3600" cap="small" dirty="0">
              <a:latin typeface="Arial Black" panose="020B0A04020102020204" pitchFamily="34" charset="0"/>
            </a:endParaRPr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79725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1629</Words>
  <Application>Microsoft Office PowerPoint</Application>
  <PresentationFormat>Grand écran</PresentationFormat>
  <Paragraphs>260</Paragraphs>
  <Slides>51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7" baseType="lpstr">
      <vt:lpstr>Arial</vt:lpstr>
      <vt:lpstr>Arial Black</vt:lpstr>
      <vt:lpstr>Calibri</vt:lpstr>
      <vt:lpstr>Calibri Light</vt:lpstr>
      <vt:lpstr>Times New Roman</vt:lpstr>
      <vt:lpstr>Office Theme</vt:lpstr>
      <vt:lpstr>25ème Dimanche du Temps Ordinaire.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3ème Dimanche de l’Avent.  11 et 12 Décembre 2021</dc:title>
  <dc:creator>Christine PENIN</dc:creator>
  <cp:lastModifiedBy>Christine</cp:lastModifiedBy>
  <cp:revision>57</cp:revision>
  <dcterms:created xsi:type="dcterms:W3CDTF">2021-12-05T15:05:26Z</dcterms:created>
  <dcterms:modified xsi:type="dcterms:W3CDTF">2024-09-15T08:41:24Z</dcterms:modified>
</cp:coreProperties>
</file>