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427" r:id="rId4"/>
    <p:sldId id="451" r:id="rId5"/>
    <p:sldId id="436" r:id="rId6"/>
    <p:sldId id="452" r:id="rId7"/>
    <p:sldId id="438" r:id="rId8"/>
    <p:sldId id="453" r:id="rId9"/>
    <p:sldId id="353" r:id="rId10"/>
    <p:sldId id="398" r:id="rId11"/>
    <p:sldId id="430" r:id="rId12"/>
    <p:sldId id="411" r:id="rId13"/>
    <p:sldId id="413" r:id="rId14"/>
    <p:sldId id="415" r:id="rId15"/>
    <p:sldId id="440" r:id="rId16"/>
    <p:sldId id="358" r:id="rId17"/>
    <p:sldId id="293" r:id="rId18"/>
    <p:sldId id="303" r:id="rId19"/>
    <p:sldId id="343" r:id="rId20"/>
    <p:sldId id="359" r:id="rId21"/>
    <p:sldId id="360" r:id="rId22"/>
    <p:sldId id="441" r:id="rId23"/>
    <p:sldId id="442" r:id="rId24"/>
    <p:sldId id="363" r:id="rId25"/>
    <p:sldId id="349" r:id="rId26"/>
    <p:sldId id="350" r:id="rId27"/>
    <p:sldId id="365" r:id="rId28"/>
    <p:sldId id="366" r:id="rId29"/>
    <p:sldId id="351" r:id="rId30"/>
    <p:sldId id="352" r:id="rId31"/>
    <p:sldId id="272" r:id="rId32"/>
    <p:sldId id="431" r:id="rId33"/>
    <p:sldId id="454" r:id="rId34"/>
    <p:sldId id="445" r:id="rId35"/>
    <p:sldId id="456" r:id="rId36"/>
    <p:sldId id="447" r:id="rId37"/>
    <p:sldId id="455" r:id="rId38"/>
    <p:sldId id="314" r:id="rId39"/>
    <p:sldId id="422" r:id="rId40"/>
    <p:sldId id="433" r:id="rId41"/>
    <p:sldId id="449" r:id="rId42"/>
    <p:sldId id="457" r:id="rId4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PENIN" initials="CP" lastIdx="1" clrIdx="0">
    <p:extLst>
      <p:ext uri="{19B8F6BF-5375-455C-9EA6-DF929625EA0E}">
        <p15:presenceInfo xmlns:p15="http://schemas.microsoft.com/office/powerpoint/2012/main" userId="80b07815ccff06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45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77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67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36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43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31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75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65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55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2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22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CD2B-700C-45FB-965D-DEADA9261330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876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964488-F5FE-4654-900E-38BFD567F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3517" y="-488576"/>
            <a:ext cx="12325517" cy="1988388"/>
          </a:xfrm>
        </p:spPr>
        <p:txBody>
          <a:bodyPr>
            <a:noAutofit/>
          </a:bodyPr>
          <a:lstStyle/>
          <a:p>
            <a:pPr algn="ctr"/>
            <a:r>
              <a:rPr lang="fr-FR" sz="4800" dirty="0">
                <a:latin typeface="Arial Black" panose="020B0A04020102020204" pitchFamily="34" charset="0"/>
              </a:rPr>
              <a:t> </a:t>
            </a:r>
            <a:br>
              <a:rPr lang="fr-FR" sz="4800" dirty="0">
                <a:latin typeface="Arial Black" panose="020B0A04020102020204" pitchFamily="34" charset="0"/>
              </a:rPr>
            </a:br>
            <a:r>
              <a:rPr lang="fr-FR" sz="4800" dirty="0">
                <a:latin typeface="Arial Black" panose="020B0A04020102020204" pitchFamily="34" charset="0"/>
              </a:rPr>
              <a:t> </a:t>
            </a:r>
            <a:br>
              <a:rPr lang="fr-FR" sz="4800" dirty="0">
                <a:latin typeface="Arial Black" panose="020B0A04020102020204" pitchFamily="34" charset="0"/>
              </a:rPr>
            </a:br>
            <a:r>
              <a:rPr lang="fr-FR" sz="4400" dirty="0">
                <a:latin typeface="Arial Black" panose="020B0A04020102020204" pitchFamily="34" charset="0"/>
              </a:rPr>
              <a:t>MESSE du Dimanche 20 Octobre 2024</a:t>
            </a:r>
            <a:br>
              <a:rPr lang="fr-FR" sz="4400" dirty="0">
                <a:latin typeface="Arial Black" panose="020B0A04020102020204" pitchFamily="34" charset="0"/>
              </a:rPr>
            </a:br>
            <a:endParaRPr lang="fr-FR" sz="4400" dirty="0">
              <a:latin typeface="Arial Black" panose="020B0A04020102020204" pitchFamily="34" charset="0"/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2B55F9D-A35D-C1C1-5D37-99F6064BB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5482" y="5694358"/>
            <a:ext cx="3739244" cy="9960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000" b="1" dirty="0"/>
              <a:t>Marc 10, 35-45.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B6DEFD8-FA7E-F9E4-3A9A-36113F6402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4" y="1336525"/>
            <a:ext cx="8403524" cy="535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331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7DC7FC7A-DCB3-68D5-E47C-10A26D0BB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947" y="155276"/>
            <a:ext cx="11927166" cy="6616460"/>
          </a:xfrm>
        </p:spPr>
        <p:txBody>
          <a:bodyPr>
            <a:noAutofit/>
          </a:bodyPr>
          <a:lstStyle/>
          <a:p>
            <a:pPr algn="l"/>
            <a:endParaRPr lang="fr-FR" sz="4400" cap="small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Seigneur, prends pitié.</a:t>
            </a:r>
          </a:p>
          <a:p>
            <a:pPr algn="l"/>
            <a:endParaRPr lang="fr-FR" sz="4400" cap="small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Ô Christ, prends pitié.</a:t>
            </a:r>
          </a:p>
          <a:p>
            <a:pPr algn="l"/>
            <a:endParaRPr lang="fr-FR" sz="4400" cap="small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Seigneur, prends pitié.</a:t>
            </a:r>
          </a:p>
        </p:txBody>
      </p:sp>
    </p:spTree>
    <p:extLst>
      <p:ext uri="{BB962C8B-B14F-4D97-AF65-F5344CB8AC3E}">
        <p14:creationId xmlns:p14="http://schemas.microsoft.com/office/powerpoint/2010/main" val="1205438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871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7DC7FC7A-DCB3-68D5-E47C-10A26D0BB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196" y="114300"/>
            <a:ext cx="11797607" cy="67437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fr-FR" sz="40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Dieu au plus haut des cieux, </a:t>
            </a:r>
          </a:p>
          <a:p>
            <a:pPr algn="l">
              <a:spcBef>
                <a:spcPts val="0"/>
              </a:spcBef>
            </a:pPr>
            <a:r>
              <a:rPr lang="fr-FR" sz="40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paix sur la terre aux hommes qu’il aime.                                                                   Gloire à Dieu au plus haut des cieux, gloire à Dieu, Gloire à Dieu. </a:t>
            </a:r>
          </a:p>
          <a:p>
            <a:pPr algn="l"/>
            <a:endParaRPr lang="fr-FR" sz="1100" cap="small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fr-FR" sz="4000" dirty="0">
                <a:latin typeface="Arial Black" panose="020B0A04020102020204" pitchFamily="34" charset="0"/>
              </a:rPr>
              <a:t>Nous Te louons, nous Te bénissons, </a:t>
            </a:r>
          </a:p>
          <a:p>
            <a:pPr algn="l"/>
            <a:r>
              <a:rPr lang="fr-FR" sz="4000" dirty="0">
                <a:latin typeface="Arial Black" panose="020B0A04020102020204" pitchFamily="34" charset="0"/>
              </a:rPr>
              <a:t>nous T’adorons, nous Te glorifions,  </a:t>
            </a:r>
          </a:p>
          <a:p>
            <a:pPr algn="l"/>
            <a:r>
              <a:rPr lang="fr-FR" sz="4000" dirty="0">
                <a:latin typeface="Arial Black" panose="020B0A04020102020204" pitchFamily="34" charset="0"/>
              </a:rPr>
              <a:t>nous </a:t>
            </a:r>
            <a:r>
              <a:rPr lang="fr-FR" sz="3600" dirty="0">
                <a:latin typeface="Arial Black" panose="020B0A04020102020204" pitchFamily="34" charset="0"/>
              </a:rPr>
              <a:t>Te </a:t>
            </a:r>
            <a:r>
              <a:rPr lang="fr-FR" sz="4000" dirty="0">
                <a:latin typeface="Arial Black" panose="020B0A04020102020204" pitchFamily="34" charset="0"/>
              </a:rPr>
              <a:t>rendons grâce </a:t>
            </a:r>
          </a:p>
          <a:p>
            <a:pPr algn="l"/>
            <a:r>
              <a:rPr lang="fr-FR" sz="3600" dirty="0">
                <a:latin typeface="Arial Black" panose="020B0A04020102020204" pitchFamily="34" charset="0"/>
              </a:rPr>
              <a:t>pour ton </a:t>
            </a:r>
            <a:r>
              <a:rPr lang="fr-FR" sz="4000" dirty="0">
                <a:latin typeface="Arial Black" panose="020B0A04020102020204" pitchFamily="34" charset="0"/>
              </a:rPr>
              <a:t>immense gloire.</a:t>
            </a:r>
          </a:p>
          <a:p>
            <a:pPr algn="l"/>
            <a:r>
              <a:rPr lang="fr-FR" sz="4000" dirty="0">
                <a:latin typeface="Arial Black" panose="020B0A04020102020204" pitchFamily="34" charset="0"/>
              </a:rPr>
              <a:t>Seigneur Dieu, Roi du ciel, </a:t>
            </a:r>
          </a:p>
          <a:p>
            <a:pPr algn="l"/>
            <a:r>
              <a:rPr lang="fr-FR" sz="4000" dirty="0">
                <a:latin typeface="Arial Black" panose="020B0A04020102020204" pitchFamily="34" charset="0"/>
              </a:rPr>
              <a:t>Dieu, le Père tout-puissant.</a:t>
            </a:r>
          </a:p>
          <a:p>
            <a:pPr algn="l"/>
            <a:endParaRPr lang="fr-F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725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7DC7FC7A-DCB3-68D5-E47C-10A26D0BB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947" y="226186"/>
            <a:ext cx="11806105" cy="5612235"/>
          </a:xfrm>
        </p:spPr>
        <p:txBody>
          <a:bodyPr>
            <a:noAutofit/>
          </a:bodyPr>
          <a:lstStyle/>
          <a:p>
            <a:pPr algn="l"/>
            <a:r>
              <a:rPr lang="fr-FR" sz="40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Dieu au plus haut des cieux, </a:t>
            </a:r>
          </a:p>
          <a:p>
            <a:pPr algn="l"/>
            <a:r>
              <a:rPr lang="fr-FR" sz="40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paix sur la terre aux hommes qu’il aime.                                                                   Gloire à Dieu au plus haut des cieux, gloire à Dieu, Gloire à Dieu. </a:t>
            </a:r>
          </a:p>
          <a:p>
            <a:pPr algn="l"/>
            <a:endParaRPr lang="fr-FR" sz="2000" dirty="0">
              <a:latin typeface="Arial Black" panose="020B0A04020102020204" pitchFamily="34" charset="0"/>
            </a:endParaRPr>
          </a:p>
          <a:p>
            <a:pPr algn="l"/>
            <a:r>
              <a:rPr lang="fr-FR" sz="4000" dirty="0">
                <a:latin typeface="Arial Black" panose="020B0A04020102020204" pitchFamily="34" charset="0"/>
              </a:rPr>
              <a:t>Seigneur Fils unique, Jésus Christ, Seigneur Dieu, Agneau de Dieu, </a:t>
            </a:r>
          </a:p>
          <a:p>
            <a:pPr algn="l"/>
            <a:r>
              <a:rPr lang="fr-FR" sz="4000" dirty="0">
                <a:latin typeface="Arial Black" panose="020B0A04020102020204" pitchFamily="34" charset="0"/>
              </a:rPr>
              <a:t>Le Fils du Père ; </a:t>
            </a:r>
          </a:p>
          <a:p>
            <a:pPr algn="l"/>
            <a:r>
              <a:rPr lang="fr-FR" sz="4000" dirty="0">
                <a:latin typeface="Arial Black" panose="020B0A04020102020204" pitchFamily="34" charset="0"/>
              </a:rPr>
              <a:t>Toi qui enlèves les péchés du monde, prends pitié de nous ; </a:t>
            </a:r>
          </a:p>
          <a:p>
            <a:pPr algn="l"/>
            <a:endParaRPr lang="fr-FR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672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7DC7FC7A-DCB3-68D5-E47C-10A26D0BB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947" y="226186"/>
            <a:ext cx="11806105" cy="5612235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40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Dieu au plus haut des cieux, et paix sur la terre aux hommes qu’il aime.                                                                   Gloire à Dieu au plus haut des cieux, gloire à Dieu, Gloire à Dieu. </a:t>
            </a:r>
          </a:p>
          <a:p>
            <a:pPr algn="l"/>
            <a:endParaRPr lang="fr-FR" sz="2000" dirty="0">
              <a:latin typeface="Arial Black" panose="020B0A04020102020204" pitchFamily="34" charset="0"/>
            </a:endParaRPr>
          </a:p>
          <a:p>
            <a:pPr algn="l"/>
            <a:r>
              <a:rPr lang="fr-FR" sz="4000" dirty="0">
                <a:latin typeface="Arial Black" panose="020B0A04020102020204" pitchFamily="34" charset="0"/>
              </a:rPr>
              <a:t>Toi qui enlèves les péchés du monde, reçois notre prière ;</a:t>
            </a:r>
          </a:p>
          <a:p>
            <a:pPr algn="l"/>
            <a:r>
              <a:rPr lang="fr-FR" sz="4000" dirty="0">
                <a:latin typeface="Arial Black" panose="020B0A04020102020204" pitchFamily="34" charset="0"/>
              </a:rPr>
              <a:t>Toi qui es assis à la droite du Père, prends pitié de nous ;</a:t>
            </a:r>
          </a:p>
          <a:p>
            <a:pPr algn="l"/>
            <a:endParaRPr lang="fr-FR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037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739339-95CA-E763-2A21-2007369951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3696CA7A-B53F-D499-D375-0EF0D5CCD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947" y="226186"/>
            <a:ext cx="12380053" cy="5612235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40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Dieu au plus haut des cieux,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40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paix sur la terre aux hommes qu’il aime.                                                                   Gloire à Dieu au plus haut des cieux,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40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Dieu, Gloire à Dieu. </a:t>
            </a:r>
          </a:p>
          <a:p>
            <a:pPr algn="l"/>
            <a:endParaRPr lang="fr-FR" sz="4000" dirty="0">
              <a:latin typeface="Arial Black" panose="020B0A04020102020204" pitchFamily="34" charset="0"/>
            </a:endParaRPr>
          </a:p>
          <a:p>
            <a:pPr algn="l"/>
            <a:r>
              <a:rPr lang="fr-FR" sz="4000" dirty="0">
                <a:latin typeface="Arial Black" panose="020B0A04020102020204" pitchFamily="34" charset="0"/>
              </a:rPr>
              <a:t>Car Toi seul es saint, Toi seul es Seigneur, Toi seul es le Très-Haut : Jésus-Christ,</a:t>
            </a:r>
          </a:p>
          <a:p>
            <a:pPr algn="l"/>
            <a:r>
              <a:rPr lang="fr-FR" sz="4000" dirty="0">
                <a:latin typeface="Arial Black" panose="020B0A04020102020204" pitchFamily="34" charset="0"/>
              </a:rPr>
              <a:t>avec le Saint Esprit, </a:t>
            </a:r>
          </a:p>
          <a:p>
            <a:pPr algn="l"/>
            <a:r>
              <a:rPr lang="fr-FR" sz="4000" dirty="0">
                <a:latin typeface="Arial Black" panose="020B0A04020102020204" pitchFamily="34" charset="0"/>
              </a:rPr>
              <a:t>dans la gloire de Dieu le Père. Amen.</a:t>
            </a:r>
          </a:p>
        </p:txBody>
      </p:sp>
    </p:spTree>
    <p:extLst>
      <p:ext uri="{BB962C8B-B14F-4D97-AF65-F5344CB8AC3E}">
        <p14:creationId xmlns:p14="http://schemas.microsoft.com/office/powerpoint/2010/main" val="1273190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971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0" y="395115"/>
            <a:ext cx="12300779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Psaume 32 </a:t>
            </a:r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ton amour, Seigneur, soit sur nous, </a:t>
            </a:r>
          </a:p>
          <a:p>
            <a:endParaRPr lang="fr-FR" sz="4400" cap="small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 notre espoir est en toi !</a:t>
            </a:r>
          </a:p>
        </p:txBody>
      </p:sp>
    </p:spTree>
    <p:extLst>
      <p:ext uri="{BB962C8B-B14F-4D97-AF65-F5344CB8AC3E}">
        <p14:creationId xmlns:p14="http://schemas.microsoft.com/office/powerpoint/2010/main" val="3413320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9820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370193" y="444101"/>
            <a:ext cx="1145161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Prière universelle</a:t>
            </a:r>
          </a:p>
          <a:p>
            <a:endParaRPr lang="fr-FR" sz="3600" dirty="0">
              <a:ln>
                <a:solidFill>
                  <a:schemeClr val="tx1"/>
                </a:solidFill>
              </a:ln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Jésus Christ ton serviteur, </a:t>
            </a: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te prions, Seigneur</a:t>
            </a:r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4263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933836E-64DE-4F09-8945-2B7A4E15AB3A}"/>
              </a:ext>
            </a:extLst>
          </p:cNvPr>
          <p:cNvSpPr txBox="1"/>
          <p:nvPr/>
        </p:nvSpPr>
        <p:spPr>
          <a:xfrm>
            <a:off x="102127" y="1103983"/>
            <a:ext cx="1198774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Venez, crions de joie pour le Seigneur,  Acclamons notre rocher, notre salut !  Il est Roi tout-puissant, Dieu créateur,  Chantons, sans fin proclamons :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Saint est son nom ! 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05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817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69908" y="0"/>
            <a:ext cx="12122092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 ! prends mon âme, 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prends-la Seigneur,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 que ta flamme brûle en mon cœur.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tout mon être vibre pour toi,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Sois seul mon Maître, ô divin Roi.</a:t>
            </a:r>
          </a:p>
          <a:p>
            <a:endParaRPr lang="fr-FR" sz="1400" b="1" dirty="0">
              <a:ln>
                <a:solidFill>
                  <a:schemeClr val="tx1"/>
                </a:solidFill>
              </a:ln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 de vie, de paix, d'amour,</a:t>
            </a:r>
          </a:p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 toi je crie, la nuit, le jour ;</a:t>
            </a:r>
          </a:p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 mon âme, sois mon soutien,</a:t>
            </a:r>
          </a:p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Remplis ma vie, Toi mon seul bien.</a:t>
            </a:r>
          </a:p>
        </p:txBody>
      </p:sp>
    </p:spTree>
    <p:extLst>
      <p:ext uri="{BB962C8B-B14F-4D97-AF65-F5344CB8AC3E}">
        <p14:creationId xmlns:p14="http://schemas.microsoft.com/office/powerpoint/2010/main" val="349957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BD3A5D-E38B-4A04-9DEF-DACCCBEEEB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BD1180F-D6CB-9A9C-584E-3C863388FB17}"/>
              </a:ext>
            </a:extLst>
          </p:cNvPr>
          <p:cNvSpPr txBox="1"/>
          <p:nvPr/>
        </p:nvSpPr>
        <p:spPr>
          <a:xfrm>
            <a:off x="69908" y="171450"/>
            <a:ext cx="12122092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mal perfide, oh ! garde-moi,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Viens, sois mon guide, Chef de ma foi.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Quand la nuit voile tout à mes yeux,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Sois mon étoile, brille des cieux.</a:t>
            </a:r>
          </a:p>
          <a:p>
            <a:endParaRPr lang="fr-FR" sz="2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 de vie, de paix, d'amour,</a:t>
            </a:r>
          </a:p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 toi je crie, la nuit, le jour ;</a:t>
            </a:r>
          </a:p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 mon âme, sois mon soutien,</a:t>
            </a:r>
          </a:p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Remplis ma vie, Toi mon seul bien.</a:t>
            </a:r>
          </a:p>
        </p:txBody>
      </p:sp>
    </p:spTree>
    <p:extLst>
      <p:ext uri="{BB962C8B-B14F-4D97-AF65-F5344CB8AC3E}">
        <p14:creationId xmlns:p14="http://schemas.microsoft.com/office/powerpoint/2010/main" val="2822721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D3FB9D-B6E3-5FAB-20FA-E25F310926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0A9817B-8F26-D3B5-8009-904A2CF5E357}"/>
              </a:ext>
            </a:extLst>
          </p:cNvPr>
          <p:cNvSpPr txBox="1"/>
          <p:nvPr/>
        </p:nvSpPr>
        <p:spPr>
          <a:xfrm>
            <a:off x="250883" y="257175"/>
            <a:ext cx="12122092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Voici l'aurore d'un jour nouveau,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ciel se dore de feux plus beaux.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Jésus s'apprête, pourquoi gémir ?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Levons nos têtes, il va venir !.</a:t>
            </a:r>
          </a:p>
          <a:p>
            <a:endParaRPr lang="fr-FR" sz="2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 de vie, de paix, d'amour,</a:t>
            </a:r>
          </a:p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 toi je crie, la nuit, le jour ;</a:t>
            </a:r>
          </a:p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 mon âme, sois mon soutien,</a:t>
            </a:r>
          </a:p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Remplis ma vie, Toi mon seul bien.</a:t>
            </a:r>
          </a:p>
        </p:txBody>
      </p:sp>
    </p:spTree>
    <p:extLst>
      <p:ext uri="{BB962C8B-B14F-4D97-AF65-F5344CB8AC3E}">
        <p14:creationId xmlns:p14="http://schemas.microsoft.com/office/powerpoint/2010/main" val="4219941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191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124038" y="729992"/>
            <a:ext cx="12955147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Saint ! Saint ! Saint,</a:t>
            </a:r>
          </a:p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Seigneur, Dieu de l’univers !</a:t>
            </a:r>
          </a:p>
          <a:p>
            <a:endParaRPr lang="fr-FR" sz="2000" cap="small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b="1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ciel et la terre sont remplis de ta gloire.</a:t>
            </a:r>
          </a:p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Hosanna au plus haut des cieux.</a:t>
            </a:r>
          </a:p>
          <a:p>
            <a:endParaRPr lang="fr-FR" sz="2000" cap="small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b="1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Béni soit celui qui vient au nom du Seigneur.</a:t>
            </a:r>
          </a:p>
          <a:p>
            <a:r>
              <a:rPr lang="fr-FR" sz="4400" cap="small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Hosanna au plus haut des cieux.</a:t>
            </a:r>
            <a:endParaRPr lang="fr-FR" sz="44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801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1708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110134" y="0"/>
            <a:ext cx="11726732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>
                <a:ln>
                  <a:solidFill>
                    <a:schemeClr val="tx1"/>
                  </a:solidFill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Anamnèse</a:t>
            </a:r>
          </a:p>
          <a:p>
            <a:endParaRPr lang="fr-FR" sz="48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Toi qui étais mort,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Gloire à Toi qui es vivant,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Notre sauveur et notre Dieu,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Viens Seigneur Jésus!</a:t>
            </a:r>
          </a:p>
        </p:txBody>
      </p:sp>
    </p:spTree>
    <p:extLst>
      <p:ext uri="{BB962C8B-B14F-4D97-AF65-F5344CB8AC3E}">
        <p14:creationId xmlns:p14="http://schemas.microsoft.com/office/powerpoint/2010/main" val="4204033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6487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0" y="538842"/>
            <a:ext cx="1342252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Agneau </a:t>
            </a:r>
            <a:r>
              <a:rPr lang="fr-FR" sz="36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</a:t>
            </a:r>
            <a:r>
              <a:rPr lang="fr-FR" sz="40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Dieu, </a:t>
            </a:r>
            <a:r>
              <a:rPr lang="fr-FR" sz="36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</a:t>
            </a:r>
            <a:r>
              <a:rPr lang="fr-FR" sz="40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enlèves</a:t>
            </a:r>
            <a:r>
              <a:rPr lang="fr-FR" sz="36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les </a:t>
            </a:r>
            <a:r>
              <a:rPr lang="fr-FR" sz="40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péchés </a:t>
            </a:r>
            <a:r>
              <a:rPr lang="fr-FR" sz="36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</a:t>
            </a:r>
            <a:r>
              <a:rPr lang="fr-FR" sz="40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monde</a:t>
            </a:r>
            <a:r>
              <a:rPr lang="fr-FR" sz="44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fr-FR" sz="4000" cap="small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Prends pitié de nous ! Prends pitié de nous !</a:t>
            </a:r>
          </a:p>
          <a:p>
            <a:endParaRPr lang="fr-FR" sz="2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Agneau </a:t>
            </a:r>
            <a:r>
              <a:rPr lang="fr-FR" sz="36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</a:t>
            </a:r>
            <a:r>
              <a:rPr lang="fr-FR" sz="40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Dieu, </a:t>
            </a:r>
            <a:r>
              <a:rPr lang="fr-FR" sz="36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</a:t>
            </a:r>
            <a:r>
              <a:rPr lang="fr-FR" sz="40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enlèves </a:t>
            </a:r>
            <a:r>
              <a:rPr lang="fr-FR" sz="36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</a:t>
            </a:r>
            <a:r>
              <a:rPr lang="fr-FR" sz="40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péchés </a:t>
            </a:r>
            <a:r>
              <a:rPr lang="fr-FR" sz="36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</a:t>
            </a:r>
            <a:r>
              <a:rPr lang="fr-FR" sz="40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monde,</a:t>
            </a:r>
          </a:p>
          <a:p>
            <a:r>
              <a:rPr lang="fr-FR" sz="4000" cap="small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Prends pitié de nous ! Prends pitié de nous !</a:t>
            </a:r>
          </a:p>
          <a:p>
            <a:endParaRPr lang="fr-FR" sz="2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8327B89-D66D-0316-7CC8-0A252884ED69}"/>
              </a:ext>
            </a:extLst>
          </p:cNvPr>
          <p:cNvSpPr txBox="1"/>
          <p:nvPr/>
        </p:nvSpPr>
        <p:spPr>
          <a:xfrm>
            <a:off x="-1" y="4573404"/>
            <a:ext cx="1265464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Agneau de Dieu, </a:t>
            </a:r>
            <a:r>
              <a:rPr lang="fr-FR" sz="36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</a:t>
            </a:r>
            <a:r>
              <a:rPr lang="fr-FR" sz="40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enlèves </a:t>
            </a:r>
            <a:r>
              <a:rPr lang="fr-FR" sz="36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</a:t>
            </a:r>
            <a:r>
              <a:rPr lang="fr-FR" sz="40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péchés </a:t>
            </a:r>
            <a:r>
              <a:rPr lang="fr-FR" sz="36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</a:t>
            </a:r>
            <a:r>
              <a:rPr lang="fr-FR" sz="4000" b="1" dirty="0">
                <a:ln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monde,</a:t>
            </a:r>
          </a:p>
          <a:p>
            <a:r>
              <a:rPr lang="fr-FR" sz="4000" cap="small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Donne-nous la paix Donne-nous la paix !</a:t>
            </a:r>
          </a:p>
        </p:txBody>
      </p:sp>
    </p:spTree>
    <p:extLst>
      <p:ext uri="{BB962C8B-B14F-4D97-AF65-F5344CB8AC3E}">
        <p14:creationId xmlns:p14="http://schemas.microsoft.com/office/powerpoint/2010/main" val="3681400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933836E-64DE-4F09-8945-2B7A4E15AB3A}"/>
              </a:ext>
            </a:extLst>
          </p:cNvPr>
          <p:cNvSpPr txBox="1"/>
          <p:nvPr/>
        </p:nvSpPr>
        <p:spPr>
          <a:xfrm>
            <a:off x="0" y="1446885"/>
            <a:ext cx="1262198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Marchons vers Lui, allons en rendant grâce,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Il fit pour nous des merveilles.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Par nos hymnes de fête, acclamons-Le,  Exultons pour notre roi !</a:t>
            </a:r>
          </a:p>
        </p:txBody>
      </p:sp>
    </p:spTree>
    <p:extLst>
      <p:ext uri="{BB962C8B-B14F-4D97-AF65-F5344CB8AC3E}">
        <p14:creationId xmlns:p14="http://schemas.microsoft.com/office/powerpoint/2010/main" val="23193353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40214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212270" y="1159328"/>
            <a:ext cx="12192001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Prenez et mangez, ceci est mon corps,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Prenez et buvez, voici mon sang !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Ouvrez vos cœurs !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Vous ne serez plus jamais seuls : 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Je vous donne ma vie</a:t>
            </a:r>
          </a:p>
        </p:txBody>
      </p:sp>
    </p:spTree>
    <p:extLst>
      <p:ext uri="{BB962C8B-B14F-4D97-AF65-F5344CB8AC3E}">
        <p14:creationId xmlns:p14="http://schemas.microsoft.com/office/powerpoint/2010/main" val="1764637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-1" y="0"/>
            <a:ext cx="12192001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20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endParaRPr lang="fr-FR" sz="4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Demeurez en moi, 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comme je demeure en vous,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Qui demeure en mon amour, 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celui-là portera du fruit.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Comme Dieu, mon Père, 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ainsi je vous ai aimés.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Gardez mes paroles, vous recevrez ma joie !</a:t>
            </a:r>
          </a:p>
        </p:txBody>
      </p:sp>
    </p:spTree>
    <p:extLst>
      <p:ext uri="{BB962C8B-B14F-4D97-AF65-F5344CB8AC3E}">
        <p14:creationId xmlns:p14="http://schemas.microsoft.com/office/powerpoint/2010/main" val="16819094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B47E1D-972B-318A-3DF4-5F111D7134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274AC1E-04A5-70C5-216B-FF259FEA23B0}"/>
              </a:ext>
            </a:extLst>
          </p:cNvPr>
          <p:cNvSpPr txBox="1"/>
          <p:nvPr/>
        </p:nvSpPr>
        <p:spPr>
          <a:xfrm>
            <a:off x="228599" y="734786"/>
            <a:ext cx="12192001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Prenez et mangez, ceci est mon corps,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Prenez et buvez, voici mon sang !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Ouvrez vos cœurs !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Vous ne serez plus jamais seuls : 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Je vous donne ma vie</a:t>
            </a:r>
          </a:p>
        </p:txBody>
      </p:sp>
    </p:spTree>
    <p:extLst>
      <p:ext uri="{BB962C8B-B14F-4D97-AF65-F5344CB8AC3E}">
        <p14:creationId xmlns:p14="http://schemas.microsoft.com/office/powerpoint/2010/main" val="7186578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FFC240-8415-7E0F-1C13-E1B72F2D6E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E60D5F6-5AC0-88B9-AC69-BD223A81D2E7}"/>
              </a:ext>
            </a:extLst>
          </p:cNvPr>
          <p:cNvSpPr txBox="1"/>
          <p:nvPr/>
        </p:nvSpPr>
        <p:spPr>
          <a:xfrm>
            <a:off x="0" y="16329"/>
            <a:ext cx="12192001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20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endParaRPr lang="fr-FR" sz="4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Je vous ai choisis 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pour que vous portiez du fruit.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Gardez mon commandement 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et vous demeurerez en moi.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Comme je vous aime, 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aimez-vous d’un seul Esprit.</a:t>
            </a:r>
          </a:p>
          <a:p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Je vous donne ma vie : vous êtes mes amis !</a:t>
            </a:r>
          </a:p>
        </p:txBody>
      </p:sp>
    </p:spTree>
    <p:extLst>
      <p:ext uri="{BB962C8B-B14F-4D97-AF65-F5344CB8AC3E}">
        <p14:creationId xmlns:p14="http://schemas.microsoft.com/office/powerpoint/2010/main" val="20652036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D168BE-8A9D-2D9A-3B43-B21E529DF8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6785A51-2368-9C1C-B2D1-5829F24011F1}"/>
              </a:ext>
            </a:extLst>
          </p:cNvPr>
          <p:cNvSpPr txBox="1"/>
          <p:nvPr/>
        </p:nvSpPr>
        <p:spPr>
          <a:xfrm>
            <a:off x="-1" y="1077686"/>
            <a:ext cx="12192001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Prenez et mangez, ceci est mon corps,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Prenez et buvez, voici mon sang !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Ouvrez vos cœurs !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Vous ne serez plus jamais seuls : 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Je vous donne ma vie</a:t>
            </a:r>
          </a:p>
        </p:txBody>
      </p:sp>
    </p:spTree>
    <p:extLst>
      <p:ext uri="{BB962C8B-B14F-4D97-AF65-F5344CB8AC3E}">
        <p14:creationId xmlns:p14="http://schemas.microsoft.com/office/powerpoint/2010/main" val="3186453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B5A262-837E-ABA6-917F-DF5DE2EA0F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FDFC0C0-D5CF-27E0-261D-978CF4EF0295}"/>
              </a:ext>
            </a:extLst>
          </p:cNvPr>
          <p:cNvSpPr txBox="1"/>
          <p:nvPr/>
        </p:nvSpPr>
        <p:spPr>
          <a:xfrm>
            <a:off x="0" y="228600"/>
            <a:ext cx="1345474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20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endParaRPr lang="fr-FR" sz="4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fr-FR" sz="40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fr-FR" sz="48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enverrai l’Esprit Saint, </a:t>
            </a: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48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Paraclet.</a:t>
            </a:r>
          </a:p>
          <a:p>
            <a:r>
              <a:rPr lang="fr-FR" sz="48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Il vous conduira au Père </a:t>
            </a:r>
          </a:p>
          <a:p>
            <a:r>
              <a:rPr lang="fr-FR" sz="48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et fera de vous des témoins.</a:t>
            </a:r>
          </a:p>
          <a:p>
            <a:r>
              <a:rPr lang="fr-FR" sz="48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Cherchez, vous trouverez, </a:t>
            </a:r>
          </a:p>
          <a:p>
            <a:r>
              <a:rPr lang="fr-FR" sz="48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demandez, vous obtiendrez,</a:t>
            </a:r>
          </a:p>
          <a:p>
            <a:r>
              <a:rPr lang="fr-FR" sz="48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Afin que le Père soit glorifié en vous !</a:t>
            </a:r>
          </a:p>
        </p:txBody>
      </p:sp>
    </p:spTree>
    <p:extLst>
      <p:ext uri="{BB962C8B-B14F-4D97-AF65-F5344CB8AC3E}">
        <p14:creationId xmlns:p14="http://schemas.microsoft.com/office/powerpoint/2010/main" val="27473812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96F76F-92D5-9CAC-734B-EDC61DB566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EA37C49-7F2C-5CF5-A236-DDA67C9EC18E}"/>
              </a:ext>
            </a:extLst>
          </p:cNvPr>
          <p:cNvSpPr txBox="1"/>
          <p:nvPr/>
        </p:nvSpPr>
        <p:spPr>
          <a:xfrm>
            <a:off x="-1" y="734786"/>
            <a:ext cx="12192001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Prenez et mangez, ceci est mon corps,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Prenez et buvez, voici mon sang !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Ouvrez vos cœurs !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Vous ne serez plus jamais seuls : 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Je vous donne ma vie</a:t>
            </a:r>
          </a:p>
        </p:txBody>
      </p:sp>
    </p:spTree>
    <p:extLst>
      <p:ext uri="{BB962C8B-B14F-4D97-AF65-F5344CB8AC3E}">
        <p14:creationId xmlns:p14="http://schemas.microsoft.com/office/powerpoint/2010/main" val="7992020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96426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DB5D666-222D-BDCE-637D-0B726B9F7A6C}"/>
              </a:ext>
            </a:extLst>
          </p:cNvPr>
          <p:cNvSpPr txBox="1"/>
          <p:nvPr/>
        </p:nvSpPr>
        <p:spPr>
          <a:xfrm>
            <a:off x="505246" y="0"/>
            <a:ext cx="1168675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u="sng" cap="small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u="sng" cap="small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Par toute la terre il nous envoie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Témoigner de son Amour.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Proclamer son Nom et son Salut,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Dans la force de l'Esprit !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Car nos yeux ont vu et reconnu,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Le Sauveur ressuscité,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Le Saint d'Israël, né de Marie,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Fils de Dieu qui donne vie ! </a:t>
            </a:r>
          </a:p>
        </p:txBody>
      </p:sp>
    </p:spTree>
    <p:extLst>
      <p:ext uri="{BB962C8B-B14F-4D97-AF65-F5344CB8AC3E}">
        <p14:creationId xmlns:p14="http://schemas.microsoft.com/office/powerpoint/2010/main" val="26733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1AD8E4-69BC-D828-37D5-FF54A10701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580A339-CAC6-5A04-A6B8-DF8D738ECE60}"/>
              </a:ext>
            </a:extLst>
          </p:cNvPr>
          <p:cNvSpPr txBox="1"/>
          <p:nvPr/>
        </p:nvSpPr>
        <p:spPr>
          <a:xfrm>
            <a:off x="102127" y="1103983"/>
            <a:ext cx="1198774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Venez, crions de joie pour le Seigneur,  Acclamons notre rocher, notre salut !  Il est Roi tout-puissant, Dieu créateur,  Chantons, sans fin proclamons :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Saint est son nom ! 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5957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9DB5D666-222D-BDCE-637D-0B726B9F7A6C}"/>
              </a:ext>
            </a:extLst>
          </p:cNvPr>
          <p:cNvSpPr txBox="1"/>
          <p:nvPr/>
        </p:nvSpPr>
        <p:spPr>
          <a:xfrm>
            <a:off x="105973" y="61656"/>
            <a:ext cx="1271195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4400" cap="small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Criez de joie, Christ est ressuscité !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Il nous envoie annoncer la vérité !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Criez de joie, brûlez de son amour,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Car il est là, avec nous pour toujours ! </a:t>
            </a:r>
            <a:endParaRPr lang="fr-FR" sz="4400" cap="small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1920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5AAA86-E8F0-36C5-BEF3-B352762EC3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3DB574AC-D89A-82DF-3BA5-F2E1A84FF029}"/>
              </a:ext>
            </a:extLst>
          </p:cNvPr>
          <p:cNvSpPr txBox="1"/>
          <p:nvPr/>
        </p:nvSpPr>
        <p:spPr>
          <a:xfrm>
            <a:off x="505246" y="293915"/>
            <a:ext cx="11686754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cap="small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Par sa vie donnée, son sang versé,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Il a racheté nos vies,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Il détruit les portes des enfers,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Il nous sauve du péché.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À tout homme il offre le Salut,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Don gratuit de son Amour ;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b="1" dirty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Vivons dans sa gloire et sa clarté,  Maintenant et à jamais ! </a:t>
            </a:r>
          </a:p>
        </p:txBody>
      </p:sp>
    </p:spTree>
    <p:extLst>
      <p:ext uri="{BB962C8B-B14F-4D97-AF65-F5344CB8AC3E}">
        <p14:creationId xmlns:p14="http://schemas.microsoft.com/office/powerpoint/2010/main" val="14175011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F1214D-48D6-79D4-0AEA-886E582486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723EC69-7F64-861D-B7E5-4F2D2F9195DE}"/>
              </a:ext>
            </a:extLst>
          </p:cNvPr>
          <p:cNvSpPr txBox="1"/>
          <p:nvPr/>
        </p:nvSpPr>
        <p:spPr>
          <a:xfrm>
            <a:off x="105973" y="61656"/>
            <a:ext cx="12711955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4400" cap="small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Criez de joie, Christ est ressuscité !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Il nous envoie annoncer la vérité !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Criez de joie, brûlez de son amour,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Car il est là, avec nous pour toujours ! </a:t>
            </a:r>
            <a:endParaRPr lang="fr-FR" sz="4400" cap="small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84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5C8210-784C-6453-648B-DA3E983ACF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CAB672D-4C5B-768F-25AF-CF59D7A12985}"/>
              </a:ext>
            </a:extLst>
          </p:cNvPr>
          <p:cNvSpPr txBox="1"/>
          <p:nvPr/>
        </p:nvSpPr>
        <p:spPr>
          <a:xfrm>
            <a:off x="0" y="1136640"/>
            <a:ext cx="1198774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Au-dessus de tout, Dieu, sa voix s’élève,  Sur tous les cieux, Il domine.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Entrez, inclinez-vous, prosternez-vous.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Il est grand, adorons-Le ! </a:t>
            </a:r>
          </a:p>
        </p:txBody>
      </p:sp>
    </p:spTree>
    <p:extLst>
      <p:ext uri="{BB962C8B-B14F-4D97-AF65-F5344CB8AC3E}">
        <p14:creationId xmlns:p14="http://schemas.microsoft.com/office/powerpoint/2010/main" val="162444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0AF15F-675D-D310-2EE0-D8FC6EC2A4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CDA816B-AC06-5F3D-B7F4-A97F85D41F55}"/>
              </a:ext>
            </a:extLst>
          </p:cNvPr>
          <p:cNvSpPr txBox="1"/>
          <p:nvPr/>
        </p:nvSpPr>
        <p:spPr>
          <a:xfrm>
            <a:off x="102127" y="1103983"/>
            <a:ext cx="1198774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Venez, crions de joie pour le Seigneur,  Acclamons notre rocher, notre salut !  Il est Roi tout-puissant, Dieu créateur,  Chantons, sans fin proclamons :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Saint est son nom ! 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694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80FA23-45AB-6E7B-0221-C2EE9FBA05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A710F7A-1CC5-46F3-4E9A-77BB4C8DF626}"/>
              </a:ext>
            </a:extLst>
          </p:cNvPr>
          <p:cNvSpPr txBox="1"/>
          <p:nvPr/>
        </p:nvSpPr>
        <p:spPr>
          <a:xfrm>
            <a:off x="0" y="1561183"/>
            <a:ext cx="1198774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Il est Dieu, par sa main, Il nous conduit,  Sur ses chemins, Il nous guide.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À sa parole, ouvrons grand notre cœur,  Écoutons et nous vivrons ! </a:t>
            </a:r>
          </a:p>
        </p:txBody>
      </p:sp>
    </p:spTree>
    <p:extLst>
      <p:ext uri="{BB962C8B-B14F-4D97-AF65-F5344CB8AC3E}">
        <p14:creationId xmlns:p14="http://schemas.microsoft.com/office/powerpoint/2010/main" val="1809015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A58812-EE76-80D2-A199-D914C76A49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8D9F6E9-E6A6-9D5D-AB59-3A174CB67B4F}"/>
              </a:ext>
            </a:extLst>
          </p:cNvPr>
          <p:cNvSpPr txBox="1"/>
          <p:nvPr/>
        </p:nvSpPr>
        <p:spPr>
          <a:xfrm>
            <a:off x="102127" y="1103983"/>
            <a:ext cx="1198774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Venez, crions de joie pour le Seigneur,  Acclamons notre rocher, notre salut !  Il est Roi tout-puissant, Dieu créateur,  Chantons, sans fin proclamons :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Saint est son nom ! 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05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9853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1347</Words>
  <Application>Microsoft Office PowerPoint</Application>
  <PresentationFormat>Grand écran</PresentationFormat>
  <Paragraphs>195</Paragraphs>
  <Slides>42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7" baseType="lpstr">
      <vt:lpstr>Arial</vt:lpstr>
      <vt:lpstr>Arial Black</vt:lpstr>
      <vt:lpstr>Calibri</vt:lpstr>
      <vt:lpstr>Calibri Light</vt:lpstr>
      <vt:lpstr>Office Theme</vt:lpstr>
      <vt:lpstr>    MESSE du Dimanche 20 Octobre 2024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3ème Dimanche de l’Avent.  11 et 12 Décembre 2021</dc:title>
  <dc:creator>Christine PENIN</dc:creator>
  <cp:lastModifiedBy>Christine</cp:lastModifiedBy>
  <cp:revision>58</cp:revision>
  <dcterms:created xsi:type="dcterms:W3CDTF">2021-12-05T15:05:26Z</dcterms:created>
  <dcterms:modified xsi:type="dcterms:W3CDTF">2024-10-09T13:42:50Z</dcterms:modified>
</cp:coreProperties>
</file>