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390" r:id="rId4"/>
    <p:sldId id="418" r:id="rId5"/>
    <p:sldId id="353" r:id="rId6"/>
    <p:sldId id="447" r:id="rId7"/>
    <p:sldId id="450" r:id="rId8"/>
    <p:sldId id="293" r:id="rId9"/>
    <p:sldId id="454" r:id="rId10"/>
    <p:sldId id="355" r:id="rId11"/>
    <p:sldId id="303" r:id="rId12"/>
    <p:sldId id="343" r:id="rId13"/>
    <p:sldId id="359" r:id="rId14"/>
    <p:sldId id="360" r:id="rId15"/>
    <p:sldId id="380" r:id="rId16"/>
    <p:sldId id="433" r:id="rId17"/>
    <p:sldId id="415" r:id="rId18"/>
    <p:sldId id="435" r:id="rId19"/>
    <p:sldId id="468" r:id="rId20"/>
    <p:sldId id="469" r:id="rId21"/>
    <p:sldId id="416" r:id="rId22"/>
    <p:sldId id="291" r:id="rId23"/>
    <p:sldId id="348" r:id="rId24"/>
    <p:sldId id="349" r:id="rId25"/>
    <p:sldId id="350" r:id="rId26"/>
    <p:sldId id="365" r:id="rId27"/>
    <p:sldId id="472" r:id="rId28"/>
    <p:sldId id="351" r:id="rId29"/>
    <p:sldId id="352" r:id="rId30"/>
    <p:sldId id="272" r:id="rId31"/>
    <p:sldId id="422" r:id="rId32"/>
    <p:sldId id="462" r:id="rId33"/>
    <p:sldId id="384" r:id="rId34"/>
    <p:sldId id="463" r:id="rId35"/>
    <p:sldId id="404" r:id="rId36"/>
    <p:sldId id="464" r:id="rId37"/>
    <p:sldId id="314" r:id="rId38"/>
    <p:sldId id="277" r:id="rId39"/>
    <p:sldId id="407" r:id="rId40"/>
    <p:sldId id="444" r:id="rId41"/>
    <p:sldId id="438" r:id="rId42"/>
    <p:sldId id="477" r:id="rId43"/>
    <p:sldId id="445" r:id="rId44"/>
    <p:sldId id="478" r:id="rId45"/>
    <p:sldId id="428" r:id="rId46"/>
    <p:sldId id="479" r:id="rId4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PENIN" initials="CP" lastIdx="1" clrIdx="0">
    <p:extLst>
      <p:ext uri="{19B8F6BF-5375-455C-9EA6-DF929625EA0E}">
        <p15:presenceInfo xmlns:p15="http://schemas.microsoft.com/office/powerpoint/2012/main" userId="80b07815ccff06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45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7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67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36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43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31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75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65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55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2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22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CD2B-700C-45FB-965D-DEADA9261330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876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964488-F5FE-4654-900E-38BFD567F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637" y="386451"/>
            <a:ext cx="4792089" cy="5031386"/>
          </a:xfrm>
        </p:spPr>
        <p:txBody>
          <a:bodyPr>
            <a:noAutofit/>
          </a:bodyPr>
          <a:lstStyle/>
          <a:p>
            <a:pPr algn="ctr"/>
            <a:r>
              <a:rPr lang="fr-FR" sz="4800" dirty="0">
                <a:latin typeface="Arial Black" panose="020B0A04020102020204" pitchFamily="34" charset="0"/>
              </a:rPr>
              <a:t> </a:t>
            </a:r>
            <a:br>
              <a:rPr lang="fr-FR" sz="4800" dirty="0">
                <a:latin typeface="Arial Black" panose="020B0A04020102020204" pitchFamily="34" charset="0"/>
              </a:rPr>
            </a:br>
            <a:r>
              <a:rPr lang="fr-FR" sz="4800" dirty="0">
                <a:latin typeface="Arial Black" panose="020B0A04020102020204" pitchFamily="34" charset="0"/>
              </a:rPr>
              <a:t> </a:t>
            </a:r>
            <a:br>
              <a:rPr lang="fr-FR" sz="4800" dirty="0">
                <a:latin typeface="Arial Black" panose="020B0A04020102020204" pitchFamily="34" charset="0"/>
              </a:rPr>
            </a:br>
            <a:r>
              <a:rPr lang="fr-FR" sz="4800" dirty="0">
                <a:latin typeface="Arial Black" panose="020B0A04020102020204" pitchFamily="34" charset="0"/>
              </a:rPr>
              <a:t>MESSES DES 30 novembre et 1er décembre 2024</a:t>
            </a:r>
            <a:br>
              <a:rPr lang="fr-FR" sz="4800" dirty="0">
                <a:latin typeface="Arial Black" panose="020B0A04020102020204" pitchFamily="34" charset="0"/>
              </a:rPr>
            </a:br>
            <a:endParaRPr lang="fr-FR" sz="48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Le temps de l'Avent - Définition">
            <a:extLst>
              <a:ext uri="{FF2B5EF4-FFF2-40B4-BE49-F238E27FC236}">
                <a16:creationId xmlns:a16="http://schemas.microsoft.com/office/drawing/2014/main" id="{F47C6C1C-89F8-504B-CFBE-6A5F89141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88" y="1067472"/>
            <a:ext cx="5601311" cy="401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A11F58C-C6DA-53A0-7EEB-5B4C9A12F189}"/>
              </a:ext>
            </a:extLst>
          </p:cNvPr>
          <p:cNvSpPr txBox="1"/>
          <p:nvPr/>
        </p:nvSpPr>
        <p:spPr>
          <a:xfrm>
            <a:off x="639688" y="5452144"/>
            <a:ext cx="9361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4800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4800" dirty="0">
                <a:latin typeface="Arial" panose="020B0604020202020204" pitchFamily="34" charset="0"/>
                <a:cs typeface="Arial" panose="020B0604020202020204" pitchFamily="34" charset="0"/>
              </a:rPr>
              <a:t> dimanche de l’Avent</a:t>
            </a:r>
          </a:p>
        </p:txBody>
      </p:sp>
    </p:spTree>
    <p:extLst>
      <p:ext uri="{BB962C8B-B14F-4D97-AF65-F5344CB8AC3E}">
        <p14:creationId xmlns:p14="http://schemas.microsoft.com/office/powerpoint/2010/main" val="747331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7DC7FC7A-DCB3-68D5-E47C-10A26D0BB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947" y="1485084"/>
            <a:ext cx="11806105" cy="3786163"/>
          </a:xfrm>
        </p:spPr>
        <p:txBody>
          <a:bodyPr>
            <a:noAutofit/>
          </a:bodyPr>
          <a:lstStyle/>
          <a:p>
            <a:pPr algn="l"/>
            <a:r>
              <a:rPr lang="fr-FR" sz="4000" dirty="0">
                <a:latin typeface="Arial Black" panose="020B0A04020102020204" pitchFamily="34" charset="0"/>
              </a:rPr>
              <a:t>REJOUIS-TOI, JERUSALEM</a:t>
            </a:r>
          </a:p>
          <a:p>
            <a:pPr algn="l"/>
            <a:r>
              <a:rPr lang="fr-FR" sz="4000" dirty="0">
                <a:latin typeface="Arial Black" panose="020B0A04020102020204" pitchFamily="34" charset="0"/>
              </a:rPr>
              <a:t>ALLELUIA !</a:t>
            </a:r>
          </a:p>
          <a:p>
            <a:pPr algn="l"/>
            <a:endParaRPr lang="fr-FR" sz="4000" dirty="0">
              <a:latin typeface="Arial Black" panose="020B0A04020102020204" pitchFamily="34" charset="0"/>
            </a:endParaRPr>
          </a:p>
          <a:p>
            <a:pPr algn="l"/>
            <a:endParaRPr lang="fr-F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556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820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70193" y="444101"/>
            <a:ext cx="1145161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U. :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Réveille ta puissance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Seigneur viens nous sauver,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Fais luire ta présence,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Révèle ta bonté !</a:t>
            </a:r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63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817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64D006B-E770-A874-8C98-B00CEE685B50}"/>
              </a:ext>
            </a:extLst>
          </p:cNvPr>
          <p:cNvSpPr txBox="1"/>
          <p:nvPr/>
        </p:nvSpPr>
        <p:spPr>
          <a:xfrm>
            <a:off x="516400" y="1035092"/>
            <a:ext cx="104124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Trouver dans ma vie ta Présence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Tenir une lampe allumée,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Choisir d’habiter la confiance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Aimer et se savoir aimé.</a:t>
            </a:r>
            <a:endParaRPr lang="fr-FR" sz="48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7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188258" y="815789"/>
            <a:ext cx="12122092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600" u="sng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b="1" i="0" dirty="0">
                <a:effectLst/>
                <a:latin typeface="Arial Black" panose="020B0A04020102020204" pitchFamily="34" charset="0"/>
              </a:rPr>
              <a:t>1.- Croiser ton regard dans le doute,</a:t>
            </a:r>
          </a:p>
          <a:p>
            <a:r>
              <a:rPr lang="fr-FR" sz="4800" b="1" i="0" dirty="0">
                <a:effectLst/>
                <a:latin typeface="Arial Black" panose="020B0A04020102020204" pitchFamily="34" charset="0"/>
              </a:rPr>
              <a:t>Brûler à l’écho de Ta voix,</a:t>
            </a:r>
          </a:p>
          <a:p>
            <a:r>
              <a:rPr lang="fr-FR" sz="4800" b="1" i="0" dirty="0">
                <a:effectLst/>
                <a:latin typeface="Arial Black" panose="020B0A04020102020204" pitchFamily="34" charset="0"/>
              </a:rPr>
              <a:t>Rester pour le pain de la route,</a:t>
            </a:r>
          </a:p>
          <a:p>
            <a:r>
              <a:rPr lang="fr-FR" sz="4800" b="1" i="0" dirty="0">
                <a:effectLst/>
                <a:latin typeface="Arial Black" panose="020B0A04020102020204" pitchFamily="34" charset="0"/>
              </a:rPr>
              <a:t>Savoir reconnaître Ton pas.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054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9E4991F-9DA6-CB75-970A-7D115C6096F7}"/>
              </a:ext>
            </a:extLst>
          </p:cNvPr>
          <p:cNvSpPr txBox="1"/>
          <p:nvPr/>
        </p:nvSpPr>
        <p:spPr>
          <a:xfrm>
            <a:off x="417787" y="918884"/>
            <a:ext cx="104124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Trouver dans ma vie ta Présence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Tenir une lampe allumée,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Choisir d’habiter la confiance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Aimer et se savoir aimé.</a:t>
            </a:r>
          </a:p>
        </p:txBody>
      </p:sp>
    </p:spTree>
    <p:extLst>
      <p:ext uri="{BB962C8B-B14F-4D97-AF65-F5344CB8AC3E}">
        <p14:creationId xmlns:p14="http://schemas.microsoft.com/office/powerpoint/2010/main" val="2386192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11955" y="741726"/>
            <a:ext cx="1212209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6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36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2.- Brûler quand le feu devient cendres,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Partir vers Celui qui attend,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Choisir de donner sans reprendre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Fêter le retour d’un enfant.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85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E4A8274-F7AC-E5B3-8F38-9B76B9C1536E}"/>
              </a:ext>
            </a:extLst>
          </p:cNvPr>
          <p:cNvSpPr txBox="1"/>
          <p:nvPr/>
        </p:nvSpPr>
        <p:spPr>
          <a:xfrm>
            <a:off x="400216" y="1120676"/>
            <a:ext cx="104124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Trouver dans ma vie ta Présence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Tenir une lampe allumée,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Choisir d’habiter la confiance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Aimer et se savoir aimé.</a:t>
            </a:r>
          </a:p>
        </p:txBody>
      </p:sp>
    </p:spTree>
    <p:extLst>
      <p:ext uri="{BB962C8B-B14F-4D97-AF65-F5344CB8AC3E}">
        <p14:creationId xmlns:p14="http://schemas.microsoft.com/office/powerpoint/2010/main" val="3840984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704628-F3FE-CDC1-1829-6EA095130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8B75C4-3D01-75C7-C12E-54758C6BED26}"/>
              </a:ext>
            </a:extLst>
          </p:cNvPr>
          <p:cNvSpPr txBox="1"/>
          <p:nvPr/>
        </p:nvSpPr>
        <p:spPr>
          <a:xfrm>
            <a:off x="400216" y="1120676"/>
            <a:ext cx="1041245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3.- Ouvrir quand Tu frappes à ma porte,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Briser les verrous de la peur,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Savoir tout ce que Tu m’apportes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Rester et devenir veilleur.</a:t>
            </a:r>
            <a:endParaRPr lang="fr-FR" sz="48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1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933836E-64DE-4F09-8945-2B7A4E15AB3A}"/>
              </a:ext>
            </a:extLst>
          </p:cNvPr>
          <p:cNvSpPr txBox="1"/>
          <p:nvPr/>
        </p:nvSpPr>
        <p:spPr>
          <a:xfrm>
            <a:off x="102127" y="62791"/>
            <a:ext cx="11987746" cy="8710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Aube nouvelle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notre nuit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sauver son peuple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Dieu va venir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Joie pour les pauvres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Fête aujourd’hui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8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8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05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5DD2C-7935-CD6B-2935-CC5342DF6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395ED5F-DB1B-DA9C-FA68-CD8C561A59CD}"/>
              </a:ext>
            </a:extLst>
          </p:cNvPr>
          <p:cNvSpPr txBox="1"/>
          <p:nvPr/>
        </p:nvSpPr>
        <p:spPr>
          <a:xfrm>
            <a:off x="400216" y="1120676"/>
            <a:ext cx="104124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Trouver dans ma vie ta Présence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Tenir une lampe allumée,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Choisir d’habiter la confiance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Aimer et se savoir aimé.</a:t>
            </a:r>
          </a:p>
        </p:txBody>
      </p:sp>
    </p:spTree>
    <p:extLst>
      <p:ext uri="{BB962C8B-B14F-4D97-AF65-F5344CB8AC3E}">
        <p14:creationId xmlns:p14="http://schemas.microsoft.com/office/powerpoint/2010/main" val="3181276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522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0B50D074-E745-43B0-B311-C1A36E2A8EA0}"/>
              </a:ext>
            </a:extLst>
          </p:cNvPr>
          <p:cNvSpPr txBox="1"/>
          <p:nvPr/>
        </p:nvSpPr>
        <p:spPr>
          <a:xfrm>
            <a:off x="246993" y="664661"/>
            <a:ext cx="1169801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i="1" dirty="0">
                <a:ln>
                  <a:solidFill>
                    <a:schemeClr val="tx1"/>
                  </a:solidFill>
                </a:ln>
                <a:effectLst/>
                <a:ea typeface="Times New Roman" panose="02020603050405020304" pitchFamily="18" charset="0"/>
              </a:rPr>
              <a:t>Le célébrant </a:t>
            </a:r>
            <a:r>
              <a:rPr lang="fr-FR" sz="4800" b="1" dirty="0">
                <a:ln>
                  <a:solidFill>
                    <a:schemeClr val="tx1"/>
                  </a:solidFill>
                </a:ln>
                <a:effectLst/>
                <a:ea typeface="Times New Roman" panose="02020603050405020304" pitchFamily="18" charset="0"/>
              </a:rPr>
              <a:t>: «</a:t>
            </a:r>
            <a:r>
              <a:rPr lang="fr-FR" sz="4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 Priez, frères et sœurs : que mon sacrifice, qui est aussi le vôtre, soit agréable à Dieu le Père tout puissant. »</a:t>
            </a:r>
          </a:p>
          <a:p>
            <a:endParaRPr lang="fr-FR" sz="3200" i="1" dirty="0">
              <a:ln>
                <a:solidFill>
                  <a:schemeClr val="tx1"/>
                </a:solidFill>
              </a:ln>
            </a:endParaRPr>
          </a:p>
          <a:p>
            <a:r>
              <a:rPr lang="fr-FR" sz="4000" i="1" dirty="0">
                <a:ln>
                  <a:solidFill>
                    <a:schemeClr val="tx1"/>
                  </a:solidFill>
                </a:ln>
              </a:rPr>
              <a:t>L’assemblée </a:t>
            </a:r>
            <a:r>
              <a:rPr lang="fr-FR" sz="4000" dirty="0">
                <a:ln>
                  <a:solidFill>
                    <a:schemeClr val="tx1"/>
                  </a:solidFill>
                </a:ln>
              </a:rPr>
              <a:t>: </a:t>
            </a:r>
            <a:r>
              <a:rPr lang="fr-FR" sz="5400" dirty="0">
                <a:ln>
                  <a:solidFill>
                    <a:schemeClr val="tx1"/>
                  </a:solidFill>
                </a:ln>
              </a:rPr>
              <a:t>« </a:t>
            </a:r>
            <a:r>
              <a:rPr lang="fr-FR" sz="5400" b="1" dirty="0">
                <a:ln>
                  <a:solidFill>
                    <a:schemeClr val="tx1"/>
                  </a:solidFill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Que le Seigneur reçoive de vos mains ce sacrifice à la louange et à la gloire de son nom, pour notre bien et celui de toute l’Eglise.</a:t>
            </a:r>
            <a:endParaRPr lang="fr-FR" sz="5400" dirty="0">
              <a:ln>
                <a:solidFill>
                  <a:schemeClr val="tx1"/>
                </a:solidFill>
              </a:ln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94C317-2E61-45B0-BD83-8862C019B578}"/>
              </a:ext>
            </a:extLst>
          </p:cNvPr>
          <p:cNvSpPr/>
          <p:nvPr/>
        </p:nvSpPr>
        <p:spPr>
          <a:xfrm>
            <a:off x="3190683" y="0"/>
            <a:ext cx="5810630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8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Prière sur les </a:t>
            </a:r>
            <a:r>
              <a:rPr lang="fr-FR" sz="40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offrandes</a:t>
            </a:r>
            <a:r>
              <a:rPr lang="fr-FR" sz="48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977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215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B476A3D-EF1C-D713-1D9A-0CDEC69CCBD3}"/>
              </a:ext>
            </a:extLst>
          </p:cNvPr>
          <p:cNvSpPr txBox="1"/>
          <p:nvPr/>
        </p:nvSpPr>
        <p:spPr>
          <a:xfrm>
            <a:off x="58724" y="125835"/>
            <a:ext cx="12133276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Sanctus</a:t>
            </a:r>
            <a:r>
              <a:rPr lang="fr-FR" sz="28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28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Sanctus, Sanctus, Sanctus ! Deus Sabaoth (bis)</a:t>
            </a: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Pleni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caeli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terra Gloria tua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Hosanna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deo ! Hosanna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(bis)</a:t>
            </a: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Bénédictus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venit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nomine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Domini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Hosanna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deo ! Hosanna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(Bis)</a:t>
            </a:r>
          </a:p>
        </p:txBody>
      </p:sp>
    </p:spTree>
    <p:extLst>
      <p:ext uri="{BB962C8B-B14F-4D97-AF65-F5344CB8AC3E}">
        <p14:creationId xmlns:p14="http://schemas.microsoft.com/office/powerpoint/2010/main" val="2206801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1708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128063" y="206188"/>
            <a:ext cx="1172673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i="1" u="sng" dirty="0">
                <a:ln>
                  <a:solidFill>
                    <a:schemeClr val="tx1"/>
                  </a:solidFill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Anamnèse</a:t>
            </a:r>
          </a:p>
          <a:p>
            <a:endParaRPr lang="fr-FR" sz="48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rappelons ta mort, Seigneur ressuscité,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nous attendons que tu viennes!</a:t>
            </a:r>
          </a:p>
        </p:txBody>
      </p:sp>
    </p:spTree>
    <p:extLst>
      <p:ext uri="{BB962C8B-B14F-4D97-AF65-F5344CB8AC3E}">
        <p14:creationId xmlns:p14="http://schemas.microsoft.com/office/powerpoint/2010/main" val="4204033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4DBDA-3F4E-64E8-D8D1-09074478DD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42404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101745" y="0"/>
            <a:ext cx="11451613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</a:t>
            </a:r>
            <a:r>
              <a:rPr lang="fr-FR" sz="28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28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 Dei, qui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tollis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peccata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mundi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miserere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endParaRPr lang="fr-FR" sz="40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 Dei, qui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tollis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peccata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mundi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miserere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endParaRPr lang="fr-FR" sz="40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 Dei, qui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tollis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peccata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mundi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pacem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6814001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402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93BF11B-4044-2ECA-FCFC-6DA34C987966}"/>
              </a:ext>
            </a:extLst>
          </p:cNvPr>
          <p:cNvSpPr txBox="1"/>
          <p:nvPr/>
        </p:nvSpPr>
        <p:spPr>
          <a:xfrm>
            <a:off x="207977" y="103823"/>
            <a:ext cx="11776046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atin typeface="Arial Black" panose="020B0A04020102020204" pitchFamily="34" charset="0"/>
              </a:rPr>
              <a:t>BONNE NOUVELLE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CRIS ET CHANSONS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POUR SAUVER SON PEUPLE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DIEU VA VENIR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VOIX QUI S'ÉLÈVE DANS NOS DÉSERTS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IL FAUT PRÉPARER LA ROUTE AU SEIGNEUR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IL FAUT PRÉPARER LA ROUTE AU SEIGNEUR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809315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-1" y="0"/>
            <a:ext cx="1209692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u="sng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Communion :</a:t>
            </a:r>
          </a:p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Prenez et mangez,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Ceci est mon corps,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Prenez et buvez, voici mon sang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Ouvrez vos cœurs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Vous ne serez plus jamais seuls :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Je vous donne ma vie.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6377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-1" y="0"/>
            <a:ext cx="1209692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1. Demeurez en moi, comme je demeure en vous,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Qui demeure en mon amour, celui-là portera du fruit.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Comme Dieu mon Père, ainsi je vous ai aimés.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Gardez mes paroles, vous recevrez ma joie !</a:t>
            </a:r>
          </a:p>
        </p:txBody>
      </p:sp>
    </p:spTree>
    <p:extLst>
      <p:ext uri="{BB962C8B-B14F-4D97-AF65-F5344CB8AC3E}">
        <p14:creationId xmlns:p14="http://schemas.microsoft.com/office/powerpoint/2010/main" val="34008095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-1" y="0"/>
            <a:ext cx="1209692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Prenez et mangez,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Ceci est mon corps,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Prenez et buvez, voici mon sang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Ouvrez vos cœurs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Vous ne serez plus jamais seuls :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Je vous donne ma vie.</a:t>
            </a:r>
          </a:p>
        </p:txBody>
      </p:sp>
    </p:spTree>
    <p:extLst>
      <p:ext uri="{BB962C8B-B14F-4D97-AF65-F5344CB8AC3E}">
        <p14:creationId xmlns:p14="http://schemas.microsoft.com/office/powerpoint/2010/main" val="3355121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169126" y="320456"/>
            <a:ext cx="11853747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2. Je vous ai choisis pour que vous portiez du fruit.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Gardez mon commandement et vous demeurerez en moi.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Comme je vous aime, aimez-vous d’un seul Esprit,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Je vous donne ma vie : vous êtes mes amis !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952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ACF2ED6-1623-8A57-6C4E-9713B175231C}"/>
              </a:ext>
            </a:extLst>
          </p:cNvPr>
          <p:cNvSpPr txBox="1"/>
          <p:nvPr/>
        </p:nvSpPr>
        <p:spPr>
          <a:xfrm>
            <a:off x="224117" y="62753"/>
            <a:ext cx="1209692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Prenez et mangez,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Ceci est mon corps,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Prenez et buvez, voici mon sang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Ouvrez vos cœurs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Vous ne serez plus jamais seuls :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Je vous donne ma vie.</a:t>
            </a:r>
          </a:p>
        </p:txBody>
      </p:sp>
    </p:spTree>
    <p:extLst>
      <p:ext uri="{BB962C8B-B14F-4D97-AF65-F5344CB8AC3E}">
        <p14:creationId xmlns:p14="http://schemas.microsoft.com/office/powerpoint/2010/main" val="2267332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95075" y="441676"/>
            <a:ext cx="12096925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3. Je vous enverrai l’Esprit Saint, le Paraclet.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Il vous conduira au Père et fera de vous des témoins.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Cherchez, vous trouverez, demandez, vous obtiendrez,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Afin que le Père soit glorifié en vous !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627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5ECBCE5-BCBE-A635-1017-CFB76DAEE063}"/>
              </a:ext>
            </a:extLst>
          </p:cNvPr>
          <p:cNvSpPr txBox="1"/>
          <p:nvPr/>
        </p:nvSpPr>
        <p:spPr>
          <a:xfrm>
            <a:off x="224117" y="62753"/>
            <a:ext cx="1209692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Prenez et mangez,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Ceci est mon corps,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Prenez et buvez, voici mon sang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Ouvrez vos cœurs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Vous ne serez plus jamais seuls :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Je vous donne ma vie.</a:t>
            </a:r>
          </a:p>
        </p:txBody>
      </p:sp>
    </p:spTree>
    <p:extLst>
      <p:ext uri="{BB962C8B-B14F-4D97-AF65-F5344CB8AC3E}">
        <p14:creationId xmlns:p14="http://schemas.microsoft.com/office/powerpoint/2010/main" val="5628453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9642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288092" y="231861"/>
            <a:ext cx="1169772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u="sng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Envoi :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R/ Levons les yeux, voici la vraie lumière,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Voici le Christ qui nous donne la paix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Ouvrons nos cœurs à sa miséricorde,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Sauveur est au milieu de nous !</a:t>
            </a:r>
          </a:p>
        </p:txBody>
      </p:sp>
    </p:spTree>
    <p:extLst>
      <p:ext uri="{BB962C8B-B14F-4D97-AF65-F5344CB8AC3E}">
        <p14:creationId xmlns:p14="http://schemas.microsoft.com/office/powerpoint/2010/main" val="38277954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44668" y="147133"/>
            <a:ext cx="12147332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1. Jésus Christ, le Fils de Dieu fait homme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Vient demeurer au milieu de son peuple 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Regardez ! Voici l’Emmanuel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Dieu avec nous, venu dans notre chair !</a:t>
            </a:r>
          </a:p>
        </p:txBody>
      </p:sp>
    </p:spTree>
    <p:extLst>
      <p:ext uri="{BB962C8B-B14F-4D97-AF65-F5344CB8AC3E}">
        <p14:creationId xmlns:p14="http://schemas.microsoft.com/office/powerpoint/2010/main" val="65975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8191A35-3D76-D0A5-C1FD-D419157C9E06}"/>
              </a:ext>
            </a:extLst>
          </p:cNvPr>
          <p:cNvSpPr txBox="1"/>
          <p:nvPr/>
        </p:nvSpPr>
        <p:spPr>
          <a:xfrm>
            <a:off x="0" y="0"/>
            <a:ext cx="11987746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Terre nouvelle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Monde nouveau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sauver son peuple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Dieu va venir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Paix sur la terre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Ciel parmi nous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</p:txBody>
      </p:sp>
    </p:spTree>
    <p:extLst>
      <p:ext uri="{BB962C8B-B14F-4D97-AF65-F5344CB8AC3E}">
        <p14:creationId xmlns:p14="http://schemas.microsoft.com/office/powerpoint/2010/main" val="38374388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234980" y="409464"/>
            <a:ext cx="11329512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R/ Levons les yeux, voici la vraie lumière,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Voici le Christ qui nous donne la paix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Ouvrons nos cœurs à sa miséricorde,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Sauveur est au milieu de nous !</a:t>
            </a:r>
          </a:p>
          <a:p>
            <a:endParaRPr lang="fr-FR" sz="40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3998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B9710F4-BD22-5376-6D84-3C8BE8EB3702}"/>
              </a:ext>
            </a:extLst>
          </p:cNvPr>
          <p:cNvSpPr txBox="1"/>
          <p:nvPr/>
        </p:nvSpPr>
        <p:spPr>
          <a:xfrm>
            <a:off x="440493" y="474512"/>
            <a:ext cx="1079162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2. Il est Dieu, il est notre lumière,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Rayon jailli du cœur très saint du Père.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Sa clarté embrase l’univers,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Il est la vie illuminant la nuit !</a:t>
            </a:r>
          </a:p>
        </p:txBody>
      </p:sp>
    </p:spTree>
    <p:extLst>
      <p:ext uri="{BB962C8B-B14F-4D97-AF65-F5344CB8AC3E}">
        <p14:creationId xmlns:p14="http://schemas.microsoft.com/office/powerpoint/2010/main" val="26927367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299EB6-D736-BD33-2E5C-130584F87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14CA61E-E33C-38C3-EE9F-7DF643835912}"/>
              </a:ext>
            </a:extLst>
          </p:cNvPr>
          <p:cNvSpPr txBox="1"/>
          <p:nvPr/>
        </p:nvSpPr>
        <p:spPr>
          <a:xfrm>
            <a:off x="234980" y="409464"/>
            <a:ext cx="11329512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R/ Levons les yeux, voici la vraie lumière,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Voici le Christ qui nous donne la paix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Ouvrons nos cœurs à sa miséricorde,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Sauveur est au milieu de nous !</a:t>
            </a:r>
          </a:p>
          <a:p>
            <a:endParaRPr lang="fr-FR" sz="40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518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226409" y="428178"/>
            <a:ext cx="11329512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3. C’est par lui que fut créé le monde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Pour l’habiter, l’habiller de sa gloire.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son nom Dieu se révèle à nous.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Accueillons-le, Il vient parmi les siens !</a:t>
            </a:r>
          </a:p>
        </p:txBody>
      </p:sp>
    </p:spTree>
    <p:extLst>
      <p:ext uri="{BB962C8B-B14F-4D97-AF65-F5344CB8AC3E}">
        <p14:creationId xmlns:p14="http://schemas.microsoft.com/office/powerpoint/2010/main" val="14877159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DABFF-E64F-C46F-5874-6D6245B345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6D3FA5-9079-94EE-4C67-300C5115A430}"/>
              </a:ext>
            </a:extLst>
          </p:cNvPr>
          <p:cNvSpPr txBox="1"/>
          <p:nvPr/>
        </p:nvSpPr>
        <p:spPr>
          <a:xfrm>
            <a:off x="234980" y="409464"/>
            <a:ext cx="11329512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R/ Levons les yeux, voici la vraie lumière,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Voici le Christ qui nous donne la paix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Ouvrons nos cœurs à sa miséricorde,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Sauveur est au milieu de nous !</a:t>
            </a:r>
          </a:p>
          <a:p>
            <a:endParaRPr lang="fr-FR" sz="40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5922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89337" y="93345"/>
            <a:ext cx="12102663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4. Viens, Jésus ! Entre dans ton saint temple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Nourris nos cœurs, donne-nous ta Parole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Nous voici, tes enfants rassemblés :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Parle, Seigneur, et nous écouterons !</a:t>
            </a:r>
          </a:p>
        </p:txBody>
      </p:sp>
    </p:spTree>
    <p:extLst>
      <p:ext uri="{BB962C8B-B14F-4D97-AF65-F5344CB8AC3E}">
        <p14:creationId xmlns:p14="http://schemas.microsoft.com/office/powerpoint/2010/main" val="19343164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432D0-28A2-7798-6E54-87F6DE3BC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5B42209-CFCC-313B-A9DF-65E6F396C13B}"/>
              </a:ext>
            </a:extLst>
          </p:cNvPr>
          <p:cNvSpPr txBox="1"/>
          <p:nvPr/>
        </p:nvSpPr>
        <p:spPr>
          <a:xfrm>
            <a:off x="234980" y="409464"/>
            <a:ext cx="11329512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R/ Levons les yeux, voici la vraie lumière,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Voici le Christ qui nous donne la paix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Ouvrons nos cœurs à sa miséricorde,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Sauveur est au milieu de nous !</a:t>
            </a:r>
          </a:p>
          <a:p>
            <a:endParaRPr lang="fr-FR" sz="40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85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85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EF57FB3-510B-AA7F-0616-B0415BC0B860}"/>
              </a:ext>
            </a:extLst>
          </p:cNvPr>
          <p:cNvSpPr txBox="1"/>
          <p:nvPr/>
        </p:nvSpPr>
        <p:spPr>
          <a:xfrm>
            <a:off x="102127" y="1484628"/>
            <a:ext cx="1198774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Kyrie eleison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800" b="0" i="0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 err="1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Christe</a:t>
            </a: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eleison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800" b="0" i="0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Kyrie eleison</a:t>
            </a:r>
          </a:p>
        </p:txBody>
      </p:sp>
    </p:spTree>
    <p:extLst>
      <p:ext uri="{BB962C8B-B14F-4D97-AF65-F5344CB8AC3E}">
        <p14:creationId xmlns:p14="http://schemas.microsoft.com/office/powerpoint/2010/main" val="365472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3697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70193" y="444101"/>
            <a:ext cx="11451613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Psaume 24 :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 toi, Seigneur, j’élève mon âme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 toi, mon Dieu</a:t>
            </a:r>
          </a:p>
        </p:txBody>
      </p:sp>
    </p:spTree>
    <p:extLst>
      <p:ext uri="{BB962C8B-B14F-4D97-AF65-F5344CB8AC3E}">
        <p14:creationId xmlns:p14="http://schemas.microsoft.com/office/powerpoint/2010/main" val="3413320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4021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1083</Words>
  <Application>Microsoft Office PowerPoint</Application>
  <PresentationFormat>Grand écran</PresentationFormat>
  <Paragraphs>184</Paragraphs>
  <Slides>46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52" baseType="lpstr">
      <vt:lpstr>Arial</vt:lpstr>
      <vt:lpstr>Arial Black</vt:lpstr>
      <vt:lpstr>Calibri</vt:lpstr>
      <vt:lpstr>Calibri Light</vt:lpstr>
      <vt:lpstr>Times New Roman</vt:lpstr>
      <vt:lpstr>Office Theme</vt:lpstr>
      <vt:lpstr>    MESSES DES 30 novembre et 1er décembre 2024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3ème Dimanche de l’Avent.  11 et 12 Décembre 2021</dc:title>
  <dc:creator>Christine PENIN</dc:creator>
  <cp:lastModifiedBy>Christine</cp:lastModifiedBy>
  <cp:revision>54</cp:revision>
  <dcterms:created xsi:type="dcterms:W3CDTF">2021-12-05T15:05:26Z</dcterms:created>
  <dcterms:modified xsi:type="dcterms:W3CDTF">2024-11-21T08:02:51Z</dcterms:modified>
</cp:coreProperties>
</file>