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3" r:id="rId30"/>
    <p:sldId id="284" r:id="rId31"/>
    <p:sldId id="286" r:id="rId32"/>
    <p:sldId id="288" r:id="rId33"/>
    <p:sldId id="287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95" autoAdjust="0"/>
  </p:normalViewPr>
  <p:slideViewPr>
    <p:cSldViewPr snapToGrid="0" showGuides="1">
      <p:cViewPr varScale="1">
        <p:scale>
          <a:sx n="95" d="100"/>
          <a:sy n="95" d="100"/>
        </p:scale>
        <p:origin x="39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55DB6-D3A3-4C83-9E6F-30742EBBFDD2}" type="datetimeFigureOut">
              <a:rPr lang="fr-FR" smtClean="0"/>
              <a:t>21/12/2024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12E3B-8ACC-45D7-843B-2A7281C4C82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551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2E3B-8ACC-45D7-843B-2A7281C4C82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8329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2E3B-8ACC-45D7-843B-2A7281C4C825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687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2E3B-8ACC-45D7-843B-2A7281C4C82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67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2AD5-5E31-45AD-ABA2-CA27B4D4609F}" type="datetimeFigureOut">
              <a:rPr lang="fr-FR" smtClean="0"/>
              <a:t>21/12/2024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056-017D-4626-9EA2-00EC78C80F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944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2AD5-5E31-45AD-ABA2-CA27B4D4609F}" type="datetimeFigureOut">
              <a:rPr lang="fr-FR" smtClean="0"/>
              <a:t>21/12/2024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056-017D-4626-9EA2-00EC78C80F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442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2AD5-5E31-45AD-ABA2-CA27B4D4609F}" type="datetimeFigureOut">
              <a:rPr lang="fr-FR" smtClean="0"/>
              <a:t>21/12/2024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056-017D-4626-9EA2-00EC78C80F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72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2AD5-5E31-45AD-ABA2-CA27B4D4609F}" type="datetimeFigureOut">
              <a:rPr lang="fr-FR" smtClean="0"/>
              <a:t>21/12/2024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056-017D-4626-9EA2-00EC78C80F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093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2AD5-5E31-45AD-ABA2-CA27B4D4609F}" type="datetimeFigureOut">
              <a:rPr lang="fr-FR" smtClean="0"/>
              <a:t>21/12/2024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056-017D-4626-9EA2-00EC78C80F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128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2AD5-5E31-45AD-ABA2-CA27B4D4609F}" type="datetimeFigureOut">
              <a:rPr lang="fr-FR" smtClean="0"/>
              <a:t>21/12/2024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056-017D-4626-9EA2-00EC78C80F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364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2AD5-5E31-45AD-ABA2-CA27B4D4609F}" type="datetimeFigureOut">
              <a:rPr lang="fr-FR" smtClean="0"/>
              <a:t>21/12/2024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056-017D-4626-9EA2-00EC78C80F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71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2AD5-5E31-45AD-ABA2-CA27B4D4609F}" type="datetimeFigureOut">
              <a:rPr lang="fr-FR" smtClean="0"/>
              <a:t>21/12/2024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056-017D-4626-9EA2-00EC78C80F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56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2AD5-5E31-45AD-ABA2-CA27B4D4609F}" type="datetimeFigureOut">
              <a:rPr lang="fr-FR" smtClean="0"/>
              <a:t>21/12/2024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056-017D-4626-9EA2-00EC78C80F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68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2AD5-5E31-45AD-ABA2-CA27B4D4609F}" type="datetimeFigureOut">
              <a:rPr lang="fr-FR" smtClean="0"/>
              <a:t>21/12/2024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056-017D-4626-9EA2-00EC78C80F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94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2AD5-5E31-45AD-ABA2-CA27B4D4609F}" type="datetimeFigureOut">
              <a:rPr lang="fr-FR" smtClean="0"/>
              <a:t>21/12/2024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7056-017D-4626-9EA2-00EC78C80F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928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FA52AD5-5E31-45AD-ABA2-CA27B4D4609F}" type="datetimeFigureOut">
              <a:rPr lang="fr-FR" smtClean="0"/>
              <a:t>21/12/2024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46F7056-017D-4626-9EA2-00EC78C80F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721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2F59C4C-5E95-F314-B3B3-09439F00B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180" y="-1112264"/>
            <a:ext cx="5634820" cy="75130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BB3E1C-BDD7-334B-8E78-FD0F969A6FB2}"/>
              </a:ext>
            </a:extLst>
          </p:cNvPr>
          <p:cNvSpPr/>
          <p:nvPr/>
        </p:nvSpPr>
        <p:spPr>
          <a:xfrm>
            <a:off x="965083" y="359392"/>
            <a:ext cx="42407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fr-FR" sz="4400" b="1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</a:t>
            </a:r>
            <a:r>
              <a:rPr lang="fr-FR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janvier  2025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F89887-8E20-B6D8-6FED-73ABAD0E50AB}"/>
              </a:ext>
            </a:extLst>
          </p:cNvPr>
          <p:cNvSpPr/>
          <p:nvPr/>
        </p:nvSpPr>
        <p:spPr>
          <a:xfrm>
            <a:off x="194283" y="1507879"/>
            <a:ext cx="63628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Solennité de  </a:t>
            </a:r>
          </a:p>
          <a:p>
            <a:pPr algn="ctr"/>
            <a:r>
              <a:rPr lang="fr-F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Marie Mère de Dieu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60E981-333C-D025-F67C-77A382808E39}"/>
              </a:ext>
            </a:extLst>
          </p:cNvPr>
          <p:cNvSpPr txBox="1"/>
          <p:nvPr/>
        </p:nvSpPr>
        <p:spPr>
          <a:xfrm>
            <a:off x="194283" y="4213717"/>
            <a:ext cx="691998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le Seigneur tourne vers toi son visage, qu'il t'apporte la paix ! »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Livre des Nombres </a:t>
            </a:r>
            <a:endParaRPr lang="fr-FR" sz="3200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0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C24E4D6-33D7-F9B1-3D1C-8420548B4CAE}"/>
              </a:ext>
            </a:extLst>
          </p:cNvPr>
          <p:cNvSpPr txBox="1"/>
          <p:nvPr/>
        </p:nvSpPr>
        <p:spPr>
          <a:xfrm>
            <a:off x="224657" y="1390783"/>
            <a:ext cx="1232469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Car toi seul es saint,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toi seul es Seigneur,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Toi seul es le Très-Haut :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Jésus Christ, avec le Saint-Esprit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Dans la gloire de Dieu le Père.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64100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933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F6FC82-EA89-9918-A87E-8B406C90357D}"/>
              </a:ext>
            </a:extLst>
          </p:cNvPr>
          <p:cNvSpPr/>
          <p:nvPr/>
        </p:nvSpPr>
        <p:spPr>
          <a:xfrm>
            <a:off x="-48279" y="2352480"/>
            <a:ext cx="122885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Que Dieu nous prenne en grâce </a:t>
            </a:r>
          </a:p>
          <a:p>
            <a:pPr algn="ctr"/>
            <a:r>
              <a:rPr lang="fr-FR" sz="54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et qu’il nous bénisse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B5822-230B-1160-BAA8-C9443A8CE06F}"/>
              </a:ext>
            </a:extLst>
          </p:cNvPr>
          <p:cNvSpPr/>
          <p:nvPr/>
        </p:nvSpPr>
        <p:spPr>
          <a:xfrm>
            <a:off x="432234" y="176838"/>
            <a:ext cx="1897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Psaume </a:t>
            </a:r>
          </a:p>
        </p:txBody>
      </p:sp>
    </p:spTree>
    <p:extLst>
      <p:ext uri="{BB962C8B-B14F-4D97-AF65-F5344CB8AC3E}">
        <p14:creationId xmlns:p14="http://schemas.microsoft.com/office/powerpoint/2010/main" val="59347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19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6A062E8-5685-B224-D5D9-9DBF325D39FB}"/>
              </a:ext>
            </a:extLst>
          </p:cNvPr>
          <p:cNvSpPr txBox="1"/>
          <p:nvPr/>
        </p:nvSpPr>
        <p:spPr>
          <a:xfrm>
            <a:off x="2928769" y="2278548"/>
            <a:ext cx="112726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 Seigneur avec Marie, </a:t>
            </a:r>
          </a:p>
          <a:p>
            <a:r>
              <a:rPr lang="fr-FR" sz="40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intercède pour nous</a:t>
            </a:r>
            <a:endParaRPr lang="fr-FR" sz="4000" cap="small" dirty="0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3C7174-2A40-A6A1-3E90-49252CAECA39}"/>
              </a:ext>
            </a:extLst>
          </p:cNvPr>
          <p:cNvSpPr/>
          <p:nvPr/>
        </p:nvSpPr>
        <p:spPr>
          <a:xfrm>
            <a:off x="215582" y="63062"/>
            <a:ext cx="32334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Prière universelle</a:t>
            </a:r>
          </a:p>
        </p:txBody>
      </p:sp>
    </p:spTree>
    <p:extLst>
      <p:ext uri="{BB962C8B-B14F-4D97-AF65-F5344CB8AC3E}">
        <p14:creationId xmlns:p14="http://schemas.microsoft.com/office/powerpoint/2010/main" val="150797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423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0F34E5E-BB0B-0310-D5AF-90A78D40387E}"/>
              </a:ext>
            </a:extLst>
          </p:cNvPr>
          <p:cNvSpPr txBox="1"/>
          <p:nvPr/>
        </p:nvSpPr>
        <p:spPr>
          <a:xfrm>
            <a:off x="303551" y="336721"/>
            <a:ext cx="111489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Toi qui ravis le cœur de Dieu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Et qui l'inclines vers la terre,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Marie, tu fais monter vers lui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Ta réponse en offrande.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511B114-A2FB-03A0-AC46-2BEADA0E72AD}"/>
              </a:ext>
            </a:extLst>
          </p:cNvPr>
          <p:cNvSpPr txBox="1"/>
          <p:nvPr/>
        </p:nvSpPr>
        <p:spPr>
          <a:xfrm>
            <a:off x="303551" y="3559605"/>
            <a:ext cx="100096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Toi qui reçois l'appel de Dieu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Comme une terre la semence,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Tu laisses prendre corps en toi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L'Espérance nouvelle.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6CEA1EE-CDE3-4401-BC90-809626C8E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352" y="3024843"/>
            <a:ext cx="1340097" cy="349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0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BA74B60-33E3-82EB-7A6C-8971FB5B9693}"/>
              </a:ext>
            </a:extLst>
          </p:cNvPr>
          <p:cNvSpPr txBox="1"/>
          <p:nvPr/>
        </p:nvSpPr>
        <p:spPr>
          <a:xfrm>
            <a:off x="258580" y="453693"/>
            <a:ext cx="1098404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L'homme a perdu la joie de Dieu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En refusant la ressemblance,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Par toi le Fils nous est donné,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Qui nous rend à son Père.</a:t>
            </a:r>
            <a:br>
              <a:rPr lang="fr-FR" sz="4000" dirty="0">
                <a:latin typeface="Arial Black" panose="020B0A04020102020204" pitchFamily="34" charset="0"/>
              </a:rPr>
            </a:b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Vierge bénie qui portes Dieu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Promesse et gage de l'alliance,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L'amour en toi rejoint nos vies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Et les prend dans la sienne</a:t>
            </a:r>
            <a:r>
              <a:rPr lang="fr-FR" dirty="0">
                <a:latin typeface="Arial Black" panose="020B0A04020102020204" pitchFamily="34" charset="0"/>
              </a:rPr>
              <a:t>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BD9A2A-5FE5-6921-C5E2-8F9DBDF75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8675" y="3670250"/>
            <a:ext cx="1047896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71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929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29C1D08-F867-E3CE-D94F-D5E048D60F2C}"/>
              </a:ext>
            </a:extLst>
          </p:cNvPr>
          <p:cNvSpPr txBox="1"/>
          <p:nvPr/>
        </p:nvSpPr>
        <p:spPr>
          <a:xfrm>
            <a:off x="217714" y="305068"/>
            <a:ext cx="1277982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Saint, Saint, Saint le Seigneur,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le Dieu de l’univers</a:t>
            </a:r>
            <a:r>
              <a:rPr lang="fr-FR" sz="4000" dirty="0">
                <a:latin typeface="Arial Black" panose="020B0A04020102020204" pitchFamily="34" charset="0"/>
              </a:rPr>
              <a:t>. (bis)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Ciel et terre sont remplis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de ta splendeur et de ta gloire.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Hosanna au plus haut des cieux !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Hosanna au plus haut des cieux !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Béni soit celui qui vient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au nom du Seigneur.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Hosanna au plus haut des cieux !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Hosanna au plus haut des cieux </a:t>
            </a:r>
            <a:r>
              <a:rPr lang="fr-FR" sz="4000" dirty="0">
                <a:latin typeface="Arial Black" panose="020B0A04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2987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CAADE-A7B6-EA7C-06E5-4A3A4853A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8034855-8656-3A60-7248-55894903A836}"/>
              </a:ext>
            </a:extLst>
          </p:cNvPr>
          <p:cNvSpPr txBox="1"/>
          <p:nvPr/>
        </p:nvSpPr>
        <p:spPr>
          <a:xfrm>
            <a:off x="333531" y="291751"/>
            <a:ext cx="111039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Exultez de joie, peuples de l'univers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Jubilez, acclamez votre roi.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Exultez de joie, Dieu a pris notre chair,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Jubilez, chantez, alléluia.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FAE8DF-0C5D-D094-8AAC-8AB28A966CAE}"/>
              </a:ext>
            </a:extLst>
          </p:cNvPr>
          <p:cNvSpPr txBox="1"/>
          <p:nvPr/>
        </p:nvSpPr>
        <p:spPr>
          <a:xfrm>
            <a:off x="678304" y="3502116"/>
            <a:ext cx="99047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Car un enfant nous est né,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Car un fils nous a été donné,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Dieu éternel et prince de paix,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Maintenant et à jamais.</a:t>
            </a:r>
          </a:p>
        </p:txBody>
      </p:sp>
    </p:spTree>
    <p:extLst>
      <p:ext uri="{BB962C8B-B14F-4D97-AF65-F5344CB8AC3E}">
        <p14:creationId xmlns:p14="http://schemas.microsoft.com/office/powerpoint/2010/main" val="3081161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753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544AB4F-B31A-4F6E-BB8B-C06AE85A6CC8}"/>
              </a:ext>
            </a:extLst>
          </p:cNvPr>
          <p:cNvSpPr txBox="1"/>
          <p:nvPr/>
        </p:nvSpPr>
        <p:spPr>
          <a:xfrm>
            <a:off x="261257" y="622051"/>
            <a:ext cx="1282337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fr-FR" sz="4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Il est grand le mystère de la foi</a:t>
            </a:r>
            <a:br>
              <a:rPr lang="fr-FR" sz="4000" dirty="0"/>
            </a:br>
            <a:r>
              <a:rPr lang="fr-FR" sz="4000" b="1" i="1" dirty="0">
                <a:latin typeface="Arial Black" panose="020B0A04020102020204" pitchFamily="34" charset="0"/>
              </a:rPr>
              <a:t> 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Nous annonçons ta mort,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Seigneur Jésus,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endParaRPr lang="fr-FR" sz="4000" cap="small" dirty="0">
              <a:latin typeface="Arial Black" panose="020B0A04020102020204" pitchFamily="34" charset="0"/>
            </a:endParaRPr>
          </a:p>
          <a:p>
            <a:r>
              <a:rPr lang="fr-FR" sz="4000" cap="small" dirty="0">
                <a:latin typeface="Arial Black" panose="020B0A04020102020204" pitchFamily="34" charset="0"/>
              </a:rPr>
              <a:t>nous proclamons ta résurrection,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endParaRPr lang="fr-FR" sz="4000" cap="small" dirty="0">
              <a:latin typeface="Arial Black" panose="020B0A04020102020204" pitchFamily="34" charset="0"/>
            </a:endParaRPr>
          </a:p>
          <a:p>
            <a:r>
              <a:rPr lang="fr-FR" sz="4000" cap="small" dirty="0">
                <a:latin typeface="Arial Black" panose="020B0A04020102020204" pitchFamily="34" charset="0"/>
              </a:rPr>
              <a:t>nous attendons ta venue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dans la gloire.</a:t>
            </a:r>
          </a:p>
        </p:txBody>
      </p:sp>
    </p:spTree>
    <p:extLst>
      <p:ext uri="{BB962C8B-B14F-4D97-AF65-F5344CB8AC3E}">
        <p14:creationId xmlns:p14="http://schemas.microsoft.com/office/powerpoint/2010/main" val="480132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047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8DD3103-CA0D-FAA6-8972-844211505C56}"/>
              </a:ext>
            </a:extLst>
          </p:cNvPr>
          <p:cNvSpPr txBox="1"/>
          <p:nvPr/>
        </p:nvSpPr>
        <p:spPr>
          <a:xfrm>
            <a:off x="65315" y="366575"/>
            <a:ext cx="117565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cap="small" dirty="0">
                <a:latin typeface="Arial Black" panose="020B0A04020102020204" pitchFamily="34" charset="0"/>
              </a:rPr>
              <a:t>La Paix soit avec nous, La Paix de Jésus-Christ.</a:t>
            </a:r>
            <a:br>
              <a:rPr lang="fr-FR" sz="3200" cap="small" dirty="0">
                <a:latin typeface="Arial Black" panose="020B0A04020102020204" pitchFamily="34" charset="0"/>
              </a:rPr>
            </a:br>
            <a:r>
              <a:rPr lang="fr-FR" sz="3200" cap="small" dirty="0">
                <a:latin typeface="Arial Black" panose="020B0A04020102020204" pitchFamily="34" charset="0"/>
              </a:rPr>
              <a:t>La Paix entre nous, La Paix de son Esprit</a:t>
            </a:r>
            <a:r>
              <a:rPr lang="fr-FR" sz="3200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2D9DC1B-74CA-9762-8E3B-105897BB2642}"/>
              </a:ext>
            </a:extLst>
          </p:cNvPr>
          <p:cNvSpPr txBox="1"/>
          <p:nvPr/>
        </p:nvSpPr>
        <p:spPr>
          <a:xfrm>
            <a:off x="65315" y="1758907"/>
            <a:ext cx="121266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/>
              <a:t>Agneau de Dieu, Qui enlèves le péché du monde,</a:t>
            </a:r>
          </a:p>
          <a:p>
            <a:r>
              <a:rPr lang="fr-FR" sz="3600" b="1" dirty="0"/>
              <a:t>Prends pitié de nous, Prends pitié de nous.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677CBE-6B6F-4688-78A6-1761A08B0334}"/>
              </a:ext>
            </a:extLst>
          </p:cNvPr>
          <p:cNvSpPr txBox="1"/>
          <p:nvPr/>
        </p:nvSpPr>
        <p:spPr>
          <a:xfrm>
            <a:off x="0" y="3265714"/>
            <a:ext cx="10787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Agneau de Dieu, Qui connais le poids de notre monde,</a:t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Prends pitié de nous. Prends pitié de nous.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CA7B01-0685-7413-BEB0-5793A5591A72}"/>
              </a:ext>
            </a:extLst>
          </p:cNvPr>
          <p:cNvSpPr txBox="1"/>
          <p:nvPr/>
        </p:nvSpPr>
        <p:spPr>
          <a:xfrm>
            <a:off x="29935" y="4649410"/>
            <a:ext cx="121974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Agneau de Dieu, Qui apportes enfin l’espoir au monde,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Prends pitié de nous, Prends pitié de nous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FC8753F-CB78-0862-1B6A-1E859D9FE055}"/>
              </a:ext>
            </a:extLst>
          </p:cNvPr>
          <p:cNvSpPr txBox="1"/>
          <p:nvPr/>
        </p:nvSpPr>
        <p:spPr>
          <a:xfrm>
            <a:off x="65314" y="6221531"/>
            <a:ext cx="9840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La Paix soit avec nous …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636450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954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9FC31F4-B21C-9A6D-6315-F51B1701431C}"/>
              </a:ext>
            </a:extLst>
          </p:cNvPr>
          <p:cNvSpPr txBox="1"/>
          <p:nvPr/>
        </p:nvSpPr>
        <p:spPr>
          <a:xfrm>
            <a:off x="195942" y="71152"/>
            <a:ext cx="1147354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Voici le Fils aimé du Père,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Don de Dieu pour sauver le monde.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Devant nous il est là, il se fait proche,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Jésus, l’Agneau de Dieu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1585A0-A791-2C01-59C6-5C606AD5FD23}"/>
              </a:ext>
            </a:extLst>
          </p:cNvPr>
          <p:cNvSpPr txBox="1"/>
          <p:nvPr/>
        </p:nvSpPr>
        <p:spPr>
          <a:xfrm>
            <a:off x="195943" y="3429000"/>
            <a:ext cx="1199605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Recevez le Christ doux et humble,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Dieu caché en cette hostie.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Bienheureux disciples du Seigneur,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Reposez sur son </a:t>
            </a:r>
            <a:r>
              <a:rPr lang="fr-FR" sz="4000" b="1" cap="small" dirty="0" err="1">
                <a:latin typeface="Arial Black" panose="020B0A04020102020204" pitchFamily="34" charset="0"/>
              </a:rPr>
              <a:t>coeur</a:t>
            </a:r>
            <a:r>
              <a:rPr lang="fr-FR" sz="4000" b="1" cap="small" dirty="0">
                <a:latin typeface="Arial Black" panose="020B0A04020102020204" pitchFamily="34" charset="0"/>
              </a:rPr>
              <a:t>,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apprenez tout de lui. </a:t>
            </a:r>
            <a:endParaRPr lang="fr-FR" sz="40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92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FDEBDB0-648C-4F6E-D221-27D13E02E29E}"/>
              </a:ext>
            </a:extLst>
          </p:cNvPr>
          <p:cNvSpPr txBox="1"/>
          <p:nvPr/>
        </p:nvSpPr>
        <p:spPr>
          <a:xfrm>
            <a:off x="0" y="3687901"/>
            <a:ext cx="1260565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Recevez le Christ doux et humble,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Dieu caché en cette hostie.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Bienheureux disciples du Seigneur,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Reposez sur son </a:t>
            </a:r>
            <a:r>
              <a:rPr lang="fr-FR" sz="4000" b="1" cap="small" dirty="0" err="1">
                <a:latin typeface="Arial Black" panose="020B0A04020102020204" pitchFamily="34" charset="0"/>
              </a:rPr>
              <a:t>coeur</a:t>
            </a:r>
            <a:r>
              <a:rPr lang="fr-FR" sz="4000" b="1" cap="small" dirty="0">
                <a:latin typeface="Arial Black" panose="020B0A04020102020204" pitchFamily="34" charset="0"/>
              </a:rPr>
              <a:t>,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apprenez tout de lui. </a:t>
            </a:r>
            <a:endParaRPr lang="fr-FR" sz="4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C41D34-30AD-AF53-E148-D6B76AA8DC84}"/>
              </a:ext>
            </a:extLst>
          </p:cNvPr>
          <p:cNvSpPr txBox="1"/>
          <p:nvPr/>
        </p:nvSpPr>
        <p:spPr>
          <a:xfrm>
            <a:off x="0" y="423093"/>
            <a:ext cx="112122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Jésus, jusqu’au bout tu nous aimes,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Tu prends la condition d’esclave.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Roi des rois, tu t’abaisses jusqu’à terre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Pour nous laver les pieds.</a:t>
            </a:r>
          </a:p>
        </p:txBody>
      </p:sp>
    </p:spTree>
    <p:extLst>
      <p:ext uri="{BB962C8B-B14F-4D97-AF65-F5344CB8AC3E}">
        <p14:creationId xmlns:p14="http://schemas.microsoft.com/office/powerpoint/2010/main" val="4210636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9779B-CCBC-1A9E-374E-34A21B033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A03181C-4F45-3005-84AA-73B3D47C89D7}"/>
              </a:ext>
            </a:extLst>
          </p:cNvPr>
          <p:cNvSpPr txBox="1"/>
          <p:nvPr/>
        </p:nvSpPr>
        <p:spPr>
          <a:xfrm>
            <a:off x="0" y="3687901"/>
            <a:ext cx="1260565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Recevez le Christ doux et humble,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Dieu caché en cette hostie.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Bienheureux disciples du Seigneur,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Reposez sur son </a:t>
            </a:r>
            <a:r>
              <a:rPr lang="fr-FR" sz="4000" b="1" cap="small" dirty="0" err="1">
                <a:latin typeface="Arial Black" panose="020B0A04020102020204" pitchFamily="34" charset="0"/>
              </a:rPr>
              <a:t>coeur</a:t>
            </a:r>
            <a:r>
              <a:rPr lang="fr-FR" sz="4000" b="1" cap="small" dirty="0">
                <a:latin typeface="Arial Black" panose="020B0A04020102020204" pitchFamily="34" charset="0"/>
              </a:rPr>
              <a:t>,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apprenez tout de lui. </a:t>
            </a: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72ECD43-574A-CA42-AD54-BC3856F41BFC}"/>
              </a:ext>
            </a:extLst>
          </p:cNvPr>
          <p:cNvSpPr txBox="1"/>
          <p:nvPr/>
        </p:nvSpPr>
        <p:spPr>
          <a:xfrm>
            <a:off x="0" y="183608"/>
            <a:ext cx="119525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/>
              <a:t> </a:t>
            </a:r>
            <a:r>
              <a:rPr lang="fr-FR" sz="4000" dirty="0">
                <a:latin typeface="Arial Black" panose="020B0A04020102020204" pitchFamily="34" charset="0"/>
              </a:rPr>
              <a:t>Seigneur, comme est grand ce mystère,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Maître comment te laisser faire ?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En mon corps, en mon âme pécheresse,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Tu viens pour demeurer.</a:t>
            </a:r>
          </a:p>
        </p:txBody>
      </p:sp>
    </p:spTree>
    <p:extLst>
      <p:ext uri="{BB962C8B-B14F-4D97-AF65-F5344CB8AC3E}">
        <p14:creationId xmlns:p14="http://schemas.microsoft.com/office/powerpoint/2010/main" val="1179820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55250-E7E8-5A7C-4DAB-52925AB09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273D49B-F33A-6E63-6959-B2F82BC03AA5}"/>
              </a:ext>
            </a:extLst>
          </p:cNvPr>
          <p:cNvSpPr txBox="1"/>
          <p:nvPr/>
        </p:nvSpPr>
        <p:spPr>
          <a:xfrm>
            <a:off x="0" y="3687901"/>
            <a:ext cx="1260565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Recevez le Christ doux et humble,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Dieu caché en cette hostie.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Bienheureux disciples du Seigneur,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Reposez sur son </a:t>
            </a:r>
            <a:r>
              <a:rPr lang="fr-FR" sz="4000" b="1" cap="small" dirty="0" err="1">
                <a:latin typeface="Arial Black" panose="020B0A04020102020204" pitchFamily="34" charset="0"/>
              </a:rPr>
              <a:t>coeur</a:t>
            </a:r>
            <a:r>
              <a:rPr lang="fr-FR" sz="4000" b="1" cap="small" dirty="0">
                <a:latin typeface="Arial Black" panose="020B0A04020102020204" pitchFamily="34" charset="0"/>
              </a:rPr>
              <a:t>,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apprenez tout de lui. </a:t>
            </a: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307932-4D2D-36AF-A381-26CE32F8F0C7}"/>
              </a:ext>
            </a:extLst>
          </p:cNvPr>
          <p:cNvSpPr txBox="1"/>
          <p:nvPr/>
        </p:nvSpPr>
        <p:spPr>
          <a:xfrm>
            <a:off x="0" y="195943"/>
            <a:ext cx="114680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Je crois, mon Dieu, en toi j’espère.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Lave mes pieds et tout mon être :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De ton </a:t>
            </a:r>
            <a:r>
              <a:rPr lang="fr-FR" sz="3600" dirty="0" err="1">
                <a:latin typeface="Arial Black" panose="020B0A04020102020204" pitchFamily="34" charset="0"/>
              </a:rPr>
              <a:t>coeur</a:t>
            </a:r>
            <a:r>
              <a:rPr lang="fr-FR" sz="3600" dirty="0">
                <a:latin typeface="Arial Black" panose="020B0A04020102020204" pitchFamily="34" charset="0"/>
              </a:rPr>
              <a:t>, fais jaillir en moi la source,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L’eau vive de l’Esprit.</a:t>
            </a:r>
          </a:p>
        </p:txBody>
      </p:sp>
    </p:spTree>
    <p:extLst>
      <p:ext uri="{BB962C8B-B14F-4D97-AF65-F5344CB8AC3E}">
        <p14:creationId xmlns:p14="http://schemas.microsoft.com/office/powerpoint/2010/main" val="4124190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6D3B1-91D7-3039-6586-1DBADCBDB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D84C865-1D0A-859D-BC2D-64BD58B99A7B}"/>
              </a:ext>
            </a:extLst>
          </p:cNvPr>
          <p:cNvSpPr txBox="1"/>
          <p:nvPr/>
        </p:nvSpPr>
        <p:spPr>
          <a:xfrm>
            <a:off x="0" y="3687901"/>
            <a:ext cx="1260565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Recevez le Christ doux et humble,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Dieu caché en cette hostie.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Bienheureux disciples du Seigneur,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Reposez sur son </a:t>
            </a:r>
            <a:r>
              <a:rPr lang="fr-FR" sz="4000" b="1" cap="small" dirty="0" err="1">
                <a:latin typeface="Arial Black" panose="020B0A04020102020204" pitchFamily="34" charset="0"/>
              </a:rPr>
              <a:t>coeur</a:t>
            </a:r>
            <a:r>
              <a:rPr lang="fr-FR" sz="4000" b="1" cap="small" dirty="0">
                <a:latin typeface="Arial Black" panose="020B0A04020102020204" pitchFamily="34" charset="0"/>
              </a:rPr>
              <a:t>,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apprenez tout de lui. </a:t>
            </a: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344CD9-0E5D-4BB5-8521-9A52F80148C8}"/>
              </a:ext>
            </a:extLst>
          </p:cNvPr>
          <p:cNvSpPr txBox="1"/>
          <p:nvPr/>
        </p:nvSpPr>
        <p:spPr>
          <a:xfrm>
            <a:off x="0" y="292464"/>
            <a:ext cx="1177834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Seigneur, tu m’appelles à te suivre.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Viens au secours de ma faiblesse.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En mon </a:t>
            </a:r>
            <a:r>
              <a:rPr lang="fr-FR" sz="4000" dirty="0" err="1">
                <a:latin typeface="Arial Black" panose="020B0A04020102020204" pitchFamily="34" charset="0"/>
              </a:rPr>
              <a:t>coeur</a:t>
            </a:r>
            <a:r>
              <a:rPr lang="fr-FR" sz="4000" dirty="0">
                <a:latin typeface="Arial Black" panose="020B0A04020102020204" pitchFamily="34" charset="0"/>
              </a:rPr>
              <a:t>, viens, établis ta demeure,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Que brûle ton Amour.</a:t>
            </a:r>
          </a:p>
        </p:txBody>
      </p:sp>
    </p:spTree>
    <p:extLst>
      <p:ext uri="{BB962C8B-B14F-4D97-AF65-F5344CB8AC3E}">
        <p14:creationId xmlns:p14="http://schemas.microsoft.com/office/powerpoint/2010/main" val="394621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C9331-CECA-1514-34BC-082E6E0D3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AA3D9A8-3DA4-683C-4848-999D398C6372}"/>
              </a:ext>
            </a:extLst>
          </p:cNvPr>
          <p:cNvSpPr txBox="1"/>
          <p:nvPr/>
        </p:nvSpPr>
        <p:spPr>
          <a:xfrm>
            <a:off x="333531" y="291751"/>
            <a:ext cx="111039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Exultez de joie, peuples de l'univers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Jubilez, acclamez votre roi.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Exultez de joie, Dieu a pris notre chair,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Jubilez, chantez, alléluia.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143A6E-BC2C-75CA-A2FD-058C45CD33B0}"/>
              </a:ext>
            </a:extLst>
          </p:cNvPr>
          <p:cNvSpPr txBox="1"/>
          <p:nvPr/>
        </p:nvSpPr>
        <p:spPr>
          <a:xfrm>
            <a:off x="618345" y="3487126"/>
            <a:ext cx="104743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Pour nous, pour notre salut,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Pour sauver ce qui était perdu,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Pour qu'enfin la paix règne sur terre,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Le Fils de Dieu s'est fait chair</a:t>
            </a:r>
          </a:p>
        </p:txBody>
      </p:sp>
    </p:spTree>
    <p:extLst>
      <p:ext uri="{BB962C8B-B14F-4D97-AF65-F5344CB8AC3E}">
        <p14:creationId xmlns:p14="http://schemas.microsoft.com/office/powerpoint/2010/main" val="887781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691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CE5BF-A1FB-CC5B-03AF-1EB4A6D7E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68E221B-C628-6FC2-A261-4601194581F7}"/>
              </a:ext>
            </a:extLst>
          </p:cNvPr>
          <p:cNvSpPr txBox="1"/>
          <p:nvPr/>
        </p:nvSpPr>
        <p:spPr>
          <a:xfrm>
            <a:off x="174171" y="412207"/>
            <a:ext cx="122137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latin typeface="Arial Black" panose="020B0A04020102020204" pitchFamily="34" charset="0"/>
              </a:rPr>
              <a:t>Tu as porté celui qui porte tout,</a:t>
            </a:r>
            <a:br>
              <a:rPr lang="fr-FR" sz="4000" b="1" dirty="0">
                <a:latin typeface="Arial Black" panose="020B0A04020102020204" pitchFamily="34" charset="0"/>
              </a:rPr>
            </a:br>
            <a:r>
              <a:rPr lang="fr-FR" sz="4000" b="1" dirty="0">
                <a:latin typeface="Arial Black" panose="020B0A04020102020204" pitchFamily="34" charset="0"/>
              </a:rPr>
              <a:t>Notre Sauveur en ton sein a pris chair. </a:t>
            </a:r>
            <a:br>
              <a:rPr lang="fr-FR" sz="4000" b="1" dirty="0">
                <a:latin typeface="Arial Black" panose="020B0A04020102020204" pitchFamily="34" charset="0"/>
              </a:rPr>
            </a:br>
            <a:r>
              <a:rPr lang="fr-FR" sz="4000" b="1" dirty="0">
                <a:latin typeface="Arial Black" panose="020B0A04020102020204" pitchFamily="34" charset="0"/>
              </a:rPr>
              <a:t>Porte du Ciel, Reine de l’univers, </a:t>
            </a:r>
            <a:br>
              <a:rPr lang="fr-FR" sz="4000" b="1" dirty="0">
                <a:latin typeface="Arial Black" panose="020B0A04020102020204" pitchFamily="34" charset="0"/>
              </a:rPr>
            </a:br>
            <a:r>
              <a:rPr lang="fr-FR" sz="4000" b="1" dirty="0">
                <a:latin typeface="Arial Black" panose="020B0A04020102020204" pitchFamily="34" charset="0"/>
              </a:rPr>
              <a:t>Ô Marie, nous te saluons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C7ACA26-7489-9200-6C80-D0172F67B44E}"/>
              </a:ext>
            </a:extLst>
          </p:cNvPr>
          <p:cNvSpPr txBox="1"/>
          <p:nvPr/>
        </p:nvSpPr>
        <p:spPr>
          <a:xfrm>
            <a:off x="174170" y="3429000"/>
            <a:ext cx="1088571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Par amour, ton Dieu t’a choisie, 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Vierge bénie. 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Le Seigneur exulte pour toi,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Tu es sa joie !</a:t>
            </a:r>
            <a:br>
              <a:rPr lang="fr-FR" sz="3600" dirty="0">
                <a:latin typeface="Arial Black" panose="020B0A04020102020204" pitchFamily="34" charset="0"/>
              </a:rPr>
            </a:br>
            <a:endParaRPr lang="fr-FR" sz="3600" dirty="0">
              <a:latin typeface="Arial Black" panose="020B0A040201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C708581-B67F-92A5-3128-92DEA9CEB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091" y="4474276"/>
            <a:ext cx="2267909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20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3E067-8B59-A45B-04BF-52B4D2F0E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A82ADDE-1D0C-A3B3-F75D-CF1A285B4D32}"/>
              </a:ext>
            </a:extLst>
          </p:cNvPr>
          <p:cNvSpPr txBox="1"/>
          <p:nvPr/>
        </p:nvSpPr>
        <p:spPr>
          <a:xfrm>
            <a:off x="174171" y="412207"/>
            <a:ext cx="122137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latin typeface="Arial Black" panose="020B0A04020102020204" pitchFamily="34" charset="0"/>
              </a:rPr>
              <a:t>Tu as porté celui qui porte tout,</a:t>
            </a:r>
            <a:br>
              <a:rPr lang="fr-FR" sz="4000" b="1" dirty="0">
                <a:latin typeface="Arial Black" panose="020B0A04020102020204" pitchFamily="34" charset="0"/>
              </a:rPr>
            </a:br>
            <a:r>
              <a:rPr lang="fr-FR" sz="4000" b="1" dirty="0">
                <a:latin typeface="Arial Black" panose="020B0A04020102020204" pitchFamily="34" charset="0"/>
              </a:rPr>
              <a:t>Notre Sauveur en ton sein a pris chair. </a:t>
            </a:r>
            <a:br>
              <a:rPr lang="fr-FR" sz="4000" b="1" dirty="0">
                <a:latin typeface="Arial Black" panose="020B0A04020102020204" pitchFamily="34" charset="0"/>
              </a:rPr>
            </a:br>
            <a:r>
              <a:rPr lang="fr-FR" sz="4000" b="1" dirty="0">
                <a:latin typeface="Arial Black" panose="020B0A04020102020204" pitchFamily="34" charset="0"/>
              </a:rPr>
              <a:t>Porte du Ciel, Reine de l’univers, </a:t>
            </a:r>
            <a:br>
              <a:rPr lang="fr-FR" sz="4000" b="1" dirty="0">
                <a:latin typeface="Arial Black" panose="020B0A04020102020204" pitchFamily="34" charset="0"/>
              </a:rPr>
            </a:br>
            <a:r>
              <a:rPr lang="fr-FR" sz="4000" b="1" dirty="0">
                <a:latin typeface="Arial Black" panose="020B0A04020102020204" pitchFamily="34" charset="0"/>
              </a:rPr>
              <a:t>Ô Marie, nous te saluons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0A96FF-57C4-B857-17B7-F0BC060A5A96}"/>
              </a:ext>
            </a:extLst>
          </p:cNvPr>
          <p:cNvSpPr txBox="1"/>
          <p:nvPr/>
        </p:nvSpPr>
        <p:spPr>
          <a:xfrm>
            <a:off x="174171" y="3674323"/>
            <a:ext cx="109782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Tu accueilles, servante de Dieu,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L’ange des Cieux.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La promesse en toi s’accomplit :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Tu as dit « oui »!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CC590CC-25D8-EF95-8D9A-F5AAC5B6D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091" y="4238689"/>
            <a:ext cx="2267909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36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9053C-927A-3D3A-FA9B-2D679F07A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06E0356-21B0-EF2D-000B-AEF70440A4CC}"/>
              </a:ext>
            </a:extLst>
          </p:cNvPr>
          <p:cNvSpPr txBox="1"/>
          <p:nvPr/>
        </p:nvSpPr>
        <p:spPr>
          <a:xfrm>
            <a:off x="174171" y="412207"/>
            <a:ext cx="122137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latin typeface="Arial Black" panose="020B0A04020102020204" pitchFamily="34" charset="0"/>
              </a:rPr>
              <a:t>Tu as porté celui qui porte tout,</a:t>
            </a:r>
            <a:br>
              <a:rPr lang="fr-FR" sz="4000" b="1" dirty="0">
                <a:latin typeface="Arial Black" panose="020B0A04020102020204" pitchFamily="34" charset="0"/>
              </a:rPr>
            </a:br>
            <a:r>
              <a:rPr lang="fr-FR" sz="4000" b="1" dirty="0">
                <a:latin typeface="Arial Black" panose="020B0A04020102020204" pitchFamily="34" charset="0"/>
              </a:rPr>
              <a:t>Notre Sauveur en ton sein a pris chair. </a:t>
            </a:r>
            <a:br>
              <a:rPr lang="fr-FR" sz="4000" b="1" dirty="0">
                <a:latin typeface="Arial Black" panose="020B0A04020102020204" pitchFamily="34" charset="0"/>
              </a:rPr>
            </a:br>
            <a:r>
              <a:rPr lang="fr-FR" sz="4000" b="1" dirty="0">
                <a:latin typeface="Arial Black" panose="020B0A04020102020204" pitchFamily="34" charset="0"/>
              </a:rPr>
              <a:t>Porte du Ciel, Reine de l’univers, </a:t>
            </a:r>
            <a:br>
              <a:rPr lang="fr-FR" sz="4000" b="1" dirty="0">
                <a:latin typeface="Arial Black" panose="020B0A04020102020204" pitchFamily="34" charset="0"/>
              </a:rPr>
            </a:br>
            <a:r>
              <a:rPr lang="fr-FR" sz="4000" b="1" dirty="0">
                <a:latin typeface="Arial Black" panose="020B0A04020102020204" pitchFamily="34" charset="0"/>
              </a:rPr>
              <a:t>Ô Marie, nous te saluons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DA14D9-34CD-4FCC-936E-8E4044DFDA8F}"/>
              </a:ext>
            </a:extLst>
          </p:cNvPr>
          <p:cNvSpPr txBox="1"/>
          <p:nvPr/>
        </p:nvSpPr>
        <p:spPr>
          <a:xfrm>
            <a:off x="174171" y="3429000"/>
            <a:ext cx="11734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4000" dirty="0">
                <a:latin typeface="Arial Black" panose="020B0A04020102020204" pitchFamily="34" charset="0"/>
              </a:rPr>
              <a:t>L’Esprit Saint est venu sur toi,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Élue du Roi.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Tu nous donnes l’Emmanuel,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Ève nouvelle 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6AA52A1-BCA6-E13E-662C-0F6413D1C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734" y="4315428"/>
            <a:ext cx="2267266" cy="2219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5659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8E5DBB2-D9F4-85D8-8CF2-B4B1570868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06" r="5119" b="-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8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6E90F48-8C45-350A-E9F0-B30E8F801D01}"/>
              </a:ext>
            </a:extLst>
          </p:cNvPr>
          <p:cNvSpPr txBox="1"/>
          <p:nvPr/>
        </p:nvSpPr>
        <p:spPr>
          <a:xfrm>
            <a:off x="333531" y="291751"/>
            <a:ext cx="111039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Exultez de joie, peuples de l'univers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Jubilez, acclamez votre roi.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Exultez de joie, Dieu a pris notre chair,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Jubilez, chantez, alléluia.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023D87-C6FB-2C84-C792-EE7AE3A2820C}"/>
              </a:ext>
            </a:extLst>
          </p:cNvPr>
          <p:cNvSpPr txBox="1"/>
          <p:nvPr/>
        </p:nvSpPr>
        <p:spPr>
          <a:xfrm>
            <a:off x="528403" y="3442155"/>
            <a:ext cx="103544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Quand les temps furent accomplis,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Dieu posa son regard sur Marie.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Sans cesser d'être le Tout-Puissant,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Il se fit petit enfant.</a:t>
            </a:r>
          </a:p>
        </p:txBody>
      </p:sp>
    </p:spTree>
    <p:extLst>
      <p:ext uri="{BB962C8B-B14F-4D97-AF65-F5344CB8AC3E}">
        <p14:creationId xmlns:p14="http://schemas.microsoft.com/office/powerpoint/2010/main" val="423566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94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88B7101-8A15-EEEC-779A-C0F66952F3DF}"/>
              </a:ext>
            </a:extLst>
          </p:cNvPr>
          <p:cNvSpPr txBox="1"/>
          <p:nvPr/>
        </p:nvSpPr>
        <p:spPr>
          <a:xfrm>
            <a:off x="182854" y="144099"/>
            <a:ext cx="12423098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Seigneur Jésus, Parole éternelle du Père,</a:t>
            </a:r>
            <a:br>
              <a:rPr lang="fr-FR" sz="3200" dirty="0"/>
            </a:br>
            <a:r>
              <a:rPr lang="fr-FR" sz="3200" dirty="0"/>
              <a:t>Tu viens illuminer les ténèbres de nos cœurs, prends pitié !</a:t>
            </a:r>
            <a:br>
              <a:rPr lang="fr-FR" sz="3200" dirty="0"/>
            </a:br>
            <a:r>
              <a:rPr lang="fr-FR" sz="3200" b="1" dirty="0">
                <a:latin typeface="Arial Black" panose="020B0A04020102020204" pitchFamily="34" charset="0"/>
              </a:rPr>
              <a:t>Seigneur, prends pitié de nous (bis)</a:t>
            </a:r>
            <a:br>
              <a:rPr lang="fr-FR" sz="3200" dirty="0">
                <a:latin typeface="Arial Black" panose="020B0A04020102020204" pitchFamily="34" charset="0"/>
              </a:rPr>
            </a:br>
            <a:r>
              <a:rPr lang="fr-FR" sz="3200" b="1" dirty="0">
                <a:latin typeface="Arial Black" panose="020B0A04020102020204" pitchFamily="34" charset="0"/>
              </a:rPr>
              <a:t>Seigneur, prends pitié</a:t>
            </a:r>
            <a:r>
              <a:rPr lang="fr-FR" sz="3200" b="1" dirty="0"/>
              <a:t>.</a:t>
            </a:r>
            <a:br>
              <a:rPr lang="fr-FR" sz="1100" dirty="0"/>
            </a:br>
            <a:endParaRPr lang="fr-FR" sz="1100" dirty="0"/>
          </a:p>
          <a:p>
            <a:r>
              <a:rPr lang="fr-FR" sz="3200" dirty="0"/>
              <a:t>O Christ, Verbe fait chair de notre chair,</a:t>
            </a:r>
            <a:br>
              <a:rPr lang="fr-FR" sz="3200" dirty="0"/>
            </a:br>
            <a:r>
              <a:rPr lang="fr-FR" sz="3200" dirty="0"/>
              <a:t>Tu veux nous donner part à ta divinité, prends pitié !</a:t>
            </a:r>
            <a:br>
              <a:rPr lang="fr-FR" sz="3200" dirty="0"/>
            </a:br>
            <a:r>
              <a:rPr lang="fr-FR" sz="3200" b="1" dirty="0">
                <a:latin typeface="Arial Black" panose="020B0A04020102020204" pitchFamily="34" charset="0"/>
              </a:rPr>
              <a:t>O Christ, prends pitié de nous  (bis)</a:t>
            </a:r>
            <a:br>
              <a:rPr lang="fr-FR" sz="3200" dirty="0">
                <a:latin typeface="Arial Black" panose="020B0A04020102020204" pitchFamily="34" charset="0"/>
              </a:rPr>
            </a:br>
            <a:r>
              <a:rPr lang="fr-FR" sz="3200" b="1" dirty="0">
                <a:latin typeface="Arial Black" panose="020B0A04020102020204" pitchFamily="34" charset="0"/>
              </a:rPr>
              <a:t>O Christ, prends pitié.</a:t>
            </a:r>
            <a:endParaRPr lang="fr-FR" sz="3200" dirty="0">
              <a:latin typeface="Arial Black" panose="020B0A040201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2496FB-030F-DC91-5A90-785AE33A59CC}"/>
              </a:ext>
            </a:extLst>
          </p:cNvPr>
          <p:cNvSpPr txBox="1"/>
          <p:nvPr/>
        </p:nvSpPr>
        <p:spPr>
          <a:xfrm>
            <a:off x="182854" y="4507047"/>
            <a:ext cx="1140480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Seigneur, élevé dans la gloire,</a:t>
            </a:r>
            <a:br>
              <a:rPr lang="fr-FR" sz="3200" dirty="0"/>
            </a:br>
            <a:r>
              <a:rPr lang="fr-FR" sz="3200" dirty="0"/>
              <a:t>Tu répands en nos cœurs l’eau vive de l’Esprit, prends pitié !</a:t>
            </a:r>
            <a:br>
              <a:rPr lang="fr-FR" sz="3200" dirty="0"/>
            </a:br>
            <a:r>
              <a:rPr lang="fr-FR" sz="3200" b="1" dirty="0">
                <a:latin typeface="Arial Black" panose="020B0A04020102020204" pitchFamily="34" charset="0"/>
              </a:rPr>
              <a:t>Seigneur, prends pitié de nous (bis)</a:t>
            </a:r>
            <a:br>
              <a:rPr lang="fr-FR" sz="3200" dirty="0">
                <a:latin typeface="Arial Black" panose="020B0A04020102020204" pitchFamily="34" charset="0"/>
              </a:rPr>
            </a:br>
            <a:r>
              <a:rPr lang="fr-FR" sz="3200" b="1" dirty="0">
                <a:latin typeface="Arial Black" panose="020B0A04020102020204" pitchFamily="34" charset="0"/>
              </a:rPr>
              <a:t>Seigneur, prends pitié.</a:t>
            </a:r>
            <a:endParaRPr lang="fr-FR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4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3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679AFDB-B7BC-21EF-0187-428EF99693B8}"/>
              </a:ext>
            </a:extLst>
          </p:cNvPr>
          <p:cNvSpPr txBox="1"/>
          <p:nvPr/>
        </p:nvSpPr>
        <p:spPr>
          <a:xfrm>
            <a:off x="228599" y="348122"/>
            <a:ext cx="12163098" cy="638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Gloria in </a:t>
            </a:r>
            <a:r>
              <a:rPr lang="fr-FR" sz="4000" b="1" cap="small" dirty="0" err="1">
                <a:latin typeface="Arial Black" panose="020B0A04020102020204" pitchFamily="34" charset="0"/>
              </a:rPr>
              <a:t>excelsis</a:t>
            </a:r>
            <a:r>
              <a:rPr lang="fr-FR" sz="4000" b="1" cap="small" dirty="0">
                <a:latin typeface="Arial Black" panose="020B0A04020102020204" pitchFamily="34" charset="0"/>
              </a:rPr>
              <a:t> Deo !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Gloria Deo Domino !      (bis)</a:t>
            </a:r>
            <a:endParaRPr lang="fr-FR" sz="4000" cap="small" dirty="0">
              <a:latin typeface="Arial Black" panose="020B0A04020102020204" pitchFamily="34" charset="0"/>
            </a:endParaRPr>
          </a:p>
          <a:p>
            <a:endParaRPr lang="fr-FR" sz="900" dirty="0">
              <a:latin typeface="Arial Black" panose="020B0A04020102020204" pitchFamily="34" charset="0"/>
            </a:endParaRPr>
          </a:p>
          <a:p>
            <a:r>
              <a:rPr lang="fr-FR" sz="4000" dirty="0">
                <a:latin typeface="Arial Black" panose="020B0A04020102020204" pitchFamily="34" charset="0"/>
              </a:rPr>
              <a:t>Et paix sur la terre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aux hommes qu’il aime.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Nous te louons, nous te bénissons,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nous t’adorons,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Nous te glorifions, nous te rendons grâce, Pour ton immense gloire,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Seigneur Dieu, Roi du ciel,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Dieu le Père tout-puissant</a:t>
            </a:r>
            <a:r>
              <a:rPr lang="fr-FR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386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DF4D667-4186-0C77-61DB-22C8B0E05736}"/>
              </a:ext>
            </a:extLst>
          </p:cNvPr>
          <p:cNvSpPr txBox="1"/>
          <p:nvPr/>
        </p:nvSpPr>
        <p:spPr>
          <a:xfrm>
            <a:off x="168640" y="331076"/>
            <a:ext cx="1202336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Seigneur, Fils unique, Jésus Christ, Seigneur Dieu, Agneau de Dieu,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 le Fils du Père ;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Toi qui enlèves les péchés du monde, prends pitié de nous ;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Toi qui enlèves les péchés du monde, reçois notre prière ;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Toi qui es assis à la droite du Père,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prends pitié de nous.</a:t>
            </a:r>
          </a:p>
        </p:txBody>
      </p:sp>
    </p:spTree>
    <p:extLst>
      <p:ext uri="{BB962C8B-B14F-4D97-AF65-F5344CB8AC3E}">
        <p14:creationId xmlns:p14="http://schemas.microsoft.com/office/powerpoint/2010/main" val="2464066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1304</Words>
  <Application>Microsoft Office PowerPoint</Application>
  <PresentationFormat>Grand écran</PresentationFormat>
  <Paragraphs>104</Paragraphs>
  <Slides>34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Aptos</vt:lpstr>
      <vt:lpstr>Aptos Display</vt:lpstr>
      <vt:lpstr>Arial</vt:lpstr>
      <vt:lpstr>Arial Black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MYRIAM JOUGLET</dc:creator>
  <cp:lastModifiedBy>Christine</cp:lastModifiedBy>
  <cp:revision>3</cp:revision>
  <dcterms:created xsi:type="dcterms:W3CDTF">2024-12-16T21:09:05Z</dcterms:created>
  <dcterms:modified xsi:type="dcterms:W3CDTF">2024-12-21T19:56:24Z</dcterms:modified>
</cp:coreProperties>
</file>