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390" r:id="rId4"/>
    <p:sldId id="418" r:id="rId5"/>
    <p:sldId id="353" r:id="rId6"/>
    <p:sldId id="477" r:id="rId7"/>
    <p:sldId id="478" r:id="rId8"/>
    <p:sldId id="479" r:id="rId9"/>
    <p:sldId id="450" r:id="rId10"/>
    <p:sldId id="447" r:id="rId11"/>
    <p:sldId id="480" r:id="rId12"/>
    <p:sldId id="293" r:id="rId13"/>
    <p:sldId id="454" r:id="rId14"/>
    <p:sldId id="355" r:id="rId15"/>
    <p:sldId id="303" r:id="rId16"/>
    <p:sldId id="343" r:id="rId17"/>
    <p:sldId id="359" r:id="rId18"/>
    <p:sldId id="360" r:id="rId19"/>
    <p:sldId id="380" r:id="rId20"/>
    <p:sldId id="481" r:id="rId21"/>
    <p:sldId id="433" r:id="rId22"/>
    <p:sldId id="482" r:id="rId23"/>
    <p:sldId id="415" r:id="rId24"/>
    <p:sldId id="483" r:id="rId25"/>
    <p:sldId id="468" r:id="rId26"/>
    <p:sldId id="484" r:id="rId27"/>
    <p:sldId id="485" r:id="rId28"/>
    <p:sldId id="486" r:id="rId29"/>
    <p:sldId id="487" r:id="rId30"/>
    <p:sldId id="488" r:id="rId31"/>
    <p:sldId id="416" r:id="rId32"/>
    <p:sldId id="291" r:id="rId33"/>
    <p:sldId id="348" r:id="rId34"/>
    <p:sldId id="349" r:id="rId35"/>
    <p:sldId id="350" r:id="rId36"/>
    <p:sldId id="351" r:id="rId37"/>
    <p:sldId id="352" r:id="rId38"/>
    <p:sldId id="272" r:id="rId39"/>
    <p:sldId id="490" r:id="rId40"/>
    <p:sldId id="422" r:id="rId41"/>
    <p:sldId id="489" r:id="rId42"/>
    <p:sldId id="384" r:id="rId43"/>
    <p:sldId id="491" r:id="rId44"/>
    <p:sldId id="404" r:id="rId45"/>
    <p:sldId id="493" r:id="rId46"/>
    <p:sldId id="494" r:id="rId47"/>
    <p:sldId id="495" r:id="rId48"/>
    <p:sldId id="496" r:id="rId49"/>
    <p:sldId id="497" r:id="rId50"/>
    <p:sldId id="498" r:id="rId51"/>
    <p:sldId id="499" r:id="rId52"/>
    <p:sldId id="500" r:id="rId53"/>
    <p:sldId id="501" r:id="rId54"/>
    <p:sldId id="502" r:id="rId55"/>
    <p:sldId id="503" r:id="rId56"/>
    <p:sldId id="314" r:id="rId57"/>
    <p:sldId id="277" r:id="rId58"/>
    <p:sldId id="504" r:id="rId59"/>
    <p:sldId id="407" r:id="rId60"/>
    <p:sldId id="444" r:id="rId61"/>
    <p:sldId id="505" r:id="rId6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ine PENIN" initials="CP" lastIdx="1" clrIdx="0">
    <p:extLst>
      <p:ext uri="{19B8F6BF-5375-455C-9EA6-DF929625EA0E}">
        <p15:presenceInfo xmlns:p15="http://schemas.microsoft.com/office/powerpoint/2012/main" userId="80b07815ccff064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3454AA-C8FD-4BE7-85CA-3D873846EFD6}" v="10" dt="2024-12-01T16:56:26.4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commentAuthors" Target="commentAuthors.xml"/><Relationship Id="rId68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CD2B-700C-45FB-965D-DEADA9261330}" type="datetimeFigureOut">
              <a:rPr lang="fr-FR" smtClean="0"/>
              <a:t>01/12/2024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1454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CD2B-700C-45FB-965D-DEADA9261330}" type="datetimeFigureOut">
              <a:rPr lang="fr-FR" smtClean="0"/>
              <a:t>01/12/2024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8771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CD2B-700C-45FB-965D-DEADA9261330}" type="datetimeFigureOut">
              <a:rPr lang="fr-FR" smtClean="0"/>
              <a:t>01/12/2024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9674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CD2B-700C-45FB-965D-DEADA9261330}" type="datetimeFigureOut">
              <a:rPr lang="fr-FR" smtClean="0"/>
              <a:t>01/12/2024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8365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CD2B-700C-45FB-965D-DEADA9261330}" type="datetimeFigureOut">
              <a:rPr lang="fr-FR" smtClean="0"/>
              <a:t>01/12/2024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6430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CD2B-700C-45FB-965D-DEADA9261330}" type="datetimeFigureOut">
              <a:rPr lang="fr-FR" smtClean="0"/>
              <a:t>01/12/2024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7316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CD2B-700C-45FB-965D-DEADA9261330}" type="datetimeFigureOut">
              <a:rPr lang="fr-FR" smtClean="0"/>
              <a:t>01/12/2024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4753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CD2B-700C-45FB-965D-DEADA9261330}" type="datetimeFigureOut">
              <a:rPr lang="fr-FR" smtClean="0"/>
              <a:t>01/12/2024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9650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CD2B-700C-45FB-965D-DEADA9261330}" type="datetimeFigureOut">
              <a:rPr lang="fr-FR" smtClean="0"/>
              <a:t>01/12/2024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5558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CD2B-700C-45FB-965D-DEADA9261330}" type="datetimeFigureOut">
              <a:rPr lang="fr-FR" smtClean="0"/>
              <a:t>01/12/2024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0252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CD2B-700C-45FB-965D-DEADA9261330}" type="datetimeFigureOut">
              <a:rPr lang="fr-FR" smtClean="0"/>
              <a:t>01/12/2024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0220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0CD2B-700C-45FB-965D-DEADA9261330}" type="datetimeFigureOut">
              <a:rPr lang="fr-FR" smtClean="0"/>
              <a:t>01/12/2024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8767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964488-F5FE-4654-900E-38BFD567F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9637" y="386451"/>
            <a:ext cx="4792089" cy="5031386"/>
          </a:xfrm>
        </p:spPr>
        <p:txBody>
          <a:bodyPr>
            <a:noAutofit/>
          </a:bodyPr>
          <a:lstStyle/>
          <a:p>
            <a:pPr algn="ctr"/>
            <a:r>
              <a:rPr lang="fr-FR" sz="4800" dirty="0">
                <a:latin typeface="Arial Black" panose="020B0A04020102020204" pitchFamily="34" charset="0"/>
              </a:rPr>
              <a:t> </a:t>
            </a:r>
            <a:br>
              <a:rPr lang="fr-FR" sz="4800" dirty="0">
                <a:latin typeface="Arial Black" panose="020B0A04020102020204" pitchFamily="34" charset="0"/>
              </a:rPr>
            </a:br>
            <a:r>
              <a:rPr lang="fr-FR" sz="4800" dirty="0">
                <a:latin typeface="Arial Black" panose="020B0A04020102020204" pitchFamily="34" charset="0"/>
              </a:rPr>
              <a:t> </a:t>
            </a:r>
            <a:br>
              <a:rPr lang="fr-FR" sz="4800" dirty="0">
                <a:latin typeface="Arial Black" panose="020B0A04020102020204" pitchFamily="34" charset="0"/>
              </a:rPr>
            </a:br>
            <a:r>
              <a:rPr lang="fr-FR" sz="4800" dirty="0">
                <a:latin typeface="Arial Black" panose="020B0A04020102020204" pitchFamily="34" charset="0"/>
              </a:rPr>
              <a:t>MESSES DES  21 et 22 décembre 2024</a:t>
            </a:r>
            <a:br>
              <a:rPr lang="fr-FR" sz="4800" dirty="0">
                <a:latin typeface="Arial Black" panose="020B0A04020102020204" pitchFamily="34" charset="0"/>
              </a:rPr>
            </a:br>
            <a:endParaRPr lang="fr-FR" sz="4800" dirty="0">
              <a:latin typeface="Arial Black" panose="020B0A04020102020204" pitchFamily="34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A11F58C-C6DA-53A0-7EEB-5B4C9A12F189}"/>
              </a:ext>
            </a:extLst>
          </p:cNvPr>
          <p:cNvSpPr txBox="1"/>
          <p:nvPr/>
        </p:nvSpPr>
        <p:spPr>
          <a:xfrm>
            <a:off x="639688" y="5452144"/>
            <a:ext cx="9361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baseline="30000" dirty="0">
                <a:latin typeface="Arial" panose="020B0604020202020204" pitchFamily="34" charset="0"/>
                <a:cs typeface="Arial" panose="020B0604020202020204" pitchFamily="34" charset="0"/>
              </a:rPr>
              <a:t>4eme</a:t>
            </a:r>
            <a:r>
              <a:rPr lang="fr-FR" sz="4800" dirty="0">
                <a:latin typeface="Arial" panose="020B0604020202020204" pitchFamily="34" charset="0"/>
                <a:cs typeface="Arial" panose="020B0604020202020204" pitchFamily="34" charset="0"/>
              </a:rPr>
              <a:t> dimanche de l’Avent</a:t>
            </a:r>
          </a:p>
        </p:txBody>
      </p:sp>
      <p:pic>
        <p:nvPicPr>
          <p:cNvPr id="3" name="Picture 2" descr="Dimanche prochain | 4ème dimanche de l'Avent (A)">
            <a:extLst>
              <a:ext uri="{FF2B5EF4-FFF2-40B4-BE49-F238E27FC236}">
                <a16:creationId xmlns:a16="http://schemas.microsoft.com/office/drawing/2014/main" id="{0CD54AD5-105E-6602-F3B5-BB54F143E1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405" y="670670"/>
            <a:ext cx="6133819" cy="4044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7331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EF57FB3-510B-AA7F-0616-B0415BC0B860}"/>
              </a:ext>
            </a:extLst>
          </p:cNvPr>
          <p:cNvSpPr txBox="1"/>
          <p:nvPr/>
        </p:nvSpPr>
        <p:spPr>
          <a:xfrm>
            <a:off x="469680" y="606087"/>
            <a:ext cx="11987746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Kyrie, eleison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Kyrie, eleison.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400" b="0" i="0" u="none" strike="noStrike" kern="1200" cap="small" spc="0" normalizeH="0" baseline="0" noProof="0" dirty="0">
              <a:ln>
                <a:solidFill>
                  <a:prstClr val="white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 err="1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Christe</a:t>
            </a: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eleison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 err="1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Christe</a:t>
            </a: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eleison.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400" b="0" i="0" u="none" strike="noStrike" kern="1200" cap="small" spc="0" normalizeH="0" baseline="0" noProof="0" dirty="0">
              <a:ln>
                <a:solidFill>
                  <a:prstClr val="white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Kyrie, eleison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Kyrie, eleison</a:t>
            </a:r>
          </a:p>
        </p:txBody>
      </p:sp>
    </p:spTree>
    <p:extLst>
      <p:ext uri="{BB962C8B-B14F-4D97-AF65-F5344CB8AC3E}">
        <p14:creationId xmlns:p14="http://schemas.microsoft.com/office/powerpoint/2010/main" val="3654724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0443AA-60D3-771E-CB98-E7898310DF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2462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B49063A5-78AA-4121-A6E8-2519A347FBF7}"/>
              </a:ext>
            </a:extLst>
          </p:cNvPr>
          <p:cNvSpPr txBox="1"/>
          <p:nvPr/>
        </p:nvSpPr>
        <p:spPr>
          <a:xfrm>
            <a:off x="370193" y="444101"/>
            <a:ext cx="11451613" cy="36625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u="sng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Psaume </a:t>
            </a:r>
            <a:r>
              <a:rPr lang="fr-FR" sz="4000" u="sng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79</a:t>
            </a:r>
            <a:r>
              <a:rPr lang="fr-FR" sz="4000" u="sng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</a:p>
          <a:p>
            <a:endParaRPr lang="fr-FR" sz="4800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Dieu, fais-nous revenir ; que ton visage s’éclaire, et nous serons sauvés ! </a:t>
            </a:r>
          </a:p>
        </p:txBody>
      </p:sp>
    </p:spTree>
    <p:extLst>
      <p:ext uri="{BB962C8B-B14F-4D97-AF65-F5344CB8AC3E}">
        <p14:creationId xmlns:p14="http://schemas.microsoft.com/office/powerpoint/2010/main" val="34133205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40215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7DC7FC7A-DCB3-68D5-E47C-10A26D0BB4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947" y="1485084"/>
            <a:ext cx="11806105" cy="3786163"/>
          </a:xfrm>
        </p:spPr>
        <p:txBody>
          <a:bodyPr>
            <a:noAutofit/>
          </a:bodyPr>
          <a:lstStyle/>
          <a:p>
            <a:pPr algn="l"/>
            <a:r>
              <a:rPr lang="fr-FR" sz="4000" dirty="0">
                <a:latin typeface="Arial Black" panose="020B0A04020102020204" pitchFamily="34" charset="0"/>
              </a:rPr>
              <a:t>REJOUIS-TOI, JERUSALEM</a:t>
            </a:r>
          </a:p>
          <a:p>
            <a:pPr algn="l"/>
            <a:r>
              <a:rPr lang="fr-FR" sz="4000" dirty="0">
                <a:latin typeface="Arial Black" panose="020B0A04020102020204" pitchFamily="34" charset="0"/>
              </a:rPr>
              <a:t>ALLELUIA !</a:t>
            </a:r>
          </a:p>
          <a:p>
            <a:pPr algn="l"/>
            <a:endParaRPr lang="fr-FR" sz="4000" dirty="0">
              <a:latin typeface="Arial Black" panose="020B0A04020102020204" pitchFamily="34" charset="0"/>
            </a:endParaRPr>
          </a:p>
          <a:p>
            <a:pPr algn="l"/>
            <a:endParaRPr lang="fr-FR" sz="4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65567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98200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B49063A5-78AA-4121-A6E8-2519A347FBF7}"/>
              </a:ext>
            </a:extLst>
          </p:cNvPr>
          <p:cNvSpPr txBox="1"/>
          <p:nvPr/>
        </p:nvSpPr>
        <p:spPr>
          <a:xfrm>
            <a:off x="370193" y="444101"/>
            <a:ext cx="11451613" cy="2923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u="sng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P. U. :</a:t>
            </a:r>
          </a:p>
          <a:p>
            <a:endParaRPr lang="fr-FR" sz="4800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Dieu de justice et de paix, que ton règne vienne.</a:t>
            </a:r>
          </a:p>
        </p:txBody>
      </p:sp>
    </p:spTree>
    <p:extLst>
      <p:ext uri="{BB962C8B-B14F-4D97-AF65-F5344CB8AC3E}">
        <p14:creationId xmlns:p14="http://schemas.microsoft.com/office/powerpoint/2010/main" val="36442637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58170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764D006B-E770-A874-8C98-B00CEE685B50}"/>
              </a:ext>
            </a:extLst>
          </p:cNvPr>
          <p:cNvSpPr txBox="1"/>
          <p:nvPr/>
        </p:nvSpPr>
        <p:spPr>
          <a:xfrm>
            <a:off x="310211" y="674400"/>
            <a:ext cx="11630777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Vierge bénie entre toutes les femmes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Mère choisie entre toutes les mères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Mère du Christ et mère des hommes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donne-nous ton fils, donne-nous ton fils</a:t>
            </a:r>
            <a:endParaRPr lang="fr-FR" sz="4400" i="1" dirty="0">
              <a:ln>
                <a:solidFill>
                  <a:schemeClr val="tx1"/>
                </a:solidFill>
              </a:ln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571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B49063A5-78AA-4121-A6E8-2519A347FBF7}"/>
              </a:ext>
            </a:extLst>
          </p:cNvPr>
          <p:cNvSpPr txBox="1"/>
          <p:nvPr/>
        </p:nvSpPr>
        <p:spPr>
          <a:xfrm>
            <a:off x="188258" y="815789"/>
            <a:ext cx="11625790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4400" u="sng" dirty="0">
              <a:ln>
                <a:solidFill>
                  <a:schemeClr val="tx1"/>
                </a:solidFill>
              </a:ln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400" b="1" i="0" dirty="0">
                <a:effectLst/>
                <a:latin typeface="Arial Black" panose="020B0A04020102020204" pitchFamily="34" charset="0"/>
              </a:rPr>
              <a:t>1 - Entre toutes les femmes du monde, le Seigneur t'a choisie</a:t>
            </a:r>
          </a:p>
          <a:p>
            <a:r>
              <a:rPr lang="fr-FR" sz="4400" b="1" i="0" dirty="0">
                <a:effectLst/>
                <a:latin typeface="Arial Black" panose="020B0A04020102020204" pitchFamily="34" charset="0"/>
              </a:rPr>
              <a:t>Pour que brille à jamais sur la terre, la lumière de Dieu</a:t>
            </a:r>
          </a:p>
        </p:txBody>
      </p:sp>
    </p:spTree>
    <p:extLst>
      <p:ext uri="{BB962C8B-B14F-4D97-AF65-F5344CB8AC3E}">
        <p14:creationId xmlns:p14="http://schemas.microsoft.com/office/powerpoint/2010/main" val="1294054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4933836E-64DE-4F09-8945-2B7A4E15AB3A}"/>
              </a:ext>
            </a:extLst>
          </p:cNvPr>
          <p:cNvSpPr txBox="1"/>
          <p:nvPr/>
        </p:nvSpPr>
        <p:spPr>
          <a:xfrm>
            <a:off x="204254" y="381969"/>
            <a:ext cx="11987746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Habiter le seuil de ta maison, Seigneur,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Guetter le temps de ton retour.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Comme un veilleur guette le jour,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Rester dans l'amour de ton nom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400" cap="small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faut préparer la route au seigneur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400" cap="small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faut préparer la route au seigneur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400" b="0" i="1" u="none" strike="noStrike" kern="1200" cap="small" spc="0" normalizeH="0" baseline="0" noProof="0" dirty="0">
              <a:ln>
                <a:solidFill>
                  <a:prstClr val="white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400" b="0" i="1" u="none" strike="noStrike" kern="1200" cap="small" spc="0" normalizeH="0" baseline="0" noProof="0" dirty="0">
              <a:ln>
                <a:solidFill>
                  <a:prstClr val="white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8057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C7EA39-CDC1-16DB-1C6B-03803164DA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FA55D7AC-752B-3FAB-C9D3-497C18ACDA9D}"/>
              </a:ext>
            </a:extLst>
          </p:cNvPr>
          <p:cNvSpPr txBox="1"/>
          <p:nvPr/>
        </p:nvSpPr>
        <p:spPr>
          <a:xfrm>
            <a:off x="310211" y="674400"/>
            <a:ext cx="11630777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Vierge bénie entre toutes les femmes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Mère choisie entre toutes les mères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Mère du Christ et mère des hommes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donne-nous ton fils, donne-nous ton fils</a:t>
            </a:r>
            <a:endParaRPr lang="fr-FR" sz="4400" i="1" dirty="0">
              <a:ln>
                <a:solidFill>
                  <a:schemeClr val="tx1"/>
                </a:solidFill>
              </a:ln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3692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E9E4991F-9DA6-CB75-970A-7D115C6096F7}"/>
              </a:ext>
            </a:extLst>
          </p:cNvPr>
          <p:cNvSpPr txBox="1"/>
          <p:nvPr/>
        </p:nvSpPr>
        <p:spPr>
          <a:xfrm>
            <a:off x="417787" y="918884"/>
            <a:ext cx="10976354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2 - Comme coule la source limpide, la tendresse de Dieu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Envahit chaque instant de ta vie et nous donne un sauveur</a:t>
            </a:r>
          </a:p>
        </p:txBody>
      </p:sp>
    </p:spTree>
    <p:extLst>
      <p:ext uri="{BB962C8B-B14F-4D97-AF65-F5344CB8AC3E}">
        <p14:creationId xmlns:p14="http://schemas.microsoft.com/office/powerpoint/2010/main" val="23861922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4E870E-4638-8ACA-F6B7-66A7418E20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5A65F8C-C901-CF6A-4989-6CC9BC43F7F6}"/>
              </a:ext>
            </a:extLst>
          </p:cNvPr>
          <p:cNvSpPr txBox="1"/>
          <p:nvPr/>
        </p:nvSpPr>
        <p:spPr>
          <a:xfrm>
            <a:off x="310211" y="674400"/>
            <a:ext cx="11630777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Vierge bénie entre toutes les femmes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Mère choisie entre toutes les mères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Mère du Christ et mère des hommes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donne-nous ton fils, donne-nous ton fils</a:t>
            </a:r>
            <a:endParaRPr lang="fr-FR" sz="4400" i="1" dirty="0">
              <a:ln>
                <a:solidFill>
                  <a:schemeClr val="tx1"/>
                </a:solidFill>
              </a:ln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5651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B49063A5-78AA-4121-A6E8-2519A347FBF7}"/>
              </a:ext>
            </a:extLst>
          </p:cNvPr>
          <p:cNvSpPr txBox="1"/>
          <p:nvPr/>
        </p:nvSpPr>
        <p:spPr>
          <a:xfrm>
            <a:off x="311955" y="741726"/>
            <a:ext cx="11447229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4400" u="sng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2 - Brûler quand le feu devient cendres,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Partir vers Celui qui attend,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Choisir de donner sans reprendre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Fêter le retour d’un enfant.</a:t>
            </a:r>
            <a:endParaRPr lang="fr-FR" sz="4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9853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6765BE-348B-FFB7-DE6D-F256BE779B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D3F158DB-EEB3-C950-88A4-A92A42A29524}"/>
              </a:ext>
            </a:extLst>
          </p:cNvPr>
          <p:cNvSpPr txBox="1"/>
          <p:nvPr/>
        </p:nvSpPr>
        <p:spPr>
          <a:xfrm>
            <a:off x="310211" y="674400"/>
            <a:ext cx="11630777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Vierge bénie entre toutes les femmes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Mère choisie entre toutes les mères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Mère du Christ et mère des hommes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donne-nous ton fils, donne-nous ton fils</a:t>
            </a:r>
            <a:endParaRPr lang="fr-FR" sz="4400" i="1" dirty="0">
              <a:ln>
                <a:solidFill>
                  <a:schemeClr val="tx1"/>
                </a:solidFill>
              </a:ln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7484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704628-F3FE-CDC1-1829-6EA0951303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58B75C4-3D01-75C7-C12E-54758C6BED26}"/>
              </a:ext>
            </a:extLst>
          </p:cNvPr>
          <p:cNvSpPr txBox="1"/>
          <p:nvPr/>
        </p:nvSpPr>
        <p:spPr>
          <a:xfrm>
            <a:off x="400216" y="1120676"/>
            <a:ext cx="10412451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3 - En ton cœur O Marie nul obstacle à l'amour infini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Seigneur fait en toi des merveilles, il nous donne son Fils</a:t>
            </a:r>
            <a:endParaRPr lang="fr-FR" sz="4400" i="1" dirty="0">
              <a:ln>
                <a:solidFill>
                  <a:schemeClr val="tx1"/>
                </a:solidFill>
              </a:ln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7162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584BDE-E19D-DD23-FE01-ACFB6D1844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434D9E62-5EEC-C5AA-0531-AAE022115865}"/>
              </a:ext>
            </a:extLst>
          </p:cNvPr>
          <p:cNvSpPr txBox="1"/>
          <p:nvPr/>
        </p:nvSpPr>
        <p:spPr>
          <a:xfrm>
            <a:off x="310211" y="674400"/>
            <a:ext cx="11630777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Vierge bénie entre toutes les femmes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Mère choisie entre toutes les mères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Mère du Christ et mère des hommes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donne-nous ton fils, donne-nous ton fils</a:t>
            </a:r>
            <a:endParaRPr lang="fr-FR" sz="4400" i="1" dirty="0">
              <a:ln>
                <a:solidFill>
                  <a:schemeClr val="tx1"/>
                </a:solidFill>
              </a:ln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3126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1AA034-0FF0-BDE2-7A81-B512C67008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B07E3CF0-8E05-29E7-E50F-B7F95092BB6E}"/>
              </a:ext>
            </a:extLst>
          </p:cNvPr>
          <p:cNvSpPr txBox="1"/>
          <p:nvPr/>
        </p:nvSpPr>
        <p:spPr>
          <a:xfrm>
            <a:off x="400216" y="1120676"/>
            <a:ext cx="10412451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L'univers tout entier te contemple, il acclame ton Fils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Grâce à toi au milieu de son peuple, Il est présent</a:t>
            </a:r>
          </a:p>
        </p:txBody>
      </p:sp>
    </p:spTree>
    <p:extLst>
      <p:ext uri="{BB962C8B-B14F-4D97-AF65-F5344CB8AC3E}">
        <p14:creationId xmlns:p14="http://schemas.microsoft.com/office/powerpoint/2010/main" val="31229458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AB76DC-6A30-7466-A7DA-8CED17C710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E18257E9-045F-3C74-7923-7EEA62B4CFCE}"/>
              </a:ext>
            </a:extLst>
          </p:cNvPr>
          <p:cNvSpPr txBox="1"/>
          <p:nvPr/>
        </p:nvSpPr>
        <p:spPr>
          <a:xfrm>
            <a:off x="310211" y="674400"/>
            <a:ext cx="11630777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Vierge bénie entre toutes les femmes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Mère choisie entre toutes les mères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Mère du Christ et mère des hommes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donne-nous ton fils, donne-nous ton fils</a:t>
            </a:r>
            <a:endParaRPr lang="fr-FR" sz="4400" i="1" dirty="0">
              <a:ln>
                <a:solidFill>
                  <a:schemeClr val="tx1"/>
                </a:solidFill>
              </a:ln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199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F28D4A-80C8-4563-3A19-97D9A9B510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CCD26E3-D522-BD63-5EE4-EF439FE2094A}"/>
              </a:ext>
            </a:extLst>
          </p:cNvPr>
          <p:cNvSpPr txBox="1"/>
          <p:nvPr/>
        </p:nvSpPr>
        <p:spPr>
          <a:xfrm>
            <a:off x="400216" y="1120676"/>
            <a:ext cx="10412451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5 - Tu chemines avec nous sur la route, tu connais notre espoir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 milieu de nos croix, de nos peines, tu nous montres ton fils.</a:t>
            </a:r>
          </a:p>
        </p:txBody>
      </p:sp>
    </p:spTree>
    <p:extLst>
      <p:ext uri="{BB962C8B-B14F-4D97-AF65-F5344CB8AC3E}">
        <p14:creationId xmlns:p14="http://schemas.microsoft.com/office/powerpoint/2010/main" val="1811685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993BF11B-4044-2ECA-FCFC-6DA34C987966}"/>
              </a:ext>
            </a:extLst>
          </p:cNvPr>
          <p:cNvSpPr txBox="1"/>
          <p:nvPr/>
        </p:nvSpPr>
        <p:spPr>
          <a:xfrm>
            <a:off x="288659" y="1120676"/>
            <a:ext cx="11776046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400" dirty="0">
                <a:latin typeface="Arial Black" panose="020B0A04020102020204" pitchFamily="34" charset="0"/>
              </a:rPr>
              <a:t>Veiller pour être prêt</a:t>
            </a:r>
          </a:p>
          <a:p>
            <a:r>
              <a:rPr lang="fr-FR" sz="4400" dirty="0">
                <a:latin typeface="Arial Black" panose="020B0A04020102020204" pitchFamily="34" charset="0"/>
              </a:rPr>
              <a:t>Le jour où tu viendras,</a:t>
            </a:r>
          </a:p>
          <a:p>
            <a:r>
              <a:rPr lang="fr-FR" sz="4400" dirty="0">
                <a:latin typeface="Arial Black" panose="020B0A04020102020204" pitchFamily="34" charset="0"/>
              </a:rPr>
              <a:t>Préparer ton retour.</a:t>
            </a:r>
          </a:p>
          <a:p>
            <a:r>
              <a:rPr lang="fr-FR" sz="4400" dirty="0">
                <a:latin typeface="Arial Black" panose="020B0A04020102020204" pitchFamily="34" charset="0"/>
              </a:rPr>
              <a:t>Viens, Seigneur, le monde a tant besoin de toi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38093157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A739AE-7C65-1BF3-F15F-C2AE23BAF3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B1FF7141-0D4B-F9CD-0952-5D7232ABEDE9}"/>
              </a:ext>
            </a:extLst>
          </p:cNvPr>
          <p:cNvSpPr txBox="1"/>
          <p:nvPr/>
        </p:nvSpPr>
        <p:spPr>
          <a:xfrm>
            <a:off x="310211" y="674400"/>
            <a:ext cx="11630777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Vierge bénie entre toutes les femmes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Mère choisie entre toutes les mères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Mère du Christ et mère des hommes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donne-nous ton fils, donne-nous ton fils</a:t>
            </a:r>
            <a:endParaRPr lang="fr-FR" sz="4400" i="1" dirty="0">
              <a:ln>
                <a:solidFill>
                  <a:schemeClr val="tx1"/>
                </a:solidFill>
              </a:ln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5437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85221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>
            <a:extLst>
              <a:ext uri="{FF2B5EF4-FFF2-40B4-BE49-F238E27FC236}">
                <a16:creationId xmlns:a16="http://schemas.microsoft.com/office/drawing/2014/main" id="{0B50D074-E745-43B0-B311-C1A36E2A8EA0}"/>
              </a:ext>
            </a:extLst>
          </p:cNvPr>
          <p:cNvSpPr txBox="1"/>
          <p:nvPr/>
        </p:nvSpPr>
        <p:spPr>
          <a:xfrm>
            <a:off x="246993" y="664661"/>
            <a:ext cx="11698013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i="1" dirty="0">
                <a:ln>
                  <a:solidFill>
                    <a:schemeClr val="tx1"/>
                  </a:solidFill>
                </a:ln>
                <a:effectLst/>
                <a:ea typeface="Times New Roman" panose="02020603050405020304" pitchFamily="18" charset="0"/>
              </a:rPr>
              <a:t>Le célébrant </a:t>
            </a:r>
            <a:r>
              <a:rPr lang="fr-FR" sz="4800" b="1" dirty="0">
                <a:ln>
                  <a:solidFill>
                    <a:schemeClr val="tx1"/>
                  </a:solidFill>
                </a:ln>
                <a:effectLst/>
                <a:ea typeface="Times New Roman" panose="02020603050405020304" pitchFamily="18" charset="0"/>
              </a:rPr>
              <a:t>: «</a:t>
            </a:r>
            <a:r>
              <a:rPr lang="fr-FR" sz="48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 Priez, frères et sœurs : que mon sacrifice, qui est aussi le vôtre, soit agréable à Dieu le Père tout puissant. »</a:t>
            </a:r>
          </a:p>
          <a:p>
            <a:endParaRPr lang="fr-FR" sz="3200" i="1" dirty="0">
              <a:ln>
                <a:solidFill>
                  <a:schemeClr val="tx1"/>
                </a:solidFill>
              </a:ln>
            </a:endParaRPr>
          </a:p>
          <a:p>
            <a:r>
              <a:rPr lang="fr-FR" sz="4000" i="1" dirty="0">
                <a:ln>
                  <a:solidFill>
                    <a:schemeClr val="tx1"/>
                  </a:solidFill>
                </a:ln>
              </a:rPr>
              <a:t>L’assemblée </a:t>
            </a:r>
            <a:r>
              <a:rPr lang="fr-FR" sz="4000" dirty="0">
                <a:ln>
                  <a:solidFill>
                    <a:schemeClr val="tx1"/>
                  </a:solidFill>
                </a:ln>
              </a:rPr>
              <a:t>: </a:t>
            </a:r>
            <a:r>
              <a:rPr lang="fr-FR" sz="5400" dirty="0">
                <a:ln>
                  <a:solidFill>
                    <a:schemeClr val="tx1"/>
                  </a:solidFill>
                </a:ln>
              </a:rPr>
              <a:t>« </a:t>
            </a:r>
            <a:r>
              <a:rPr lang="fr-FR" sz="5400" b="1" dirty="0">
                <a:ln>
                  <a:solidFill>
                    <a:schemeClr val="tx1"/>
                  </a:solidFill>
                </a:ln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Que le Seigneur reçoive de vos mains ce sacrifice à la louange et à la gloire de son nom, pour notre bien et celui de toute l’Eglise.</a:t>
            </a:r>
            <a:endParaRPr lang="fr-FR" sz="5400" dirty="0">
              <a:ln>
                <a:solidFill>
                  <a:schemeClr val="tx1"/>
                </a:solidFill>
              </a:ln>
              <a:effectLst/>
              <a:ea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F94C317-2E61-45B0-BD83-8862C019B578}"/>
              </a:ext>
            </a:extLst>
          </p:cNvPr>
          <p:cNvSpPr/>
          <p:nvPr/>
        </p:nvSpPr>
        <p:spPr>
          <a:xfrm>
            <a:off x="3190683" y="0"/>
            <a:ext cx="5810630" cy="83099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800" b="1" u="sng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highlight>
                  <a:srgbClr val="FFFF00"/>
                </a:highlight>
              </a:rPr>
              <a:t>Prière sur les </a:t>
            </a:r>
            <a:r>
              <a:rPr lang="fr-FR" sz="4000" b="1" u="sng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highlight>
                  <a:srgbClr val="FFFF00"/>
                </a:highlight>
              </a:rPr>
              <a:t>offrandes</a:t>
            </a:r>
            <a:r>
              <a:rPr lang="fr-FR" sz="4800" b="1" u="sng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highlight>
                  <a:srgbClr val="FFFF00"/>
                </a:highligh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99773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92150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2B476A3D-EF1C-D713-1D9A-0CDEC69CCBD3}"/>
              </a:ext>
            </a:extLst>
          </p:cNvPr>
          <p:cNvSpPr txBox="1"/>
          <p:nvPr/>
        </p:nvSpPr>
        <p:spPr>
          <a:xfrm>
            <a:off x="58724" y="125835"/>
            <a:ext cx="12133276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800" u="sng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Sanctus</a:t>
            </a:r>
            <a:r>
              <a:rPr lang="fr-FR" sz="2800" u="sng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</a:p>
          <a:p>
            <a:endParaRPr lang="fr-FR" sz="2800" u="sng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Sanctus, Sanctus, Sanctus ! Deus Sabaoth (bis)</a:t>
            </a:r>
          </a:p>
          <a:p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Pleni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sunt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caeli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terra Gloria tua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Hosanna in </a:t>
            </a:r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excelsis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deo ! Hosanna in </a:t>
            </a:r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excelsis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(bis)</a:t>
            </a:r>
          </a:p>
          <a:p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Bénédictus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qui </a:t>
            </a:r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venit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nomine </a:t>
            </a:r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Domini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Hosanna in </a:t>
            </a:r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excelsis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deo ! Hosanna in </a:t>
            </a:r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excelsis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(Bis)</a:t>
            </a:r>
          </a:p>
        </p:txBody>
      </p:sp>
    </p:spTree>
    <p:extLst>
      <p:ext uri="{BB962C8B-B14F-4D97-AF65-F5344CB8AC3E}">
        <p14:creationId xmlns:p14="http://schemas.microsoft.com/office/powerpoint/2010/main" val="22068017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17089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B49063A5-78AA-4121-A6E8-2519A347FBF7}"/>
              </a:ext>
            </a:extLst>
          </p:cNvPr>
          <p:cNvSpPr txBox="1"/>
          <p:nvPr/>
        </p:nvSpPr>
        <p:spPr>
          <a:xfrm>
            <a:off x="101745" y="0"/>
            <a:ext cx="11451613" cy="5878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800" u="sng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Agnus</a:t>
            </a:r>
            <a:r>
              <a:rPr lang="fr-FR" sz="2800" u="sng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</a:p>
          <a:p>
            <a:endParaRPr lang="fr-FR" sz="2800" u="sng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Agnus Dei, qui </a:t>
            </a:r>
            <a:r>
              <a:rPr lang="fr-FR" sz="40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tollis</a:t>
            </a:r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peccata </a:t>
            </a:r>
            <a:r>
              <a:rPr lang="fr-FR" sz="40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mundi</a:t>
            </a:r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miserere </a:t>
            </a:r>
            <a:r>
              <a:rPr lang="fr-FR" sz="40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nobis</a:t>
            </a:r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endParaRPr lang="fr-FR" sz="4000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Agnus Dei, qui </a:t>
            </a:r>
            <a:r>
              <a:rPr lang="fr-FR" sz="40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tollis</a:t>
            </a:r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peccata </a:t>
            </a:r>
            <a:r>
              <a:rPr lang="fr-FR" sz="40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mundi</a:t>
            </a:r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miserere </a:t>
            </a:r>
            <a:r>
              <a:rPr lang="fr-FR" sz="40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nobis</a:t>
            </a:r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endParaRPr lang="fr-FR" sz="4000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Agnus Dei, qui </a:t>
            </a:r>
            <a:r>
              <a:rPr lang="fr-FR" sz="40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tollis</a:t>
            </a:r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peccata </a:t>
            </a:r>
            <a:r>
              <a:rPr lang="fr-FR" sz="40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mundi</a:t>
            </a:r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dona </a:t>
            </a:r>
            <a:r>
              <a:rPr lang="fr-FR" sz="40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nobis</a:t>
            </a:r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40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pacem</a:t>
            </a:r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36814001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402147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2A7BF492-C09A-4CA1-A334-E8B0E3FA6AF5}"/>
              </a:ext>
            </a:extLst>
          </p:cNvPr>
          <p:cNvSpPr txBox="1"/>
          <p:nvPr/>
        </p:nvSpPr>
        <p:spPr>
          <a:xfrm>
            <a:off x="47537" y="493059"/>
            <a:ext cx="12096925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200" u="sng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Communion :</a:t>
            </a:r>
          </a:p>
          <a:p>
            <a:endParaRPr lang="fr-FR" sz="3200" u="sng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R. Recevez le Corps du Christ,</a:t>
            </a:r>
          </a:p>
          <a:p>
            <a:endParaRPr lang="fr-FR" sz="48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Buvez à la source immortelle.</a:t>
            </a:r>
            <a:endParaRPr lang="fr-FR" sz="48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6377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5D8209-57BC-B6A8-8C95-5D88BD1ABE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667AAFCE-DE19-DBB8-58BE-4BC171E652D9}"/>
              </a:ext>
            </a:extLst>
          </p:cNvPr>
          <p:cNvSpPr txBox="1"/>
          <p:nvPr/>
        </p:nvSpPr>
        <p:spPr>
          <a:xfrm>
            <a:off x="47537" y="493059"/>
            <a:ext cx="12096925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3200" u="sng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R. Recevons le Corps du Christ,</a:t>
            </a:r>
          </a:p>
          <a:p>
            <a:endParaRPr lang="fr-FR" sz="48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Buvez à la source immortelle.</a:t>
            </a:r>
            <a:endParaRPr lang="fr-FR" sz="48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842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B4D44803-799D-B259-7739-244D63FFB463}"/>
              </a:ext>
            </a:extLst>
          </p:cNvPr>
          <p:cNvSpPr txBox="1"/>
          <p:nvPr/>
        </p:nvSpPr>
        <p:spPr>
          <a:xfrm>
            <a:off x="204254" y="381969"/>
            <a:ext cx="11987746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Habiter le seuil de ta maison, Seigneur,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Guetter le temps de ton retour.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Comme un veilleur guette le jour,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Rester dans l'amour de ton nom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400" cap="small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faut préparer la route au seigneur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400" cap="small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faut préparer la route au seigneur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400" b="0" i="1" u="none" strike="noStrike" kern="1200" cap="small" spc="0" normalizeH="0" baseline="0" noProof="0" dirty="0">
              <a:ln>
                <a:solidFill>
                  <a:prstClr val="white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400" b="0" i="1" u="none" strike="noStrike" kern="1200" cap="small" spc="0" normalizeH="0" baseline="0" noProof="0" dirty="0">
              <a:ln>
                <a:solidFill>
                  <a:prstClr val="white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43883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2A7BF492-C09A-4CA1-A334-E8B0E3FA6AF5}"/>
              </a:ext>
            </a:extLst>
          </p:cNvPr>
          <p:cNvSpPr txBox="1"/>
          <p:nvPr/>
        </p:nvSpPr>
        <p:spPr>
          <a:xfrm>
            <a:off x="-1" y="0"/>
            <a:ext cx="12096925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3200" u="sng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1. Adorons le Corps très saint du Christ, l’Agneau de Dieu,</a:t>
            </a:r>
          </a:p>
          <a:p>
            <a:endParaRPr lang="fr-FR" sz="48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Le Corps très saint de Celui qui s’est livré pour notre salut.</a:t>
            </a:r>
          </a:p>
        </p:txBody>
      </p:sp>
    </p:spTree>
    <p:extLst>
      <p:ext uri="{BB962C8B-B14F-4D97-AF65-F5344CB8AC3E}">
        <p14:creationId xmlns:p14="http://schemas.microsoft.com/office/powerpoint/2010/main" val="340080956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B1EFE7-9801-830E-1D89-55C46F7CB0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8EC5D47-389D-A37E-F84B-581F2309992B}"/>
              </a:ext>
            </a:extLst>
          </p:cNvPr>
          <p:cNvSpPr txBox="1"/>
          <p:nvPr/>
        </p:nvSpPr>
        <p:spPr>
          <a:xfrm>
            <a:off x="47537" y="493059"/>
            <a:ext cx="12096925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3200" u="sng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R. Recevons le Corps du Christ,</a:t>
            </a:r>
          </a:p>
          <a:p>
            <a:endParaRPr lang="fr-FR" sz="48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Buvez à la source immortelle.</a:t>
            </a:r>
            <a:endParaRPr lang="fr-FR" sz="48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4884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2A7BF492-C09A-4CA1-A334-E8B0E3FA6AF5}"/>
              </a:ext>
            </a:extLst>
          </p:cNvPr>
          <p:cNvSpPr txBox="1"/>
          <p:nvPr/>
        </p:nvSpPr>
        <p:spPr>
          <a:xfrm>
            <a:off x="169126" y="320456"/>
            <a:ext cx="11853747" cy="4001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14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2. Le Corps très saint, de Celui qui a donné à ses disciples,</a:t>
            </a:r>
          </a:p>
          <a:p>
            <a:endParaRPr lang="fr-FR" sz="48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Les mystères de la grâce, de l’Alliance Nouvelle.</a:t>
            </a:r>
            <a:endParaRPr lang="fr-FR" sz="48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99523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F2F417-47C6-894C-5C9D-992868E6E1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41C1C3F-3BAA-E5AE-5E18-4354CEC5A528}"/>
              </a:ext>
            </a:extLst>
          </p:cNvPr>
          <p:cNvSpPr txBox="1"/>
          <p:nvPr/>
        </p:nvSpPr>
        <p:spPr>
          <a:xfrm>
            <a:off x="47537" y="493059"/>
            <a:ext cx="12096925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3200" u="sng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R. Recevons le Corps du Christ,</a:t>
            </a:r>
          </a:p>
          <a:p>
            <a:endParaRPr lang="fr-FR" sz="48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Buvez à la source immortelle.</a:t>
            </a:r>
            <a:endParaRPr lang="fr-FR" sz="48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36090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2A7BF492-C09A-4CA1-A334-E8B0E3FA6AF5}"/>
              </a:ext>
            </a:extLst>
          </p:cNvPr>
          <p:cNvSpPr txBox="1"/>
          <p:nvPr/>
        </p:nvSpPr>
        <p:spPr>
          <a:xfrm>
            <a:off x="95075" y="441676"/>
            <a:ext cx="12096925" cy="4001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14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3. Le Corps très saint, qui a justifié la pécheresse en pleurs,</a:t>
            </a:r>
          </a:p>
          <a:p>
            <a:endParaRPr lang="fr-FR" sz="48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Le Corps très saint, qui nous purifie par son sang.</a:t>
            </a:r>
            <a:endParaRPr lang="fr-FR" sz="48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96273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343D15-75EE-00DA-06BA-2186B5E9ED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00909A9-B7C5-43AA-1A05-7FCF41EB3FEE}"/>
              </a:ext>
            </a:extLst>
          </p:cNvPr>
          <p:cNvSpPr txBox="1"/>
          <p:nvPr/>
        </p:nvSpPr>
        <p:spPr>
          <a:xfrm>
            <a:off x="47537" y="493059"/>
            <a:ext cx="12096925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3200" u="sng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R. Recevons le Corps du Christ,</a:t>
            </a:r>
          </a:p>
          <a:p>
            <a:endParaRPr lang="fr-FR" sz="48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Buvez à la source immortelle.</a:t>
            </a:r>
            <a:endParaRPr lang="fr-FR" sz="48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6660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559D12-6003-6984-7084-07CE85B20A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B80B741-5154-62E5-0550-5DF054CE7351}"/>
              </a:ext>
            </a:extLst>
          </p:cNvPr>
          <p:cNvSpPr txBox="1"/>
          <p:nvPr/>
        </p:nvSpPr>
        <p:spPr>
          <a:xfrm>
            <a:off x="95075" y="441676"/>
            <a:ext cx="12096925" cy="47397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14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4. Le Corps très saint, qui a lavé les pieds de ses disciples, avec l’eau,</a:t>
            </a:r>
          </a:p>
          <a:p>
            <a:endParaRPr lang="fr-FR" sz="48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Le Corps très saint, de Celui qui a purifié leur cœur avec l’Esprit.</a:t>
            </a:r>
            <a:endParaRPr lang="fr-FR" sz="48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50640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74231F-6C1B-244A-DF01-32FFEF1915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F8A54344-A229-19EA-FE5D-E0C2EF00D3E7}"/>
              </a:ext>
            </a:extLst>
          </p:cNvPr>
          <p:cNvSpPr txBox="1"/>
          <p:nvPr/>
        </p:nvSpPr>
        <p:spPr>
          <a:xfrm>
            <a:off x="47537" y="493059"/>
            <a:ext cx="12096925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3200" u="sng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R. Recevons le Corps du Christ,</a:t>
            </a:r>
          </a:p>
          <a:p>
            <a:endParaRPr lang="fr-FR" sz="48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Buvez à la source immortelle.</a:t>
            </a:r>
            <a:endParaRPr lang="fr-FR" sz="48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1541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2055F5-8F5B-9940-5B0B-02A6A5EFC4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DCFC35A-8952-4364-BFBC-B818D333B1C4}"/>
              </a:ext>
            </a:extLst>
          </p:cNvPr>
          <p:cNvSpPr txBox="1"/>
          <p:nvPr/>
        </p:nvSpPr>
        <p:spPr>
          <a:xfrm>
            <a:off x="95075" y="441676"/>
            <a:ext cx="12096925" cy="4001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14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5. Qui mange de ce pain et boit de cette coupe,</a:t>
            </a:r>
          </a:p>
          <a:p>
            <a:endParaRPr lang="fr-FR" sz="48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Celui-là demeure en Dieu et Dieu demeure en lui.</a:t>
            </a:r>
            <a:endParaRPr lang="fr-FR" sz="48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82616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76B315-02C4-7855-AA97-E6F90164DE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F044D13-D67D-F6F3-06BB-CB231A181E46}"/>
              </a:ext>
            </a:extLst>
          </p:cNvPr>
          <p:cNvSpPr txBox="1"/>
          <p:nvPr/>
        </p:nvSpPr>
        <p:spPr>
          <a:xfrm>
            <a:off x="47537" y="493059"/>
            <a:ext cx="12096925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3200" u="sng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R. Recevons le Corps du Christ,</a:t>
            </a:r>
          </a:p>
          <a:p>
            <a:endParaRPr lang="fr-FR" sz="48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Buvez à la source immortelle.</a:t>
            </a:r>
            <a:endParaRPr lang="fr-FR" sz="48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219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327701D-5D5D-DFB4-3C15-89A66455D212}"/>
              </a:ext>
            </a:extLst>
          </p:cNvPr>
          <p:cNvSpPr txBox="1"/>
          <p:nvPr/>
        </p:nvSpPr>
        <p:spPr>
          <a:xfrm>
            <a:off x="288659" y="1120676"/>
            <a:ext cx="11776046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400" dirty="0">
                <a:latin typeface="Arial Black" panose="020B0A04020102020204" pitchFamily="34" charset="0"/>
              </a:rPr>
              <a:t>Veiller pour accueillir</a:t>
            </a:r>
          </a:p>
          <a:p>
            <a:r>
              <a:rPr lang="fr-FR" sz="4400" dirty="0">
                <a:latin typeface="Arial Black" panose="020B0A04020102020204" pitchFamily="34" charset="0"/>
              </a:rPr>
              <a:t>La promesse donnée,</a:t>
            </a:r>
          </a:p>
          <a:p>
            <a:r>
              <a:rPr lang="fr-FR" sz="4400" dirty="0">
                <a:latin typeface="Arial Black" panose="020B0A04020102020204" pitchFamily="34" charset="0"/>
              </a:rPr>
              <a:t>Témoigner de ce jour.</a:t>
            </a:r>
          </a:p>
          <a:p>
            <a:r>
              <a:rPr lang="fr-FR" sz="4400" dirty="0">
                <a:latin typeface="Arial Black" panose="020B0A04020102020204" pitchFamily="34" charset="0"/>
              </a:rPr>
              <a:t>Viens, Seigneur, le monde a tant besoin de toi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216985390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F58531-4D17-291A-0E9D-10EE5A8BC7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7CADF26F-93EB-1676-D7B7-AC7571B70E43}"/>
              </a:ext>
            </a:extLst>
          </p:cNvPr>
          <p:cNvSpPr txBox="1"/>
          <p:nvPr/>
        </p:nvSpPr>
        <p:spPr>
          <a:xfrm>
            <a:off x="95075" y="441676"/>
            <a:ext cx="12096925" cy="4001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14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6. Nous avons rompu le pain, et béni la coupe du salut,</a:t>
            </a:r>
          </a:p>
          <a:p>
            <a:endParaRPr lang="fr-FR" sz="48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Que ton Sang, ô Christ, soit pour nous la source de la Vie.</a:t>
            </a:r>
            <a:endParaRPr lang="fr-FR" sz="48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83402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4C58E2-897A-6DE4-10C5-FD1E4AB8D4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FFA84AB-BF0C-16EB-F412-52383C64E553}"/>
              </a:ext>
            </a:extLst>
          </p:cNvPr>
          <p:cNvSpPr txBox="1"/>
          <p:nvPr/>
        </p:nvSpPr>
        <p:spPr>
          <a:xfrm>
            <a:off x="47537" y="493059"/>
            <a:ext cx="12096925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3200" u="sng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R. Recevons le Corps du Christ,</a:t>
            </a:r>
          </a:p>
          <a:p>
            <a:endParaRPr lang="fr-FR" sz="48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Buvez à la source immortelle.</a:t>
            </a:r>
            <a:endParaRPr lang="fr-FR" sz="48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81569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303FF6-6AFD-A5A0-3BBF-EA2013127B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6CE2B2DA-CF68-9641-6BDD-3FF0B670A58E}"/>
              </a:ext>
            </a:extLst>
          </p:cNvPr>
          <p:cNvSpPr txBox="1"/>
          <p:nvPr/>
        </p:nvSpPr>
        <p:spPr>
          <a:xfrm>
            <a:off x="95075" y="441676"/>
            <a:ext cx="12096925" cy="4001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14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7. Approchons-nous de l’autel du Seigneur, avec un cœur purifié,</a:t>
            </a:r>
          </a:p>
          <a:p>
            <a:endParaRPr lang="fr-FR" sz="48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Et comblés de l’Esprit, rassasions-nous de la douceur du Seigneur.</a:t>
            </a:r>
            <a:endParaRPr lang="fr-FR" sz="48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43369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37BA89-41C9-7D4E-D458-5F3C59A354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AAFCAA9-8AC6-B9A2-591F-1E8E36937C4F}"/>
              </a:ext>
            </a:extLst>
          </p:cNvPr>
          <p:cNvSpPr txBox="1"/>
          <p:nvPr/>
        </p:nvSpPr>
        <p:spPr>
          <a:xfrm>
            <a:off x="47537" y="493059"/>
            <a:ext cx="12096925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3200" u="sng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R. Recevons le Corps du Christ,</a:t>
            </a:r>
          </a:p>
          <a:p>
            <a:endParaRPr lang="fr-FR" sz="48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Buvez à la source immortelle.</a:t>
            </a:r>
            <a:endParaRPr lang="fr-FR" sz="48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40034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573989-192C-4158-BD7E-ADBABAF9CF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A22B3ACD-61FF-52C4-5EF5-BEBCC414B3FC}"/>
              </a:ext>
            </a:extLst>
          </p:cNvPr>
          <p:cNvSpPr txBox="1"/>
          <p:nvPr/>
        </p:nvSpPr>
        <p:spPr>
          <a:xfrm>
            <a:off x="95075" y="441676"/>
            <a:ext cx="12096925" cy="4001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14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8. Vois ton peuple ici rassemblé, dans le parfum de la joie,</a:t>
            </a:r>
          </a:p>
          <a:p>
            <a:endParaRPr lang="fr-FR" sz="48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Accorde-lui de rester dans la paix et dans l’amour fraternel.</a:t>
            </a:r>
            <a:endParaRPr lang="fr-FR" sz="48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91420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2481B7-97FA-B664-6F2B-37D4625C66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D08C52F-AE22-6CC1-EE8C-CC750A06BAEC}"/>
              </a:ext>
            </a:extLst>
          </p:cNvPr>
          <p:cNvSpPr txBox="1"/>
          <p:nvPr/>
        </p:nvSpPr>
        <p:spPr>
          <a:xfrm>
            <a:off x="47537" y="493059"/>
            <a:ext cx="12096925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3200" u="sng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R. Recevons le Corps du Christ,</a:t>
            </a:r>
          </a:p>
          <a:p>
            <a:endParaRPr lang="fr-FR" sz="48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Buvez à la source immortelle.</a:t>
            </a:r>
            <a:endParaRPr lang="fr-FR" sz="48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40585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964261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EE9AE18-840C-4857-8CDD-FF124734E85F}"/>
              </a:ext>
            </a:extLst>
          </p:cNvPr>
          <p:cNvSpPr txBox="1"/>
          <p:nvPr/>
        </p:nvSpPr>
        <p:spPr>
          <a:xfrm>
            <a:off x="247140" y="-5417"/>
            <a:ext cx="11697720" cy="6863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Debout, resplendis, car voici ta lumière</a:t>
            </a:r>
          </a:p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Et sur toi la gloire du Seigneur</a:t>
            </a:r>
          </a:p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Debout, resplendis, car voici ta lumière</a:t>
            </a:r>
          </a:p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Et sur toi la gloire du Seigneur</a:t>
            </a:r>
          </a:p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Lève les yeux et regarde au loin</a:t>
            </a:r>
          </a:p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Que ton cœur tressaille d'allégresse</a:t>
            </a:r>
          </a:p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Voici tes fils qui reviennent vers toi</a:t>
            </a:r>
          </a:p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Et tes filles portées sur la hanche</a:t>
            </a:r>
          </a:p>
        </p:txBody>
      </p:sp>
    </p:spTree>
    <p:extLst>
      <p:ext uri="{BB962C8B-B14F-4D97-AF65-F5344CB8AC3E}">
        <p14:creationId xmlns:p14="http://schemas.microsoft.com/office/powerpoint/2010/main" val="382779542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CE88E7-5EC6-8720-E0A1-27FA76D88D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019EC675-5C11-C197-AD63-488659CC051E}"/>
              </a:ext>
            </a:extLst>
          </p:cNvPr>
          <p:cNvSpPr txBox="1"/>
          <p:nvPr/>
        </p:nvSpPr>
        <p:spPr>
          <a:xfrm>
            <a:off x="44668" y="147133"/>
            <a:ext cx="12147332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44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Jérusalem, Jérusalem, quitte ta robe de tristesse</a:t>
            </a:r>
          </a:p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Jérusalem, Jérusalem, chante et danse pour ton Dieu</a:t>
            </a:r>
          </a:p>
        </p:txBody>
      </p:sp>
    </p:spTree>
    <p:extLst>
      <p:ext uri="{BB962C8B-B14F-4D97-AF65-F5344CB8AC3E}">
        <p14:creationId xmlns:p14="http://schemas.microsoft.com/office/powerpoint/2010/main" val="252360510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EE9AE18-840C-4857-8CDD-FF124734E85F}"/>
              </a:ext>
            </a:extLst>
          </p:cNvPr>
          <p:cNvSpPr txBox="1"/>
          <p:nvPr/>
        </p:nvSpPr>
        <p:spPr>
          <a:xfrm>
            <a:off x="44668" y="147133"/>
            <a:ext cx="12147332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Toutes les nations marcheront vers ta lumière</a:t>
            </a:r>
          </a:p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Et les rois à ta clarté naissante</a:t>
            </a:r>
          </a:p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Toutes les nations marcheront vers ta lumière</a:t>
            </a:r>
          </a:p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Et les rois à ta clarté naissante</a:t>
            </a:r>
          </a:p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De nombreux troupeaux de chameaux te couvriront</a:t>
            </a:r>
          </a:p>
        </p:txBody>
      </p:sp>
    </p:spTree>
    <p:extLst>
      <p:ext uri="{BB962C8B-B14F-4D97-AF65-F5344CB8AC3E}">
        <p14:creationId xmlns:p14="http://schemas.microsoft.com/office/powerpoint/2010/main" val="659750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13106B-7925-CFC3-E13F-29F5D23713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0D9ABF68-C2EC-10CC-8DA4-B1A52DE2C694}"/>
              </a:ext>
            </a:extLst>
          </p:cNvPr>
          <p:cNvSpPr txBox="1"/>
          <p:nvPr/>
        </p:nvSpPr>
        <p:spPr>
          <a:xfrm>
            <a:off x="204254" y="381969"/>
            <a:ext cx="11987746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Habiter le seuil de ta maison, Seigneur,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Guetter le temps de ton retour.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Comme un veilleur guette le jour,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Rester dans l'amour de ton nom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400" cap="small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faut préparer la route au seigneur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400" cap="small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faut préparer la route au seigneur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400" b="0" i="1" u="none" strike="noStrike" kern="1200" cap="small" spc="0" normalizeH="0" baseline="0" noProof="0" dirty="0">
              <a:ln>
                <a:solidFill>
                  <a:prstClr val="white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400" b="0" i="1" u="none" strike="noStrike" kern="1200" cap="small" spc="0" normalizeH="0" baseline="0" noProof="0" dirty="0">
              <a:ln>
                <a:solidFill>
                  <a:prstClr val="white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96077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EE9AE18-840C-4857-8CDD-FF124734E85F}"/>
              </a:ext>
            </a:extLst>
          </p:cNvPr>
          <p:cNvSpPr txBox="1"/>
          <p:nvPr/>
        </p:nvSpPr>
        <p:spPr>
          <a:xfrm>
            <a:off x="252233" y="823532"/>
            <a:ext cx="11329512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Les trésors des mers afflueront vers toi</a:t>
            </a:r>
          </a:p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Ils viendront d'Epha, de Saba, de </a:t>
            </a:r>
            <a:r>
              <a:rPr lang="fr-FR" sz="4400" cap="small" dirty="0" err="1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Qédar</a:t>
            </a:r>
            <a:endParaRPr lang="fr-FR" sz="44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Faisant monter vers Dieu la louange</a:t>
            </a:r>
          </a:p>
        </p:txBody>
      </p:sp>
    </p:spTree>
    <p:extLst>
      <p:ext uri="{BB962C8B-B14F-4D97-AF65-F5344CB8AC3E}">
        <p14:creationId xmlns:p14="http://schemas.microsoft.com/office/powerpoint/2010/main" val="368239984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3E429F-57FF-10E7-D852-4702002E7E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FC0EEC90-3AF7-6C65-9C91-166274FCD36D}"/>
              </a:ext>
            </a:extLst>
          </p:cNvPr>
          <p:cNvSpPr txBox="1"/>
          <p:nvPr/>
        </p:nvSpPr>
        <p:spPr>
          <a:xfrm>
            <a:off x="44668" y="147133"/>
            <a:ext cx="12147332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44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Jérusalem, Jérusalem, quitte ta robe de tristesse</a:t>
            </a:r>
          </a:p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Jérusalem, Jérusalem, chante et danse pour ton Dieu</a:t>
            </a:r>
          </a:p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Jérusalem, Jérusalem, quitte ta robe de tristesse</a:t>
            </a:r>
          </a:p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Jérusalem, Jérusalem, chante et danse pour ton Dieu</a:t>
            </a:r>
          </a:p>
        </p:txBody>
      </p:sp>
    </p:spTree>
    <p:extLst>
      <p:ext uri="{BB962C8B-B14F-4D97-AF65-F5344CB8AC3E}">
        <p14:creationId xmlns:p14="http://schemas.microsoft.com/office/powerpoint/2010/main" val="45720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7B7B01-E771-07AF-7806-2A972E5532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E327122F-6301-B5C1-B12B-B46D2BFCD724}"/>
              </a:ext>
            </a:extLst>
          </p:cNvPr>
          <p:cNvSpPr txBox="1"/>
          <p:nvPr/>
        </p:nvSpPr>
        <p:spPr>
          <a:xfrm>
            <a:off x="288659" y="1120676"/>
            <a:ext cx="11776046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400" dirty="0">
                <a:latin typeface="Arial Black" panose="020B0A04020102020204" pitchFamily="34" charset="0"/>
              </a:rPr>
              <a:t>Veiller pour accomplir</a:t>
            </a:r>
          </a:p>
          <a:p>
            <a:r>
              <a:rPr lang="fr-FR" sz="4400" dirty="0">
                <a:latin typeface="Arial Black" panose="020B0A04020102020204" pitchFamily="34" charset="0"/>
              </a:rPr>
              <a:t>Les œuvres de l'amour,</a:t>
            </a:r>
          </a:p>
          <a:p>
            <a:r>
              <a:rPr lang="fr-FR" sz="4400" dirty="0">
                <a:latin typeface="Arial Black" panose="020B0A04020102020204" pitchFamily="34" charset="0"/>
              </a:rPr>
              <a:t>Connaître ton retour.</a:t>
            </a:r>
          </a:p>
          <a:p>
            <a:r>
              <a:rPr lang="fr-FR" sz="4400" dirty="0">
                <a:latin typeface="Arial Black" panose="020B0A04020102020204" pitchFamily="34" charset="0"/>
              </a:rPr>
              <a:t>Viens, Seigneur, le monde a tant besoin de toi.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1022607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8EE1A8-BDA6-9F13-C499-A88E9AFED8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F5FC43D2-6FD8-9C60-D1C5-8ACB54BD26C5}"/>
              </a:ext>
            </a:extLst>
          </p:cNvPr>
          <p:cNvSpPr txBox="1"/>
          <p:nvPr/>
        </p:nvSpPr>
        <p:spPr>
          <a:xfrm>
            <a:off x="204254" y="381969"/>
            <a:ext cx="11987746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Habiter le seuil de ta maison, Seigneur,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Guetter le temps de ton retour.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Comme un veilleur guette le jour,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Rester dans l'amour de ton nom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400" cap="small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faut préparer la route au seigneur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400" cap="small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faut préparer la route au seigneur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400" b="0" i="1" u="none" strike="noStrike" kern="1200" cap="small" spc="0" normalizeH="0" baseline="0" noProof="0" dirty="0">
              <a:ln>
                <a:solidFill>
                  <a:prstClr val="white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400" b="0" i="1" u="none" strike="noStrike" kern="1200" cap="small" spc="0" normalizeH="0" baseline="0" noProof="0" dirty="0">
              <a:ln>
                <a:solidFill>
                  <a:prstClr val="white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213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3697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1469</TotalTime>
  <Words>1339</Words>
  <Application>Microsoft Office PowerPoint</Application>
  <PresentationFormat>Grand écran</PresentationFormat>
  <Paragraphs>216</Paragraphs>
  <Slides>61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61</vt:i4>
      </vt:variant>
    </vt:vector>
  </HeadingPairs>
  <TitlesOfParts>
    <vt:vector size="67" baseType="lpstr">
      <vt:lpstr>Arial</vt:lpstr>
      <vt:lpstr>Arial Black</vt:lpstr>
      <vt:lpstr>Calibri</vt:lpstr>
      <vt:lpstr>Calibri Light</vt:lpstr>
      <vt:lpstr>Times New Roman</vt:lpstr>
      <vt:lpstr>Office Theme</vt:lpstr>
      <vt:lpstr>    MESSES DES  21 et 22 décembre 2024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3ème Dimanche de l’Avent.  11 et 12 Décembre 2021</dc:title>
  <dc:creator>Christine PENIN</dc:creator>
  <cp:lastModifiedBy>Christine</cp:lastModifiedBy>
  <cp:revision>54</cp:revision>
  <dcterms:created xsi:type="dcterms:W3CDTF">2021-12-05T15:05:26Z</dcterms:created>
  <dcterms:modified xsi:type="dcterms:W3CDTF">2024-12-01T17:45:53Z</dcterms:modified>
</cp:coreProperties>
</file>