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78" r:id="rId3"/>
    <p:sldId id="257" r:id="rId4"/>
    <p:sldId id="259" r:id="rId5"/>
    <p:sldId id="260" r:id="rId6"/>
    <p:sldId id="263" r:id="rId7"/>
    <p:sldId id="261" r:id="rId8"/>
    <p:sldId id="270" r:id="rId9"/>
    <p:sldId id="274" r:id="rId10"/>
    <p:sldId id="276" r:id="rId11"/>
    <p:sldId id="271" r:id="rId12"/>
    <p:sldId id="266" r:id="rId13"/>
    <p:sldId id="264" r:id="rId14"/>
    <p:sldId id="262" r:id="rId15"/>
    <p:sldId id="258" r:id="rId16"/>
    <p:sldId id="267" r:id="rId17"/>
    <p:sldId id="269" r:id="rId18"/>
    <p:sldId id="268" r:id="rId19"/>
    <p:sldId id="277" r:id="rId20"/>
    <p:sldId id="279" r:id="rId2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2B32"/>
    <a:srgbClr val="152B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 showGuides="1">
      <p:cViewPr varScale="1">
        <p:scale>
          <a:sx n="105" d="100"/>
          <a:sy n="105" d="100"/>
        </p:scale>
        <p:origin x="834" y="96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D0997B-2784-4AC9-BB55-20855AEAC448}" type="datetimeFigureOut">
              <a:rPr lang="fr-FR" smtClean="0"/>
              <a:t>05/12/2024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05EDA8-4647-4E15-8CC8-E2C91CD66A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1360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05EDA8-4647-4E15-8CC8-E2C91CD66A8E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3472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849443-0E11-B96C-C1F4-CF6371CC26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3DBD113-1839-1DDA-2C64-47F06C97F1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439BF56-CED2-7D50-86D7-C5518773D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3C639-272F-4DB8-A2BD-8C77567956F1}" type="datetimeFigureOut">
              <a:rPr lang="fr-FR" smtClean="0"/>
              <a:t>05/12/2024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762F279-9B4C-4E0D-5EA6-760C15BBB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BE1FE8C-C7EB-FACC-3A0B-4D47E8732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428FC-ADAC-48C3-B4C2-A975004F0A5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6166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4112C95-8030-C50E-00FD-4976CE25C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11AD2D7-26BD-9F5A-DFB2-F75F91F8DD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DB23D84-1AD3-E675-CCEB-0AC402C63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3C639-272F-4DB8-A2BD-8C77567956F1}" type="datetimeFigureOut">
              <a:rPr lang="fr-FR" smtClean="0"/>
              <a:t>05/12/2024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2A36C53-B737-951B-3813-B86AEC64A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7AE72B1-236E-CBAC-29D9-310AB8018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428FC-ADAC-48C3-B4C2-A975004F0A5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42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AC20442D-C149-5CE5-E2D9-CA4894484E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70948DA-C214-B057-24B7-C60B6D0E76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27BEB7-112D-3AF6-272C-2B42B9526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3C639-272F-4DB8-A2BD-8C77567956F1}" type="datetimeFigureOut">
              <a:rPr lang="fr-FR" smtClean="0"/>
              <a:t>05/12/2024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B3A1CDE-24B1-D927-5109-45292761E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64D62C8-9C49-CECA-76FD-C5266BC6C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428FC-ADAC-48C3-B4C2-A975004F0A5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9550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3476B6-36EB-02DE-EC39-DD2C556197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EC07D9D-C8E0-3809-FBAB-BF1EB9E82A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C770314-2D09-D469-DCF8-C35046501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3C639-272F-4DB8-A2BD-8C77567956F1}" type="datetimeFigureOut">
              <a:rPr lang="fr-FR" smtClean="0"/>
              <a:t>05/12/2024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ED93A83-FA37-7D85-ADF6-36AEE6974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55E5656-4A33-42B2-CEC0-6DA343DAE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428FC-ADAC-48C3-B4C2-A975004F0A5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644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5C9DE8-C1AD-B42D-85FB-BBCDE7909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CA51C1B-C7AA-3707-0316-416F462E29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8326281-50A9-85E3-A099-72AF3C222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3C639-272F-4DB8-A2BD-8C77567956F1}" type="datetimeFigureOut">
              <a:rPr lang="fr-FR" smtClean="0"/>
              <a:t>05/12/2024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F2708C0-FCF5-A29E-9058-F2B6113A0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7B062CC-073F-4A97-852F-9D95D363C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428FC-ADAC-48C3-B4C2-A975004F0A5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7190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6C70B34-753E-C44D-3A40-EDECC8741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2AA35DC-23C9-42C2-D658-0031D33158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30C3C2A-5F73-38A0-0140-08C76875B5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02822E1-22AD-80F7-CCA4-39E407C96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3C639-272F-4DB8-A2BD-8C77567956F1}" type="datetimeFigureOut">
              <a:rPr lang="fr-FR" smtClean="0"/>
              <a:t>05/12/2024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6358E68-B34D-E261-07C4-2A393C8D9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4DE4060-1D6E-C97D-BA3F-6E1BC41F3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428FC-ADAC-48C3-B4C2-A975004F0A5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399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81CB2F-1180-0A19-52FD-D97979FFD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EBA68A2-EA66-0352-4F0D-ED77030DA1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795A75A-3732-4E38-6ABE-E8518ECEF4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C3ACFA5-B5CC-A28E-D8BC-195A40E047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3FE3ACBD-B131-D79A-E5EA-9DE6CE5F5B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100B79EB-6FE9-0030-2539-7A1B4B200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3C639-272F-4DB8-A2BD-8C77567956F1}" type="datetimeFigureOut">
              <a:rPr lang="fr-FR" smtClean="0"/>
              <a:t>05/12/2024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F2F0B45E-276F-36C2-0310-DC9A2FA2D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B4750E79-D4E5-DD24-1877-0D1C0F1FB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428FC-ADAC-48C3-B4C2-A975004F0A5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664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B870F44-2652-31D3-1184-D9E6CA0FB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0B9C058-AA25-9915-02DC-93048877F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3C639-272F-4DB8-A2BD-8C77567956F1}" type="datetimeFigureOut">
              <a:rPr lang="fr-FR" smtClean="0"/>
              <a:t>05/12/2024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C022C03-E4BC-192D-8668-F43EC74C2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22465F6-BB71-8A2C-1909-22D826D56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428FC-ADAC-48C3-B4C2-A975004F0A5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4291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043B062-3642-E67F-CD6D-FC1FB0E64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3C639-272F-4DB8-A2BD-8C77567956F1}" type="datetimeFigureOut">
              <a:rPr lang="fr-FR" smtClean="0"/>
              <a:t>05/12/2024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3A746DA-32AA-7865-78EA-BEAD3C792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A6AB4F0-133C-177D-1094-4A1F3C6F9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428FC-ADAC-48C3-B4C2-A975004F0A5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7069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44E73D7-0D45-55F2-E93C-B3F24903F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FC5F29B-3FD2-38CE-69FD-EF8579838A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79D7C4C-4806-CEC1-BAD0-662B292945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1E85FDE-BD0F-7485-B832-90FB4878C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3C639-272F-4DB8-A2BD-8C77567956F1}" type="datetimeFigureOut">
              <a:rPr lang="fr-FR" smtClean="0"/>
              <a:t>05/12/2024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9AF7DAF-6187-9A35-128E-5F232477D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CD4C726-6CD4-0C6B-F689-7FCBC072F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428FC-ADAC-48C3-B4C2-A975004F0A5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6213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3D6229-528D-64FD-A189-56247C62BF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34D0114A-B557-3479-5409-3798B74672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41FCA61-C432-4B81-E316-DD3490BD1B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826DB80-3428-1735-0BF5-055C51678B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3C639-272F-4DB8-A2BD-8C77567956F1}" type="datetimeFigureOut">
              <a:rPr lang="fr-FR" smtClean="0"/>
              <a:t>05/12/2024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0CA2A82-23F0-6470-8B2A-E0E3A2BA6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CC84C4D-A3BC-C4B7-3842-DF3F77244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428FC-ADAC-48C3-B4C2-A975004F0A5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621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2944B95F-F269-6DED-EE94-5C81C61CE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AD7247A-7C64-EFDB-863B-03B995E70E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3093FF0-77B6-6F17-5BEE-DBC9910C06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833C639-272F-4DB8-A2BD-8C77567956F1}" type="datetimeFigureOut">
              <a:rPr lang="fr-FR" smtClean="0"/>
              <a:t>05/12/2024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0AE94D6-4C9F-6A94-933A-59395D974B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4759685-ED4E-472D-A39F-43D2456BBB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51428FC-ADAC-48C3-B4C2-A975004F0A5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9865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75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60BA76A0-2DF3-AB9D-7D1A-08658920E3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5" y="0"/>
            <a:ext cx="12192000" cy="685364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2BF5862-1C59-349E-616A-C7A941490BA1}"/>
              </a:ext>
            </a:extLst>
          </p:cNvPr>
          <p:cNvSpPr/>
          <p:nvPr/>
        </p:nvSpPr>
        <p:spPr>
          <a:xfrm>
            <a:off x="3736219" y="366516"/>
            <a:ext cx="471956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6600" b="1" cap="none" spc="50" dirty="0">
                <a:ln w="9525" cmpd="sng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lgerian" panose="04020705040A02060702" pitchFamily="82" charset="0"/>
              </a:rPr>
              <a:t>Noel 2024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FC35149-CD0F-30C8-2D8C-96C3BC2AE88A}"/>
              </a:ext>
            </a:extLst>
          </p:cNvPr>
          <p:cNvSpPr/>
          <p:nvPr/>
        </p:nvSpPr>
        <p:spPr>
          <a:xfrm rot="20308311">
            <a:off x="910595" y="5231340"/>
            <a:ext cx="175080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6600" dirty="0">
                <a:ln w="0"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Joie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EA984B2-F932-7DD6-782E-C4EDBB864DD8}"/>
              </a:ext>
            </a:extLst>
          </p:cNvPr>
          <p:cNvSpPr/>
          <p:nvPr/>
        </p:nvSpPr>
        <p:spPr>
          <a:xfrm>
            <a:off x="3887122" y="2845094"/>
            <a:ext cx="449078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66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Espérance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D25F5FF-998B-D6ED-9F2D-44BC1C52A485}"/>
              </a:ext>
            </a:extLst>
          </p:cNvPr>
          <p:cNvSpPr/>
          <p:nvPr/>
        </p:nvSpPr>
        <p:spPr>
          <a:xfrm rot="1012267">
            <a:off x="9198342" y="1688761"/>
            <a:ext cx="279275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96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Paix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0484847-2A4A-FE8C-47F2-79E9316A7768}"/>
              </a:ext>
            </a:extLst>
          </p:cNvPr>
          <p:cNvSpPr/>
          <p:nvPr/>
        </p:nvSpPr>
        <p:spPr>
          <a:xfrm>
            <a:off x="5278347" y="5323673"/>
            <a:ext cx="27255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cap="none" spc="0" dirty="0">
                <a:ln w="6600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Partage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8D737EC-E1C3-786E-CD80-1117B860F8EA}"/>
              </a:ext>
            </a:extLst>
          </p:cNvPr>
          <p:cNvSpPr/>
          <p:nvPr/>
        </p:nvSpPr>
        <p:spPr>
          <a:xfrm rot="20333095">
            <a:off x="22173" y="2517767"/>
            <a:ext cx="409118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fr-FR" sz="9600" b="1" dirty="0">
                <a:ln/>
                <a:solidFill>
                  <a:srgbClr val="FFFF00"/>
                </a:solidFill>
              </a:rPr>
              <a:t>Amour</a:t>
            </a:r>
            <a:r>
              <a:rPr lang="fr-FR" sz="6600" b="1" dirty="0">
                <a:ln/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CF54A87-ABD3-6594-97F3-135A859F3864}"/>
              </a:ext>
            </a:extLst>
          </p:cNvPr>
          <p:cNvSpPr/>
          <p:nvPr/>
        </p:nvSpPr>
        <p:spPr>
          <a:xfrm>
            <a:off x="8507191" y="4485517"/>
            <a:ext cx="339922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66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Accueil</a:t>
            </a:r>
            <a:r>
              <a:rPr lang="fr-FR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87427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6" presetClass="emph" presetSubtype="0" fill="hold" grpId="1" nodeType="after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6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0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500"/>
                            </p:stCondLst>
                            <p:childTnLst>
                              <p:par>
                                <p:cTn id="44" presetID="21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500"/>
                            </p:stCondLst>
                            <p:childTnLst>
                              <p:par>
                                <p:cTn id="48" presetID="35" presetClass="emph" presetSubtype="0" repeatCount="5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9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7750"/>
                            </p:stCondLst>
                            <p:childTnLst>
                              <p:par>
                                <p:cTn id="51" presetID="32" presetClass="emph" presetSubtype="0" repeatCount="indefinite" fill="hold" grpId="1" nodeType="afterEffect">
                                  <p:stCondLst>
                                    <p:cond delay="1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250"/>
                            </p:stCondLst>
                            <p:childTnLst>
                              <p:par>
                                <p:cTn id="58" presetID="35" presetClass="emph" presetSubtype="0" repeatCount="indefinite" fill="hold" grpId="2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indefinite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7" presetClass="emph" presetSubtype="0" repeatCount="indefinite" fill="remove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4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5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6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2" presetClass="emph" presetSubtype="0" repeatCount="indefinite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12" grpId="0"/>
      <p:bldP spid="12" grpId="2"/>
      <p:bldP spid="13" grpId="0"/>
      <p:bldP spid="14" grpId="1"/>
      <p:bldP spid="14" grpId="2"/>
      <p:bldP spid="15" grpId="0"/>
      <p:bldP spid="15" grpId="1"/>
      <p:bldP spid="15" grpId="2"/>
      <p:bldP spid="16" grpId="0" build="allAtOnce"/>
      <p:bldP spid="17" grpId="0"/>
      <p:bldP spid="1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C98E8047-F2C4-059B-4A3E-0B6D10222A20}"/>
              </a:ext>
            </a:extLst>
          </p:cNvPr>
          <p:cNvSpPr txBox="1"/>
          <p:nvPr/>
        </p:nvSpPr>
        <p:spPr>
          <a:xfrm>
            <a:off x="224937" y="472499"/>
            <a:ext cx="1174212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- </a:t>
            </a:r>
            <a:r>
              <a:rPr lang="fr-FR" sz="4000" b="1" dirty="0">
                <a:latin typeface="Arial" panose="020B0604020202020204" pitchFamily="34" charset="0"/>
                <a:cs typeface="Arial" panose="020B0604020202020204" pitchFamily="34" charset="0"/>
              </a:rPr>
              <a:t>t.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4D86127-8E33-2071-211E-5FF0C8E23F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7711"/>
            <a:ext cx="7610965" cy="6670289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245E09F0-45C4-72A8-22BA-728AB8B1C24D}"/>
              </a:ext>
            </a:extLst>
          </p:cNvPr>
          <p:cNvSpPr txBox="1"/>
          <p:nvPr/>
        </p:nvSpPr>
        <p:spPr>
          <a:xfrm>
            <a:off x="7339626" y="472499"/>
            <a:ext cx="8675191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L'étoile luit </a:t>
            </a:r>
          </a:p>
          <a:p>
            <a:r>
              <a:rPr lang="fr-FR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 les Rois conduit</a:t>
            </a:r>
          </a:p>
          <a:p>
            <a:r>
              <a:rPr lang="fr-FR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 longs chemins</a:t>
            </a:r>
          </a:p>
          <a:p>
            <a:r>
              <a:rPr lang="fr-FR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devant une pauvre</a:t>
            </a:r>
          </a:p>
          <a:p>
            <a:r>
              <a:rPr lang="fr-FR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étable,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C43E6B2-2A1D-48C1-1F46-D3D3A662252B}"/>
              </a:ext>
            </a:extLst>
          </p:cNvPr>
          <p:cNvSpPr txBox="1"/>
          <p:nvPr/>
        </p:nvSpPr>
        <p:spPr>
          <a:xfrm>
            <a:off x="6686483" y="4115744"/>
            <a:ext cx="673490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4000" b="1" dirty="0">
                <a:solidFill>
                  <a:schemeClr val="bg1">
                    <a:lumMod val="95000"/>
                  </a:schemeClr>
                </a:solidFill>
              </a:rPr>
              <a:t>L'étoile luit </a:t>
            </a:r>
          </a:p>
          <a:p>
            <a:r>
              <a:rPr lang="fr-FR" sz="4000" b="1" dirty="0">
                <a:solidFill>
                  <a:schemeClr val="bg1">
                    <a:lumMod val="95000"/>
                  </a:schemeClr>
                </a:solidFill>
              </a:rPr>
              <a:t>qui les Rois conduit</a:t>
            </a:r>
          </a:p>
          <a:p>
            <a:r>
              <a:rPr lang="fr-FR" sz="4000" b="1" dirty="0">
                <a:solidFill>
                  <a:schemeClr val="bg1">
                    <a:lumMod val="95000"/>
                  </a:schemeClr>
                </a:solidFill>
              </a:rPr>
              <a:t>Par longs chemins </a:t>
            </a:r>
          </a:p>
          <a:p>
            <a:r>
              <a:rPr lang="fr-FR" sz="4000" b="1" dirty="0">
                <a:solidFill>
                  <a:schemeClr val="bg1">
                    <a:lumMod val="95000"/>
                  </a:schemeClr>
                </a:solidFill>
              </a:rPr>
              <a:t>devant l'humble rédui</a:t>
            </a:r>
            <a:r>
              <a:rPr lang="fr-FR" sz="3600" b="1" dirty="0">
                <a:solidFill>
                  <a:schemeClr val="bg1">
                    <a:lumMod val="95000"/>
                  </a:schemeClr>
                </a:solidFill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430142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5EADCD7-A179-F540-4165-743E6EA7EB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79961D41-E2DE-6C3A-EEF7-F4639490DB0A}"/>
              </a:ext>
            </a:extLst>
          </p:cNvPr>
          <p:cNvSpPr txBox="1"/>
          <p:nvPr/>
        </p:nvSpPr>
        <p:spPr>
          <a:xfrm>
            <a:off x="7139657" y="335845"/>
            <a:ext cx="11583865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/>
              <a:t> </a:t>
            </a:r>
            <a:r>
              <a:rPr lang="fr-FR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 Fils de Dieu </a:t>
            </a:r>
          </a:p>
          <a:p>
            <a:r>
              <a:rPr lang="fr-FR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 est né en ces lieux</a:t>
            </a:r>
          </a:p>
          <a:p>
            <a:r>
              <a:rPr lang="fr-FR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Ils viennent </a:t>
            </a:r>
          </a:p>
          <a:p>
            <a:r>
              <a:rPr lang="fr-FR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tous présenter </a:t>
            </a:r>
          </a:p>
          <a:p>
            <a:r>
              <a:rPr lang="fr-FR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leurs hommages,</a:t>
            </a:r>
          </a:p>
          <a:p>
            <a:endParaRPr lang="fr-FR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 Fils de Dieu </a:t>
            </a:r>
          </a:p>
          <a:p>
            <a:r>
              <a:rPr lang="fr-FR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 est né en ces lieux</a:t>
            </a:r>
          </a:p>
          <a:p>
            <a:r>
              <a:rPr lang="fr-FR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Ils viennent </a:t>
            </a:r>
          </a:p>
          <a:p>
            <a:r>
              <a:rPr lang="fr-FR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tous présenter </a:t>
            </a:r>
          </a:p>
          <a:p>
            <a:r>
              <a:rPr lang="fr-FR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leurs doux </a:t>
            </a:r>
            <a:r>
              <a:rPr lang="fr-FR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voeux</a:t>
            </a:r>
            <a:r>
              <a:rPr lang="fr-FR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7114047-C6C4-0001-A3DC-50F448224D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8649" y="11896"/>
            <a:ext cx="7011008" cy="6834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547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reveal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67E069A-4938-3100-2DEB-DCA0CC0DB6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F997F32-C06E-CDD2-BCD5-3844BDB756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6922" y="1583943"/>
            <a:ext cx="6687078" cy="557256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FE011DF-C0D8-4BA8-5337-EE3EE9CE7E94}"/>
              </a:ext>
            </a:extLst>
          </p:cNvPr>
          <p:cNvSpPr/>
          <p:nvPr/>
        </p:nvSpPr>
        <p:spPr>
          <a:xfrm>
            <a:off x="1634683" y="276889"/>
            <a:ext cx="89226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Entre le bœuf et l’âne gris </a:t>
            </a:r>
          </a:p>
        </p:txBody>
      </p:sp>
    </p:spTree>
    <p:extLst>
      <p:ext uri="{BB962C8B-B14F-4D97-AF65-F5344CB8AC3E}">
        <p14:creationId xmlns:p14="http://schemas.microsoft.com/office/powerpoint/2010/main" val="3154645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44F5F96-190A-C423-896A-CAFC9518B4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art, peinture, Visage humain, cadre photo&#10;&#10;Description générée automatiquement">
            <a:extLst>
              <a:ext uri="{FF2B5EF4-FFF2-40B4-BE49-F238E27FC236}">
                <a16:creationId xmlns:a16="http://schemas.microsoft.com/office/drawing/2014/main" id="{AC05530D-7AF7-3683-AD8B-6814DADAEC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106131" cy="674827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C69D0C0-B734-3AE0-8851-4EE271DFA83E}"/>
              </a:ext>
            </a:extLst>
          </p:cNvPr>
          <p:cNvSpPr txBox="1"/>
          <p:nvPr/>
        </p:nvSpPr>
        <p:spPr>
          <a:xfrm>
            <a:off x="5106130" y="727190"/>
            <a:ext cx="6798655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Entre le </a:t>
            </a:r>
            <a:r>
              <a:rPr lang="fr-FR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boeuf</a:t>
            </a:r>
            <a:r>
              <a:rPr lang="fr-F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l'âne gris </a:t>
            </a:r>
          </a:p>
          <a:p>
            <a:r>
              <a:rPr lang="fr-F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Dort, dort, dort le petit fils. </a:t>
            </a:r>
          </a:p>
          <a:p>
            <a:endParaRPr lang="fr-FR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Mille anges divins,</a:t>
            </a:r>
          </a:p>
          <a:p>
            <a:r>
              <a:rPr lang="fr-F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mille séraphins </a:t>
            </a:r>
          </a:p>
          <a:p>
            <a:r>
              <a:rPr lang="fr-F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Volent à  l'entour de ce grand Dieu d’Amour. </a:t>
            </a:r>
            <a:r>
              <a:rPr lang="fr-FR" sz="4000" dirty="0"/>
              <a:t>. </a:t>
            </a:r>
          </a:p>
        </p:txBody>
      </p:sp>
      <p:pic>
        <p:nvPicPr>
          <p:cNvPr id="7" name="Image 6" descr="Une image contenant mammifère&#10;&#10;Description générée automatiquement">
            <a:extLst>
              <a:ext uri="{FF2B5EF4-FFF2-40B4-BE49-F238E27FC236}">
                <a16:creationId xmlns:a16="http://schemas.microsoft.com/office/drawing/2014/main" id="{DAEFFD55-DAB2-F3D7-FA4C-F833132D66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4" r="12142"/>
          <a:stretch/>
        </p:blipFill>
        <p:spPr>
          <a:xfrm>
            <a:off x="283962" y="474785"/>
            <a:ext cx="4822168" cy="6137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02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17">
              <a:schemeClr val="tx1">
                <a:lumMod val="85000"/>
                <a:lumOff val="15000"/>
              </a:schemeClr>
            </a:gs>
            <a:gs pos="16000">
              <a:schemeClr val="tx1">
                <a:lumMod val="50000"/>
                <a:lumOff val="50000"/>
              </a:schemeClr>
            </a:gs>
            <a:gs pos="32000">
              <a:schemeClr val="tx1">
                <a:lumMod val="65000"/>
                <a:lumOff val="35000"/>
              </a:schemeClr>
            </a:gs>
            <a:gs pos="41000">
              <a:schemeClr val="tx1">
                <a:lumMod val="75000"/>
                <a:lumOff val="25000"/>
              </a:schemeClr>
            </a:gs>
            <a:gs pos="65500">
              <a:schemeClr val="tx1">
                <a:lumMod val="95000"/>
                <a:lumOff val="5000"/>
              </a:schemeClr>
            </a:gs>
            <a:gs pos="89383">
              <a:schemeClr val="tx1">
                <a:lumMod val="95000"/>
                <a:lumOff val="5000"/>
              </a:schemeClr>
            </a:gs>
            <a:gs pos="100000">
              <a:schemeClr val="tx1">
                <a:lumMod val="91000"/>
                <a:lumOff val="9000"/>
              </a:schemeClr>
            </a:gs>
            <a:gs pos="80000">
              <a:schemeClr val="tx1">
                <a:lumMod val="85000"/>
                <a:lumOff val="15000"/>
              </a:scheme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Visage humain, peinture, mythologie, art&#10;&#10;Description générée automatiquement">
            <a:extLst>
              <a:ext uri="{FF2B5EF4-FFF2-40B4-BE49-F238E27FC236}">
                <a16:creationId xmlns:a16="http://schemas.microsoft.com/office/drawing/2014/main" id="{D30CA7CF-E07B-9B07-0D68-585BB381D8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673"/>
            <a:ext cx="12192000" cy="6586654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3534137A-1BD1-AA33-0903-A45DDC985A94}"/>
              </a:ext>
            </a:extLst>
          </p:cNvPr>
          <p:cNvSpPr txBox="1"/>
          <p:nvPr/>
        </p:nvSpPr>
        <p:spPr>
          <a:xfrm>
            <a:off x="4963885" y="379345"/>
            <a:ext cx="8335467" cy="45550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FR" dirty="0"/>
              <a:t>.</a:t>
            </a:r>
            <a:r>
              <a:rPr lang="fr-FR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Entre les pastoureaux jolis,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FR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Dort, dort, dort le petit fils,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FR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Mille anges divins,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FR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mille séraphins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FR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Volent à l’entour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FR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ce grand Dieu d’amour</a:t>
            </a:r>
            <a:r>
              <a:rPr lang="fr-FR" sz="3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23077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reveal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2B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Visage humain, art, femme&#10;&#10;Description générée automatiquement">
            <a:extLst>
              <a:ext uri="{FF2B5EF4-FFF2-40B4-BE49-F238E27FC236}">
                <a16:creationId xmlns:a16="http://schemas.microsoft.com/office/drawing/2014/main" id="{96158938-6182-8DA1-D49E-F567435F07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98477" cy="686102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5843E046-C6A3-9DA3-0A77-D0280C5878C6}"/>
              </a:ext>
            </a:extLst>
          </p:cNvPr>
          <p:cNvSpPr txBox="1"/>
          <p:nvPr/>
        </p:nvSpPr>
        <p:spPr>
          <a:xfrm>
            <a:off x="5930412" y="515734"/>
            <a:ext cx="6093068" cy="5826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4000" b="1" kern="100" dirty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Sous le doux regard de Marie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4000" b="1" kern="100" dirty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Dort, dort, dort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4000" b="1" kern="100" dirty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le petit fils,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4000" b="1" kern="100" dirty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Mille anges divins,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4000" b="1" kern="100" dirty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mille séraphins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4000" b="1" kern="100" dirty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Volent à l’entour de ce grand Dieu d’Amour </a:t>
            </a:r>
            <a:r>
              <a:rPr lang="fr-FR" sz="4000" b="1" kern="100" dirty="0">
                <a:solidFill>
                  <a:schemeClr val="bg1">
                    <a:lumMod val="95000"/>
                  </a:schemeClr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endParaRPr lang="fr-FR" sz="4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0666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reveal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6D094EA-04A3-1F6D-3CBB-96A5FB3E45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35482F2-E985-7309-3645-695FD18345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029" y="1133360"/>
            <a:ext cx="11869941" cy="572464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188FB20-9163-FD2B-B7CB-C9283D0090AC}"/>
              </a:ext>
            </a:extLst>
          </p:cNvPr>
          <p:cNvSpPr/>
          <p:nvPr/>
        </p:nvSpPr>
        <p:spPr>
          <a:xfrm>
            <a:off x="2007826" y="671695"/>
            <a:ext cx="82493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Dans une étable obscure </a:t>
            </a:r>
          </a:p>
        </p:txBody>
      </p:sp>
    </p:spTree>
    <p:extLst>
      <p:ext uri="{BB962C8B-B14F-4D97-AF65-F5344CB8AC3E}">
        <p14:creationId xmlns:p14="http://schemas.microsoft.com/office/powerpoint/2010/main" val="1536383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reveal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9AC1F92-199E-ECE6-9DB5-8E0097C3D8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Visage humain, personne, peinture, habits&#10;&#10;Description générée automatiquement">
            <a:extLst>
              <a:ext uri="{FF2B5EF4-FFF2-40B4-BE49-F238E27FC236}">
                <a16:creationId xmlns:a16="http://schemas.microsoft.com/office/drawing/2014/main" id="{11390025-3C5F-1BAA-2DF2-815C567504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036" y="0"/>
            <a:ext cx="8885964" cy="669798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49D0DB51-E349-6FD9-66FA-683741F00CB5}"/>
              </a:ext>
            </a:extLst>
          </p:cNvPr>
          <p:cNvSpPr txBox="1"/>
          <p:nvPr/>
        </p:nvSpPr>
        <p:spPr>
          <a:xfrm>
            <a:off x="0" y="105517"/>
            <a:ext cx="6748097" cy="624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Dans une étable obscure</a:t>
            </a:r>
          </a:p>
          <a:p>
            <a:r>
              <a:rPr lang="fr-F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Sous le ciel étoilé</a:t>
            </a:r>
          </a:p>
          <a:p>
            <a:r>
              <a:rPr lang="fr-F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d'une Vierge pure,</a:t>
            </a:r>
          </a:p>
          <a:p>
            <a:r>
              <a:rPr lang="fr-F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doux Sauveur est né</a:t>
            </a:r>
          </a:p>
          <a:p>
            <a:endParaRPr lang="fr-FR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Seigneur </a:t>
            </a:r>
          </a:p>
          <a:p>
            <a:r>
              <a:rPr lang="fr-F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Jésus-Christ</a:t>
            </a:r>
          </a:p>
          <a:p>
            <a:r>
              <a:rPr lang="fr-F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 né dans une crèche</a:t>
            </a:r>
          </a:p>
          <a:p>
            <a:r>
              <a:rPr lang="fr-F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Quand a sonné minuit</a:t>
            </a:r>
          </a:p>
        </p:txBody>
      </p:sp>
    </p:spTree>
    <p:extLst>
      <p:ext uri="{BB962C8B-B14F-4D97-AF65-F5344CB8AC3E}">
        <p14:creationId xmlns:p14="http://schemas.microsoft.com/office/powerpoint/2010/main" val="1261888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reveal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A60C838-DC6D-4EC2-31DA-6FDFD0AE42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Visage humain, personne, bébé, habits&#10;&#10;Description générée automatiquement">
            <a:extLst>
              <a:ext uri="{FF2B5EF4-FFF2-40B4-BE49-F238E27FC236}">
                <a16:creationId xmlns:a16="http://schemas.microsoft.com/office/drawing/2014/main" id="{D26CB6FE-A4FC-6563-29BD-5D590F0C3E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714" y="25467"/>
            <a:ext cx="8735055" cy="6832533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D8D2D25-B163-207E-8264-38E5A2E4708F}"/>
              </a:ext>
            </a:extLst>
          </p:cNvPr>
          <p:cNvSpPr txBox="1"/>
          <p:nvPr/>
        </p:nvSpPr>
        <p:spPr>
          <a:xfrm>
            <a:off x="0" y="25467"/>
            <a:ext cx="12649434" cy="6863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Tandis que les Rois mages, </a:t>
            </a:r>
          </a:p>
          <a:p>
            <a:r>
              <a:rPr lang="fr-F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Tandis que les bergers</a:t>
            </a:r>
          </a:p>
          <a:p>
            <a:r>
              <a:rPr lang="fr-F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Lui portent leurs hommages</a:t>
            </a:r>
          </a:p>
          <a:p>
            <a:r>
              <a:rPr lang="fr-F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Portons-Lui</a:t>
            </a:r>
          </a:p>
          <a:p>
            <a:r>
              <a:rPr lang="fr-F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nos baisers</a:t>
            </a:r>
          </a:p>
          <a:p>
            <a:endParaRPr lang="fr-FR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Seigneur</a:t>
            </a:r>
          </a:p>
          <a:p>
            <a:r>
              <a:rPr lang="fr-F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Jésus-Christ</a:t>
            </a:r>
          </a:p>
          <a:p>
            <a:r>
              <a:rPr lang="fr-F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Saura bien nous sourire</a:t>
            </a:r>
          </a:p>
          <a:p>
            <a:r>
              <a:rPr lang="fr-F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cette heureuse nuit. </a:t>
            </a:r>
            <a:endParaRPr lang="fr-FR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240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reveal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C15D1E83-67E4-D964-5A6C-69137DBC95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183"/>
            <a:ext cx="8888738" cy="670008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C68D6E9E-6BB1-8146-9107-926A621B8D03}"/>
              </a:ext>
            </a:extLst>
          </p:cNvPr>
          <p:cNvSpPr txBox="1"/>
          <p:nvPr/>
        </p:nvSpPr>
        <p:spPr>
          <a:xfrm>
            <a:off x="7319295" y="2733618"/>
            <a:ext cx="609306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Étends les mains </a:t>
            </a:r>
          </a:p>
          <a:p>
            <a:r>
              <a:rPr lang="fr-FR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 nous</a:t>
            </a:r>
          </a:p>
          <a:p>
            <a:r>
              <a:rPr lang="fr-FR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 Jésus tout petit</a:t>
            </a:r>
          </a:p>
          <a:p>
            <a:r>
              <a:rPr lang="fr-FR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Tout l’univers </a:t>
            </a:r>
          </a:p>
          <a:p>
            <a:r>
              <a:rPr lang="fr-FR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t’acclame</a:t>
            </a:r>
          </a:p>
          <a:p>
            <a:r>
              <a:rPr lang="fr-FR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Dans l’adorable nuit.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F01A888-CD05-F427-DDCE-B559AF1E93A9}"/>
              </a:ext>
            </a:extLst>
          </p:cNvPr>
          <p:cNvSpPr txBox="1"/>
          <p:nvPr/>
        </p:nvSpPr>
        <p:spPr>
          <a:xfrm>
            <a:off x="153745" y="103183"/>
            <a:ext cx="643596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Pleins d’une foi profonde</a:t>
            </a:r>
          </a:p>
          <a:p>
            <a:r>
              <a:rPr lang="fr-FR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Nous sommes à genoux</a:t>
            </a:r>
          </a:p>
          <a:p>
            <a:r>
              <a:rPr lang="fr-FR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 Maître, ô Roi du monde</a:t>
            </a:r>
          </a:p>
        </p:txBody>
      </p:sp>
    </p:spTree>
    <p:extLst>
      <p:ext uri="{BB962C8B-B14F-4D97-AF65-F5344CB8AC3E}">
        <p14:creationId xmlns:p14="http://schemas.microsoft.com/office/powerpoint/2010/main" val="3414804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silhouette, mammifère, noir et blanc&#10;&#10;Description générée automatiquement">
            <a:extLst>
              <a:ext uri="{FF2B5EF4-FFF2-40B4-BE49-F238E27FC236}">
                <a16:creationId xmlns:a16="http://schemas.microsoft.com/office/drawing/2014/main" id="{C87183CB-6476-FED0-4900-3222D1F2CF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0360"/>
            <a:ext cx="11868912" cy="572382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8402D94-8676-560B-E924-1CD7C5A10B18}"/>
              </a:ext>
            </a:extLst>
          </p:cNvPr>
          <p:cNvSpPr/>
          <p:nvPr/>
        </p:nvSpPr>
        <p:spPr>
          <a:xfrm>
            <a:off x="3996739" y="2967335"/>
            <a:ext cx="41985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Votre texte ici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BC40FEF-E4CA-32DD-DA1B-7094A8D11784}"/>
              </a:ext>
            </a:extLst>
          </p:cNvPr>
          <p:cNvSpPr/>
          <p:nvPr/>
        </p:nvSpPr>
        <p:spPr>
          <a:xfrm>
            <a:off x="747064" y="1380360"/>
            <a:ext cx="107708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fr-FR" sz="5400" b="1" cap="none" spc="0" dirty="0">
                <a:ln/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Venez, accourez, les enfants… </a:t>
            </a:r>
          </a:p>
        </p:txBody>
      </p:sp>
    </p:spTree>
    <p:extLst>
      <p:ext uri="{BB962C8B-B14F-4D97-AF65-F5344CB8AC3E}">
        <p14:creationId xmlns:p14="http://schemas.microsoft.com/office/powerpoint/2010/main" val="29890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reveal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1C2F727-F1EF-DBAD-A500-672BF4E2AB99}"/>
              </a:ext>
            </a:extLst>
          </p:cNvPr>
          <p:cNvSpPr/>
          <p:nvPr/>
        </p:nvSpPr>
        <p:spPr>
          <a:xfrm>
            <a:off x="223936" y="391727"/>
            <a:ext cx="11700586" cy="56323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72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Ensemble, célébrons </a:t>
            </a:r>
          </a:p>
          <a:p>
            <a:pPr algn="ctr"/>
            <a:r>
              <a:rPr lang="fr-FR" sz="72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la venue du Sauveur </a:t>
            </a:r>
          </a:p>
          <a:p>
            <a:pPr algn="ctr"/>
            <a:endParaRPr lang="fr-FR" sz="54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fr-FR" sz="54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Ce nouveau-  né dans la crèche est le visage de la tendresse de Dieu. </a:t>
            </a:r>
            <a:endParaRPr lang="fr-FR" sz="54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fr-FR" sz="54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77552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 1" descr="Une image contenant constellation, espace, astronomie, galaxie&#10;&#10;Description générée automatiquement">
            <a:extLst>
              <a:ext uri="{FF2B5EF4-FFF2-40B4-BE49-F238E27FC236}">
                <a16:creationId xmlns:a16="http://schemas.microsoft.com/office/drawing/2014/main" id="{1D46404A-EDE4-D13C-1592-3020706070F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3760"/>
          <a:stretch/>
        </p:blipFill>
        <p:spPr>
          <a:xfrm>
            <a:off x="-12977" y="0"/>
            <a:ext cx="12191980" cy="685671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E99C448-23DC-DB3A-FB47-05C25A4CD9BB}"/>
              </a:ext>
            </a:extLst>
          </p:cNvPr>
          <p:cNvSpPr/>
          <p:nvPr/>
        </p:nvSpPr>
        <p:spPr>
          <a:xfrm>
            <a:off x="6280735" y="146305"/>
            <a:ext cx="6141425" cy="60317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4000" b="1" kern="1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Venez, mes enfants,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4000" b="1" kern="1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accourez, venez tous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4000" b="1" kern="1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Merveilles divines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4000" b="1" kern="1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se passent chez nous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4000" b="1" kern="1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Voyez dans la crèche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4000" b="1" kern="1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l'Enfant nouveau-né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4000" b="1" kern="1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Que dans la nuit fraîche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4000" b="1" kern="1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Dieu nous a donné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A260D70-9B2C-4C25-2242-9F2B83A304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98" y="0"/>
            <a:ext cx="6267738" cy="671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867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CF5BA67-41B5-94F5-4A05-5F898AF416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814261C-11AC-65AE-7620-72E596561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 1" descr="Une image contenant constellation, espace, astronomie, galaxie&#10;&#10;Description générée automatiquement">
            <a:extLst>
              <a:ext uri="{FF2B5EF4-FFF2-40B4-BE49-F238E27FC236}">
                <a16:creationId xmlns:a16="http://schemas.microsoft.com/office/drawing/2014/main" id="{4030DC41-17D6-CAF1-930A-47A1EC6897B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376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1303F9F-2EC3-A013-46CF-453D2F1C1D18}"/>
              </a:ext>
            </a:extLst>
          </p:cNvPr>
          <p:cNvSpPr/>
          <p:nvPr/>
        </p:nvSpPr>
        <p:spPr>
          <a:xfrm>
            <a:off x="6424470" y="259801"/>
            <a:ext cx="5767926" cy="67929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4000" b="1" kern="100" dirty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Une pauvre étable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4000" b="1" kern="100" dirty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Lui sert de maison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4000" b="1" kern="100" dirty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Ni chaise, ni table,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4000" b="1" kern="100" dirty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rien que paille et son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4000" b="1" kern="100" dirty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Une humble chandelle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4000" b="1" kern="100" dirty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suffit à l'Enfant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4000" b="1" kern="100" dirty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Que le monde appelle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4000" b="1" kern="100" dirty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le Dieu tout-puissant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r-FR" sz="4000" b="1" kern="100" dirty="0">
              <a:solidFill>
                <a:schemeClr val="bg1">
                  <a:lumMod val="95000"/>
                </a:schemeClr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 4" descr="Une image contenant art, peinture, croquis, dessin&#10;&#10;Description générée automatiquement">
            <a:extLst>
              <a:ext uri="{FF2B5EF4-FFF2-40B4-BE49-F238E27FC236}">
                <a16:creationId xmlns:a16="http://schemas.microsoft.com/office/drawing/2014/main" id="{FA3CCB55-B963-80B7-CE9F-2F8C726685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70" y="111096"/>
            <a:ext cx="5174689" cy="6941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985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C864D9-5C5E-A70F-7F55-1EA1DA8D0F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4FF4F9D-D82E-7E37-B5E2-D53A99AB64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 1" descr="Une image contenant constellation, espace, astronomie, galaxie&#10;&#10;Description générée automatiquement">
            <a:extLst>
              <a:ext uri="{FF2B5EF4-FFF2-40B4-BE49-F238E27FC236}">
                <a16:creationId xmlns:a16="http://schemas.microsoft.com/office/drawing/2014/main" id="{6C74B65D-99EF-6246-7001-AEECA889957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3760"/>
          <a:stretch/>
        </p:blipFill>
        <p:spPr>
          <a:xfrm>
            <a:off x="93896" y="0"/>
            <a:ext cx="12191980" cy="685671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FF2BA24-3BDE-D413-8B1A-6C4691AFD2F6}"/>
              </a:ext>
            </a:extLst>
          </p:cNvPr>
          <p:cNvSpPr/>
          <p:nvPr/>
        </p:nvSpPr>
        <p:spPr>
          <a:xfrm>
            <a:off x="6424470" y="382893"/>
            <a:ext cx="5601213" cy="67929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4000" b="1" kern="100" dirty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Bergers et bergères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4000" b="1" kern="100" dirty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portent leurs présents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4000" b="1" kern="100" dirty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Dodo petit frère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4000" b="1" kern="100" dirty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chantent les enfants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4000" b="1" kern="100" dirty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Mille anges folâtrent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4000" b="1" kern="100" dirty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dans un rayon d'or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4000" b="1" kern="100" dirty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Les mages se hâtent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4000" b="1" kern="100" dirty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vers Jésus qui dort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r-FR" sz="4000" b="1" kern="100" dirty="0">
              <a:solidFill>
                <a:schemeClr val="bg1">
                  <a:lumMod val="95000"/>
                </a:schemeClr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 11" descr="Une image contenant croquis, peinture, art, chou&#10;&#10;Description générée automatiquement">
            <a:extLst>
              <a:ext uri="{FF2B5EF4-FFF2-40B4-BE49-F238E27FC236}">
                <a16:creationId xmlns:a16="http://schemas.microsoft.com/office/drawing/2014/main" id="{7531C279-6A3C-687D-896D-48C4AF0049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90844" cy="14861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EEB860A-F2F7-5BB6-C3EC-C44E86796C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1231" y="0"/>
            <a:ext cx="6370302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460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FE6203F-F5B0-E4AA-CFA8-359A58A537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399" y="855719"/>
            <a:ext cx="10003536" cy="587918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70BE5A3-21CC-FF0C-CAAF-302660B754FC}"/>
              </a:ext>
            </a:extLst>
          </p:cNvPr>
          <p:cNvSpPr/>
          <p:nvPr/>
        </p:nvSpPr>
        <p:spPr>
          <a:xfrm>
            <a:off x="3473832" y="1173705"/>
            <a:ext cx="4884671" cy="147732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De Bon matin…</a:t>
            </a:r>
          </a:p>
          <a:p>
            <a:pPr algn="ctr"/>
            <a:r>
              <a:rPr lang="fr-FR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La marche des rois </a:t>
            </a:r>
            <a:r>
              <a:rPr lang="fr-FR" sz="36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46605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0DCA915-AFF5-E3AA-0F97-10AB07C3F4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6048" y="517365"/>
            <a:ext cx="7235952" cy="5709875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6F6B0D8A-D25C-F079-5824-A3BB58C0FF3E}"/>
              </a:ext>
            </a:extLst>
          </p:cNvPr>
          <p:cNvSpPr txBox="1"/>
          <p:nvPr/>
        </p:nvSpPr>
        <p:spPr>
          <a:xfrm>
            <a:off x="0" y="191145"/>
            <a:ext cx="6099048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4000" b="1" dirty="0">
                <a:solidFill>
                  <a:schemeClr val="bg1"/>
                </a:solidFill>
              </a:rPr>
              <a:t>De bon matin j'ai rencontré le train</a:t>
            </a:r>
          </a:p>
          <a:p>
            <a:r>
              <a:rPr lang="fr-FR" sz="4000" b="1" dirty="0">
                <a:solidFill>
                  <a:schemeClr val="bg1"/>
                </a:solidFill>
              </a:rPr>
              <a:t>De trois grands Rois </a:t>
            </a:r>
          </a:p>
          <a:p>
            <a:r>
              <a:rPr lang="fr-FR" sz="4000" b="1" dirty="0">
                <a:solidFill>
                  <a:schemeClr val="bg1"/>
                </a:solidFill>
              </a:rPr>
              <a:t>qui allaient en voyage,</a:t>
            </a:r>
          </a:p>
          <a:p>
            <a:endParaRPr lang="fr-FR" sz="4000" b="1" dirty="0">
              <a:solidFill>
                <a:schemeClr val="bg1"/>
              </a:solidFill>
            </a:endParaRPr>
          </a:p>
          <a:p>
            <a:r>
              <a:rPr lang="fr-FR" sz="4000" b="1" dirty="0">
                <a:solidFill>
                  <a:schemeClr val="bg1"/>
                </a:solidFill>
              </a:rPr>
              <a:t>De bon matin j'ai rencontré le train</a:t>
            </a:r>
          </a:p>
          <a:p>
            <a:r>
              <a:rPr lang="fr-FR" sz="4000" b="1" dirty="0">
                <a:solidFill>
                  <a:schemeClr val="bg1"/>
                </a:solidFill>
              </a:rPr>
              <a:t>De trois grands Rois dessus le grand chemin</a:t>
            </a:r>
            <a:r>
              <a:rPr lang="fr-F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9138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176D5E1-41DB-E2A5-BAE3-79A3F067EF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2C9EA11-843B-6D42-E468-02CA224EBB7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512" r="2993"/>
          <a:stretch/>
        </p:blipFill>
        <p:spPr>
          <a:xfrm>
            <a:off x="0" y="0"/>
            <a:ext cx="7739653" cy="654857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541DEEA-8C37-584D-688A-8315DAAE11C9}"/>
              </a:ext>
            </a:extLst>
          </p:cNvPr>
          <p:cNvSpPr txBox="1"/>
          <p:nvPr/>
        </p:nvSpPr>
        <p:spPr>
          <a:xfrm>
            <a:off x="7361621" y="309428"/>
            <a:ext cx="5483578" cy="65485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Venaient</a:t>
            </a:r>
            <a:r>
              <a:rPr lang="en-US" sz="3600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d'abord</a:t>
            </a:r>
            <a:r>
              <a:rPr lang="en-US" sz="3600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des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gardes</a:t>
            </a:r>
            <a:r>
              <a:rPr lang="en-US" sz="3600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du corps,</a:t>
            </a:r>
            <a:br>
              <a:rPr lang="en-US" sz="3600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Des gens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armés</a:t>
            </a:r>
            <a:r>
              <a:rPr lang="en-US" sz="3600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avec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trente</a:t>
            </a:r>
            <a:r>
              <a:rPr lang="en-US" sz="3600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petits pages,</a:t>
            </a:r>
            <a:br>
              <a:rPr lang="en-US" sz="3600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600" b="1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Venaient</a:t>
            </a:r>
            <a:r>
              <a:rPr lang="en-US" sz="3600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d'abord</a:t>
            </a:r>
            <a:r>
              <a:rPr lang="en-US" sz="3600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des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gardes</a:t>
            </a:r>
            <a:r>
              <a:rPr lang="en-US" sz="3600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du corps</a:t>
            </a:r>
            <a:br>
              <a:rPr lang="en-US" sz="3600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Des gens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armés</a:t>
            </a:r>
            <a:r>
              <a:rPr lang="en-US" sz="3600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dessus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leurs</a:t>
            </a:r>
            <a:r>
              <a:rPr lang="en-US" sz="3600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justau</a:t>
            </a:r>
            <a:r>
              <a:rPr lang="en-US" sz="3600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corp</a:t>
            </a:r>
            <a:r>
              <a:rPr lang="en-US" sz="3600" b="1" dirty="0">
                <a:solidFill>
                  <a:schemeClr val="bg1"/>
                </a:solidFill>
                <a:effectLst/>
              </a:rPr>
              <a:t>s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12B8F12-8E94-C194-4EC4-8E7995F47D75}"/>
              </a:ext>
            </a:extLst>
          </p:cNvPr>
          <p:cNvSpPr txBox="1"/>
          <p:nvPr/>
        </p:nvSpPr>
        <p:spPr>
          <a:xfrm>
            <a:off x="1447545" y="6408740"/>
            <a:ext cx="64799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</a:rPr>
              <a:t>Paolo Uccello (1435-1440)</a:t>
            </a:r>
          </a:p>
        </p:txBody>
      </p:sp>
    </p:spTree>
    <p:extLst>
      <p:ext uri="{BB962C8B-B14F-4D97-AF65-F5344CB8AC3E}">
        <p14:creationId xmlns:p14="http://schemas.microsoft.com/office/powerpoint/2010/main" val="3522134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reveal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D95E311-A40C-2104-440F-0379C57D9D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8D89BF2C-160D-E550-43E8-C5F7744BB4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13C5992-5BF2-E32E-4755-B21E09C87B16}"/>
              </a:ext>
            </a:extLst>
          </p:cNvPr>
          <p:cNvSpPr txBox="1"/>
          <p:nvPr/>
        </p:nvSpPr>
        <p:spPr>
          <a:xfrm>
            <a:off x="7361621" y="309428"/>
            <a:ext cx="5483578" cy="65485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D3EE57D-1DF5-0470-1344-225869064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FD4AD39-C996-4A47-4ADC-9626B9E2F0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8B5946F-DF9C-07BF-CBD3-113A1A3B909E}"/>
              </a:ext>
            </a:extLst>
          </p:cNvPr>
          <p:cNvSpPr txBox="1"/>
          <p:nvPr/>
        </p:nvSpPr>
        <p:spPr>
          <a:xfrm>
            <a:off x="194716" y="374529"/>
            <a:ext cx="11802563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4000" b="1" kern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Puis sur un char, </a:t>
            </a:r>
          </a:p>
          <a:p>
            <a:r>
              <a:rPr lang="fr-FR" sz="4000" b="1" kern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parmi les étendards</a:t>
            </a:r>
            <a:br>
              <a:rPr lang="fr-FR" sz="4000" b="1" kern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fr-FR" sz="4000" b="1" kern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Venaient trois rois</a:t>
            </a:r>
          </a:p>
          <a:p>
            <a:r>
              <a:rPr lang="fr-FR" sz="4000" b="1" kern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modestes comme d'anges,</a:t>
            </a:r>
            <a:br>
              <a:rPr lang="fr-FR" sz="4000" b="1" kern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lang="fr-FR" sz="4000" b="1" kern="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fr-FR" sz="4000" b="1" kern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Puis sur un char, </a:t>
            </a:r>
          </a:p>
          <a:p>
            <a:r>
              <a:rPr lang="fr-FR" sz="4000" b="1" kern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parmi les étendards,</a:t>
            </a:r>
            <a:br>
              <a:rPr lang="fr-FR" sz="4000" b="1" kern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fr-FR" sz="4000" b="1" kern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C'est Melchior, </a:t>
            </a:r>
          </a:p>
          <a:p>
            <a:r>
              <a:rPr lang="fr-FR" sz="4000" b="1" kern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Balthazar et Gaspard.</a:t>
            </a:r>
            <a:endParaRPr lang="fr-FR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05AB196-56C6-F889-3C36-CA02544855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46985" y="-83420"/>
            <a:ext cx="4906108" cy="68158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248C374F-4F0E-3459-40C4-C0899D427487}"/>
              </a:ext>
            </a:extLst>
          </p:cNvPr>
          <p:cNvSpPr txBox="1"/>
          <p:nvPr/>
        </p:nvSpPr>
        <p:spPr>
          <a:xfrm>
            <a:off x="10103410" y="6388867"/>
            <a:ext cx="641838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Irina Lombardo</a:t>
            </a:r>
          </a:p>
        </p:txBody>
      </p:sp>
    </p:spTree>
    <p:extLst>
      <p:ext uri="{BB962C8B-B14F-4D97-AF65-F5344CB8AC3E}">
        <p14:creationId xmlns:p14="http://schemas.microsoft.com/office/powerpoint/2010/main" val="78346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516</TotalTime>
  <Words>509</Words>
  <Application>Microsoft Office PowerPoint</Application>
  <PresentationFormat>Grand écran</PresentationFormat>
  <Paragraphs>133</Paragraphs>
  <Slides>20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6" baseType="lpstr">
      <vt:lpstr>Algerian</vt:lpstr>
      <vt:lpstr>Aptos</vt:lpstr>
      <vt:lpstr>Aptos Display</vt:lpstr>
      <vt:lpstr>Arial</vt:lpstr>
      <vt:lpstr>Comic Sans MS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MYRIAM JOUGLET</dc:creator>
  <cp:lastModifiedBy>Christine</cp:lastModifiedBy>
  <cp:revision>4</cp:revision>
  <dcterms:created xsi:type="dcterms:W3CDTF">2024-12-03T21:25:13Z</dcterms:created>
  <dcterms:modified xsi:type="dcterms:W3CDTF">2024-12-05T20:12:38Z</dcterms:modified>
</cp:coreProperties>
</file>