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8" r:id="rId5"/>
    <p:sldId id="269" r:id="rId6"/>
    <p:sldId id="270" r:id="rId7"/>
    <p:sldId id="258" r:id="rId8"/>
    <p:sldId id="271" r:id="rId9"/>
    <p:sldId id="259" r:id="rId10"/>
    <p:sldId id="272" r:id="rId11"/>
    <p:sldId id="273" r:id="rId12"/>
    <p:sldId id="274" r:id="rId13"/>
    <p:sldId id="275" r:id="rId14"/>
    <p:sldId id="260" r:id="rId15"/>
    <p:sldId id="276" r:id="rId16"/>
    <p:sldId id="261" r:id="rId17"/>
    <p:sldId id="278" r:id="rId18"/>
    <p:sldId id="279" r:id="rId19"/>
    <p:sldId id="262" r:id="rId20"/>
    <p:sldId id="282" r:id="rId21"/>
    <p:sldId id="289" r:id="rId22"/>
    <p:sldId id="285" r:id="rId23"/>
    <p:sldId id="287" r:id="rId24"/>
    <p:sldId id="288" r:id="rId25"/>
    <p:sldId id="263" r:id="rId26"/>
    <p:sldId id="291" r:id="rId27"/>
    <p:sldId id="264" r:id="rId28"/>
    <p:sldId id="290" r:id="rId29"/>
    <p:sldId id="265" r:id="rId30"/>
    <p:sldId id="266" r:id="rId31"/>
    <p:sldId id="267" r:id="rId32"/>
    <p:sldId id="292" r:id="rId33"/>
    <p:sldId id="303" r:id="rId34"/>
    <p:sldId id="304" r:id="rId35"/>
    <p:sldId id="305" r:id="rId36"/>
    <p:sldId id="293" r:id="rId37"/>
    <p:sldId id="306" r:id="rId38"/>
    <p:sldId id="294" r:id="rId39"/>
    <p:sldId id="307" r:id="rId40"/>
    <p:sldId id="295" r:id="rId41"/>
    <p:sldId id="308" r:id="rId42"/>
    <p:sldId id="296" r:id="rId43"/>
    <p:sldId id="309" r:id="rId44"/>
    <p:sldId id="297" r:id="rId45"/>
    <p:sldId id="310" r:id="rId46"/>
    <p:sldId id="312" r:id="rId47"/>
    <p:sldId id="311" r:id="rId48"/>
    <p:sldId id="313" r:id="rId49"/>
    <p:sldId id="298" r:id="rId50"/>
    <p:sldId id="314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299" r:id="rId62"/>
    <p:sldId id="300" r:id="rId63"/>
    <p:sldId id="301" r:id="rId64"/>
    <p:sldId id="302" r:id="rId65"/>
    <p:sldId id="328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BEC16-E074-E753-90C4-AD8757911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F54DD8-6C8D-1D46-A6DB-8E138B11A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DB167-8315-DCB6-788A-7058C61D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A587F-EC15-D084-EDE0-2F35495A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6EF62-F89C-4BFD-0CA3-54ABB0DA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9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02426-7402-1385-41E4-D519C384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81DC5-2E63-C8B0-FF9F-5EAC69278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BD57D-D61E-8796-374B-07ACC8B1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4003D-16E0-AABB-918C-3FA23164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1340D9-CA9F-D2CD-B0EB-068EDE8A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0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A0028A-A328-AFDC-FDFD-25A0C1357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01D171-BAC5-67F2-9535-694A1331D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EE41A-7D24-8743-4624-458E668E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2C789-8369-7683-5C17-5D0DC06B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F47F98-794A-87AA-0E86-BC8D6A78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7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27F19-4068-4F3A-9FCB-D4615B295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650D7D-4BD8-475B-BB7D-263533F20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2F65E-CE88-468A-A19E-EAAF4C8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AC340-7045-49BA-9261-D47C30B6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927FC3-1EF6-4A1A-BFE0-C50B8627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46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586BD-4940-4A4D-A6C7-4A993DD2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2C7EB-D104-4F58-B47B-E0CDA663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21CCCA-182B-45A2-87E1-76A52810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75D24-EBA5-4C90-8BD0-6AA4CA7A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57263-8DF8-47E1-A7AF-85515BE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9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FDB83-1515-4D00-938D-A6732B0A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FA323-978B-4828-8A8F-DF922EE0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5BF2A-CE2A-4C65-9506-96535CF7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A08E4-5457-4161-AB49-E7D0182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39D64-914E-4B18-A2AC-10B62C29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5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6AFE7-5E3E-40CA-88BE-DCC86B67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D6C22-81BE-4118-B51D-10B7D5DD4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39A263-B057-4841-B101-834A3162A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E376CA-79C0-4138-A90B-A9A67204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849577-4512-491E-BD52-1005D0BA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BC280-0716-4BFC-9C7D-1D777C90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1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6E4F1-DC55-4B3C-94CC-047BFF99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A9C31-A2AD-400A-9CDB-46BCE40B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D1F978-B9EF-439F-B680-F0D142A7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74312D-A985-4CA7-B2AD-90967B572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0439EC-A18B-4091-86E7-4FFC3706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E93192-F502-4B0A-8DE6-4CBDEBC3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F44E53-3036-443C-9294-BC1DC569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899A1B-1D7F-4168-84F8-8781AA19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7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C8D58-24F9-4BCF-ADCC-D6C223F2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E86E38-44CB-4853-B614-0F4A1A89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DA84BB-96AB-476D-A3FD-BF2ECB63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9D157B-98C6-484C-99E2-55ACB052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1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E3DD7B-F279-4217-B351-B16C5FA9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910756-EA2D-498E-8C60-A756F6DA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F103EB-1CC1-4B2A-B6EC-EC5F62A4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34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969EC-801A-4A3A-A20F-A7ED23AF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87DE6B-63C4-4376-8D6F-7A563BF6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80C9-136E-4EA0-A009-4B2E21486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50B3A-4C88-47C8-A2CE-3ABD3013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8A1C47-4D69-4293-93D7-C3947147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24DD1A-EF1F-446C-B340-F653ADBD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4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84A9B-F396-2E02-6CB3-1628004B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C8545-1290-37FF-3789-DCBADEC7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CD469-2DC7-34E0-2671-9857AEBD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69BD5-4E07-0478-DA18-64CF4C8A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DB112-B5B4-A1BE-FF52-CDA5D243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720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99CCA-BBBC-4271-8A9B-4D3B19AA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CF3ADF-2705-479E-9C2B-FABC38609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D337E7-C427-4E18-AD05-D2AAE873D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20E9CD-E01B-4A0F-B2BD-6AE2AC0B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D212F-567C-4BA4-AFC9-952BFF10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FBFAA-27C7-44DE-98A5-CA097DF5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3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B8AF2-0118-4843-897C-6294C781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4429B6-FFB5-49BB-9C9D-7CF66B39C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06EF39-6901-460F-B76D-899034C0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9904F-9E7E-4656-82D9-3EAC93A8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867CC-D93D-4AA5-8A7C-DA7F998D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29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E3FB47-BE28-4DC2-B96E-3E40BDCC8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A0DF95-A595-4816-AFA1-B5B52BCD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0E9B8-BD55-4A33-A7BB-65C7500E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DA8FE-DDAD-4D5A-844C-AF30470F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C4684-5991-4BD8-A76D-B79DC846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43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61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24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3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68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89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68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22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BC2B2-428A-30E3-F56E-A6601B27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78EE3-8B4C-D7A9-B050-AEA68A0E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80D8F-A1D4-9C05-8173-E142B461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11767-525A-2B3F-A071-D5B7510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8994B-EB8C-C926-6379-7B84160C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0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2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33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7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981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74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4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54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449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44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46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62A84-5CB2-4918-5886-36AA96FB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6B979-EE80-041E-DE79-56F7405F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D47DF5-CFD5-DE4A-E462-B88DF39F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1A3EB-D03F-7057-D36B-BAB08658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E9C543-7122-9072-67A8-AE9F2EE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128E80-7C13-58FB-ACD2-BF6CA850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03A41-C7C6-DFDA-B4BE-0CFE95F0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861CCB-8F81-9422-1061-5021C573C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8FBAD2-2912-AD11-4248-C9D65AB34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BC22F2-3CE6-CD87-B3FF-F5094F5D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B36736-D2CE-A461-BC1C-5260B96FE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4BA9CD-B3E7-A591-3B13-25397EB1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A7A425-5582-14AD-D4D0-8B30D5F6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E18CDA-D095-EBCE-CD14-33B9605F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54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03D26-2230-2944-0731-B6D8EF5D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16D9DB-2455-B940-4842-17A24E7B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707FBB-B138-9F4C-F56C-B23B1A29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E36AEC-5428-D953-87E9-B3209443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85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814B2D-4B91-C1DE-F799-E74083B6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AE2F2D-2356-C85D-850B-9959BDC2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8F1EF0-3D8A-3E4F-DDFE-1587155F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C8CE9-F36F-7859-9E50-333CF86D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600E5-9801-679A-44B1-E18EE369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6ADDC0-BEAF-FF18-B27D-63E18EB92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A25B61-BCB2-62B2-65DD-CECC9DC5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B9B40-3FA9-8016-CAB5-52864767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6A412-06A3-87D8-F1DA-92E1E49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79747-8B7C-A9B1-5663-C4B1B44D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CF21BF-59BD-32AE-806F-17868D776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FDD952-88C9-1031-E502-DDBC0F46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A0ABB-428A-16CC-C2A5-7D203335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437284-BCEB-EE70-B1E8-24F83B29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B82595-F571-A91D-73CB-9E8E4385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1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8BA553-8AA9-D732-DFF6-860D0052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2D7FC3-D670-78B8-230E-9DEB5CA1A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F17EC-CD58-678A-8473-EB3D3BCCE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451A-6741-4CC7-90EF-4115E22DDA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C6239-11A3-F73B-2BDD-C397A948E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1DDB56-D0E4-4436-8DB2-DC4BB9524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0FE1-4E54-4F59-A38B-1CD769A0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9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44F4D7-01F8-42E0-AF3A-EA4A4FB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36E7A-F824-4C1D-B0EB-0E81AD9CA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7F7568-77D3-405D-96E9-29DD0034E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52B7-3831-488F-AC9C-0843197D426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FABC75-8C8D-438D-BE3A-FBC156DF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F1349-64EC-42F1-A699-D26AF7D0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2BA3-B257-4003-94F1-D7FE4201A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6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72E0AB0-434E-4F55-BDE7-61494E770E46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426448-5B0F-4048-A79C-A82227DE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22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mg_gb5hZ9WGBYrhkdUP2NnAyQs_12" descr="Suggestions d'aménagements liturgiques pour Noël et le Temps de Noël 1-  Réflexion">
            <a:extLst>
              <a:ext uri="{FF2B5EF4-FFF2-40B4-BE49-F238E27FC236}">
                <a16:creationId xmlns:a16="http://schemas.microsoft.com/office/drawing/2014/main" id="{3F91001B-F250-6106-DF24-A959536A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E025F8-BE5B-54C7-385D-5A5ECDC7AE24}"/>
              </a:ext>
            </a:extLst>
          </p:cNvPr>
          <p:cNvSpPr txBox="1"/>
          <p:nvPr/>
        </p:nvSpPr>
        <p:spPr>
          <a:xfrm>
            <a:off x="5781822" y="253218"/>
            <a:ext cx="628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Nativité du Seigneur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507876-0E94-1FF4-21BC-E45C83D9E8C0}"/>
              </a:ext>
            </a:extLst>
          </p:cNvPr>
          <p:cNvSpPr txBox="1"/>
          <p:nvPr/>
        </p:nvSpPr>
        <p:spPr>
          <a:xfrm>
            <a:off x="323557" y="2588517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 Verbe était la </a:t>
            </a:r>
            <a:r>
              <a:rPr lang="fr-FR" sz="4000">
                <a:solidFill>
                  <a:schemeClr val="bg1"/>
                </a:solidFill>
                <a:latin typeface="Arial Rounded MT Bold" panose="020F0704030504030204" pitchFamily="34" charset="0"/>
              </a:rPr>
              <a:t>vraie     lumière</a:t>
            </a: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r>
              <a:rPr lang="fr-FR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Jn</a:t>
            </a:r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1, 9</a:t>
            </a:r>
          </a:p>
          <a:p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3271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1074C9-FDD8-4D7A-A574-A21027B5F1BC}"/>
              </a:ext>
            </a:extLst>
          </p:cNvPr>
          <p:cNvSpPr txBox="1"/>
          <p:nvPr/>
        </p:nvSpPr>
        <p:spPr>
          <a:xfrm>
            <a:off x="625982" y="134493"/>
            <a:ext cx="11275505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A DIEU DANS LE CIEL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GRANDE PAIX SUR LA TERRE 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seul saint, le seul Seigneur,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seul Très Haut 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Jésus Christ, avec l’Esprit,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Dans la gloire du Père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C7F5DF-5F8A-4CCF-B1C1-0FF58DC7F753}"/>
              </a:ext>
            </a:extLst>
          </p:cNvPr>
          <p:cNvSpPr txBox="1"/>
          <p:nvPr/>
        </p:nvSpPr>
        <p:spPr>
          <a:xfrm>
            <a:off x="1057275" y="1668125"/>
            <a:ext cx="10744200" cy="201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à Dieu dans le ciel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Grande paix sur la terre !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108732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39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655ACC-BDED-41AA-B4FB-CCDDB3833A2E}"/>
              </a:ext>
            </a:extLst>
          </p:cNvPr>
          <p:cNvSpPr txBox="1"/>
          <p:nvPr/>
        </p:nvSpPr>
        <p:spPr>
          <a:xfrm>
            <a:off x="1028701" y="728663"/>
            <a:ext cx="106299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Psaume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terre tout entière a vu le salut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que Dieu nous donne.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2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31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252D07-2EFC-45D8-9E5C-4D026C90B770}"/>
              </a:ext>
            </a:extLst>
          </p:cNvPr>
          <p:cNvSpPr txBox="1"/>
          <p:nvPr/>
        </p:nvSpPr>
        <p:spPr>
          <a:xfrm>
            <a:off x="591312" y="334709"/>
            <a:ext cx="110093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la fin de l’Evangile :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GLORIA IN EXCELSIS DEO 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2. Il est né le roi céleste,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le Dieu Très-Haut, le seul sauveur,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en lui Dieu se manifeste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pour nous donner le vrai bonheur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81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6B7ED4-9603-41F5-932B-981E63084134}"/>
              </a:ext>
            </a:extLst>
          </p:cNvPr>
          <p:cNvSpPr txBox="1"/>
          <p:nvPr/>
        </p:nvSpPr>
        <p:spPr>
          <a:xfrm>
            <a:off x="432816" y="348996"/>
            <a:ext cx="113263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GLORIA IN EXCELSIS DEO!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Il apporte à notre monde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paix, ce bien si précieux.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Qu’aujourd’hui nos cœurs répondent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pour accueillir le don de Dieu.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GLORIA IN EXCELSIS DEO!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9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3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53F567-5A86-42E8-AEDF-92248A7F1607}"/>
              </a:ext>
            </a:extLst>
          </p:cNvPr>
          <p:cNvSpPr txBox="1"/>
          <p:nvPr/>
        </p:nvSpPr>
        <p:spPr>
          <a:xfrm>
            <a:off x="367553" y="240804"/>
            <a:ext cx="113910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Symbole de Nicée-Constantinople.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crois en un seul Dieu, le Père Tout-Puissant, Créateur du ciel et de la terre,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l’univers visible et invisible.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crois en un seul Seigneur,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Jésus Christ, le Fils unique de Dieu,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né du Père avant tous les siècles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2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5EC8C3-BF2B-4A5E-9621-90598993FB9B}"/>
              </a:ext>
            </a:extLst>
          </p:cNvPr>
          <p:cNvSpPr txBox="1"/>
          <p:nvPr/>
        </p:nvSpPr>
        <p:spPr>
          <a:xfrm>
            <a:off x="406400" y="203200"/>
            <a:ext cx="11219543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Dieu, né de Dieu, lumière née de la lumière, vrai Dieu né du vrai Dieu.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Engendré, non pas créé, </a:t>
            </a: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consubstantiel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au Père et par lui tout a été fait. Pour nous les hommes, et pour notre salut, il descendit du ciel ; </a:t>
            </a:r>
            <a:r>
              <a:rPr kumimoji="0" lang="fr-FR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(on s’incline pour la phrase suivante)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9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E4C9E9-6B98-4471-9AD4-50971F8F19B4}"/>
              </a:ext>
            </a:extLst>
          </p:cNvPr>
          <p:cNvSpPr txBox="1"/>
          <p:nvPr/>
        </p:nvSpPr>
        <p:spPr>
          <a:xfrm>
            <a:off x="304800" y="440267"/>
            <a:ext cx="117743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Jour de fête aujourd’hui sur terre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chantons tous son avènement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sauveur que le monde attend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Pour tout homme est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Sauveur que le monde attend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Est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claté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pourtous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les vivants.</a:t>
            </a:r>
          </a:p>
        </p:txBody>
      </p:sp>
    </p:spTree>
    <p:extLst>
      <p:ext uri="{BB962C8B-B14F-4D97-AF65-F5344CB8AC3E}">
        <p14:creationId xmlns:p14="http://schemas.microsoft.com/office/powerpoint/2010/main" val="302322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F829B1-845A-4003-8773-72B8873D6163}"/>
              </a:ext>
            </a:extLst>
          </p:cNvPr>
          <p:cNvSpPr txBox="1"/>
          <p:nvPr/>
        </p:nvSpPr>
        <p:spPr>
          <a:xfrm>
            <a:off x="530664" y="545737"/>
            <a:ext cx="11328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 l’Esprit Saint, Il a pris chair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Vierge Marie et s’est fait homme.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Crucifié pour nous sous Ponce Pilate, il souffrit sa passion  et fut mis au tombeau. Il ressuscita le troisième jour, conformément aux Ecritures, et il monta au ciel ; il est assis à la droite du Père. </a:t>
            </a:r>
          </a:p>
        </p:txBody>
      </p:sp>
    </p:spTree>
    <p:extLst>
      <p:ext uri="{BB962C8B-B14F-4D97-AF65-F5344CB8AC3E}">
        <p14:creationId xmlns:p14="http://schemas.microsoft.com/office/powerpoint/2010/main" val="161410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32F3C4-06B3-4AD3-B0FE-6FF1AFEA0F39}"/>
              </a:ext>
            </a:extLst>
          </p:cNvPr>
          <p:cNvSpPr txBox="1"/>
          <p:nvPr/>
        </p:nvSpPr>
        <p:spPr>
          <a:xfrm>
            <a:off x="214313" y="319915"/>
            <a:ext cx="11317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reviendra dans la gloire pour juger les vivants et les morts, et son règne n’aura pas de fin.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crois en l’Esprit-Saint, qui est Seigneur et qui donne la vie 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procède du Père et du Fils ;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547ADE-DC32-32EA-AD4C-971C09F05D8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45" y="3893482"/>
            <a:ext cx="11991871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F30EA9-C94F-44C1-B07B-8ADCB39226F6}"/>
              </a:ext>
            </a:extLst>
          </p:cNvPr>
          <p:cNvSpPr txBox="1"/>
          <p:nvPr/>
        </p:nvSpPr>
        <p:spPr>
          <a:xfrm>
            <a:off x="596999" y="332082"/>
            <a:ext cx="11237843" cy="569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crois en l’Eglise, une, sainte, catholique et apostolique.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reconnais un seul baptême pour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pardon des péchés.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J’attends la résurrection des morts et la vie du monde à venir. Amen.</a:t>
            </a:r>
          </a:p>
        </p:txBody>
      </p:sp>
    </p:spTree>
    <p:extLst>
      <p:ext uri="{BB962C8B-B14F-4D97-AF65-F5344CB8AC3E}">
        <p14:creationId xmlns:p14="http://schemas.microsoft.com/office/powerpoint/2010/main" val="287194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7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60A7F1-3AD7-4BFE-97D7-AED101483F3B}"/>
              </a:ext>
            </a:extLst>
          </p:cNvPr>
          <p:cNvSpPr txBox="1"/>
          <p:nvPr/>
        </p:nvSpPr>
        <p:spPr>
          <a:xfrm>
            <a:off x="778192" y="489734"/>
            <a:ext cx="109606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Prière universelle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Dieu de tendresse,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Souviens-toi de nous.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2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2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3AFB11-CE5F-4A15-A992-D39373EB9BF3}"/>
              </a:ext>
            </a:extLst>
          </p:cNvPr>
          <p:cNvSpPr txBox="1"/>
          <p:nvPr/>
        </p:nvSpPr>
        <p:spPr>
          <a:xfrm>
            <a:off x="435428" y="203200"/>
            <a:ext cx="110453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Prière sur les offrandes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Prêtre 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Priez, frères et sœurs : que mon sacrifice qui est aussi le vôtre, soit agréable à Dieu, le Père tout-puissant.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Assemblée :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le Seigneur reçoive de vos mains ce sacrifice à la louange et à la gloire de son nom, pour notre bien et pour celui de toute l’Eglise.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74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560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EB3FF9-B708-1EE0-C8A6-DE893A51D23E}"/>
              </a:ext>
            </a:extLst>
          </p:cNvPr>
          <p:cNvSpPr txBox="1"/>
          <p:nvPr/>
        </p:nvSpPr>
        <p:spPr>
          <a:xfrm>
            <a:off x="295422" y="267286"/>
            <a:ext cx="11338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Pendant la procession des offrandes</a:t>
            </a:r>
          </a:p>
          <a:p>
            <a:endParaRPr lang="fr-FR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fr-FR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Père Saint, 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vois ton peuple qui t’offre ces présents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 tu lui as donnés, 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dans la joie et dans l’action de grâce pour ton immense bonté.</a:t>
            </a:r>
          </a:p>
          <a:p>
            <a:endParaRPr lang="fr-FR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8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C53C96C-4A9A-EE78-7C24-B2C61CD7EC57}"/>
              </a:ext>
            </a:extLst>
          </p:cNvPr>
          <p:cNvSpPr txBox="1"/>
          <p:nvPr/>
        </p:nvSpPr>
        <p:spPr>
          <a:xfrm>
            <a:off x="239150" y="267286"/>
            <a:ext cx="11577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Ce pain, ce vin, que ta main nous donne,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Père Saint, Dieu source de tout bien,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par l’Esprit pour nous tu les transformes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Arial Black" panose="020B0A04020102020204" pitchFamily="34" charset="0"/>
              </a:rPr>
              <a:t>en sacrement du salut.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Arial Black" panose="020B0A04020102020204" pitchFamily="34" charset="0"/>
              </a:rPr>
              <a:t>Qu’il est grand ô Seigneur ce mystère qui nous rend dignes de vivre en toi.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Prends nos vies et reçois nos louanges comme une offrande d’amour.</a:t>
            </a:r>
          </a:p>
        </p:txBody>
      </p:sp>
    </p:spTree>
    <p:extLst>
      <p:ext uri="{BB962C8B-B14F-4D97-AF65-F5344CB8AC3E}">
        <p14:creationId xmlns:p14="http://schemas.microsoft.com/office/powerpoint/2010/main" val="280247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E4C9E9-6B98-4471-9AD4-50971F8F19B4}"/>
              </a:ext>
            </a:extLst>
          </p:cNvPr>
          <p:cNvSpPr txBox="1"/>
          <p:nvPr/>
        </p:nvSpPr>
        <p:spPr>
          <a:xfrm>
            <a:off x="304800" y="440267"/>
            <a:ext cx="117743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Jour de fête aujourd’hui sur terre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chantons tous son avènement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la crèche au crucifiement,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Dieu nous livre un profond mystère,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la crèche au crucifiement,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nous aime inlassablement.</a:t>
            </a:r>
          </a:p>
        </p:txBody>
      </p:sp>
    </p:spTree>
    <p:extLst>
      <p:ext uri="{BB962C8B-B14F-4D97-AF65-F5344CB8AC3E}">
        <p14:creationId xmlns:p14="http://schemas.microsoft.com/office/powerpoint/2010/main" val="387066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1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03BDBF-6461-4BFC-970E-7BEFFCD0E6BA}"/>
              </a:ext>
            </a:extLst>
          </p:cNvPr>
          <p:cNvSpPr txBox="1"/>
          <p:nvPr/>
        </p:nvSpPr>
        <p:spPr>
          <a:xfrm>
            <a:off x="650421" y="1597728"/>
            <a:ext cx="112485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le Seigneur de l’univers,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le très-haut, le dieu de gloire,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Jésus-Christ, berger de paix,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L'Emmanuel dans notre histoire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5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EEC429-7E84-4045-BDF7-51E332ECC7C2}"/>
              </a:ext>
            </a:extLst>
          </p:cNvPr>
          <p:cNvSpPr txBox="1"/>
          <p:nvPr/>
        </p:nvSpPr>
        <p:spPr>
          <a:xfrm>
            <a:off x="594652" y="797510"/>
            <a:ext cx="113061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ciel et la terre  sont remplis de ta gloire,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Hosanna au plus haut des cieux 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Béni soit celui qui vient au nom du Seigneur,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Hosanna au plus haut des cieux !</a:t>
            </a:r>
          </a:p>
        </p:txBody>
      </p:sp>
    </p:spTree>
    <p:extLst>
      <p:ext uri="{BB962C8B-B14F-4D97-AF65-F5344CB8AC3E}">
        <p14:creationId xmlns:p14="http://schemas.microsoft.com/office/powerpoint/2010/main" val="1129865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03BDBF-6461-4BFC-970E-7BEFFCD0E6BA}"/>
              </a:ext>
            </a:extLst>
          </p:cNvPr>
          <p:cNvSpPr txBox="1"/>
          <p:nvPr/>
        </p:nvSpPr>
        <p:spPr>
          <a:xfrm>
            <a:off x="650421" y="1597728"/>
            <a:ext cx="11248572" cy="39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le Seigneur de l’univers,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le très-haut, le dieu de gloire,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Saint </a:t>
            </a:r>
            <a:r>
              <a:rPr kumimoji="0" lang="fr-FR" sz="4400" b="0" i="0" u="none" strike="noStrike" kern="12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jésus-christ</a:t>
            </a: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berger de paix,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L’emmanuel</a:t>
            </a: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dans notre histoire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281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33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4132F9-6D13-4BA7-9742-5F359E079227}"/>
              </a:ext>
            </a:extLst>
          </p:cNvPr>
          <p:cNvSpPr txBox="1"/>
          <p:nvPr/>
        </p:nvSpPr>
        <p:spPr>
          <a:xfrm>
            <a:off x="385763" y="628650"/>
            <a:ext cx="109013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Epiclèse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Envoie ton Esprit sur la coupe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Envoie ton Esprit sur le 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0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4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207E35C-9761-4903-BD99-74EB4D01A9BE}"/>
              </a:ext>
            </a:extLst>
          </p:cNvPr>
          <p:cNvSpPr txBox="1"/>
          <p:nvPr/>
        </p:nvSpPr>
        <p:spPr>
          <a:xfrm>
            <a:off x="442912" y="228601"/>
            <a:ext cx="1150143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Anamnèse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Aujourd’hui, nous célébrons Jésus-Christ venu en notre chair.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Amen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Mort sur le bois de la croix.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Amen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Ressuscité d’entre les morts.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Amen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 nous l’annonçons,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l’annonçons jusqu’à ce qu’il revienne.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Amen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5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5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F892D9-7B95-4114-8E69-5FEE9701F1BE}"/>
              </a:ext>
            </a:extLst>
          </p:cNvPr>
          <p:cNvSpPr txBox="1"/>
          <p:nvPr/>
        </p:nvSpPr>
        <p:spPr>
          <a:xfrm>
            <a:off x="623887" y="557212"/>
            <a:ext cx="10944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Epiclèse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Envoie ton Esprit sur ton peuple,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Envoie ton Esprit sur ton peuple rassemblé !</a:t>
            </a:r>
          </a:p>
        </p:txBody>
      </p:sp>
    </p:spTree>
    <p:extLst>
      <p:ext uri="{BB962C8B-B14F-4D97-AF65-F5344CB8AC3E}">
        <p14:creationId xmlns:p14="http://schemas.microsoft.com/office/powerpoint/2010/main" val="5567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E4C9E9-6B98-4471-9AD4-50971F8F19B4}"/>
              </a:ext>
            </a:extLst>
          </p:cNvPr>
          <p:cNvSpPr txBox="1"/>
          <p:nvPr/>
        </p:nvSpPr>
        <p:spPr>
          <a:xfrm>
            <a:off x="304800" y="440267"/>
            <a:ext cx="117743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Jour de fête aujourd’hui sur terre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chantons tous son avènement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Qu’il revienne à la fin des temps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conduire à la joie du Père,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Qu’il revienne à la fin des temps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 qu’il règne éternellement !</a:t>
            </a:r>
          </a:p>
        </p:txBody>
      </p:sp>
    </p:spTree>
    <p:extLst>
      <p:ext uri="{BB962C8B-B14F-4D97-AF65-F5344CB8AC3E}">
        <p14:creationId xmlns:p14="http://schemas.microsoft.com/office/powerpoint/2010/main" val="4158189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43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F8DD5B-384D-4DE6-9A68-8A922B7C36A9}"/>
              </a:ext>
            </a:extLst>
          </p:cNvPr>
          <p:cNvSpPr txBox="1"/>
          <p:nvPr/>
        </p:nvSpPr>
        <p:spPr>
          <a:xfrm>
            <a:off x="400049" y="614363"/>
            <a:ext cx="11115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Doxologie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Amen, A-Amen,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et louange à notre Dieu !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32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018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BA162E-2E7A-4C16-9D0B-70A32D7C8387}"/>
              </a:ext>
            </a:extLst>
          </p:cNvPr>
          <p:cNvSpPr txBox="1"/>
          <p:nvPr/>
        </p:nvSpPr>
        <p:spPr>
          <a:xfrm>
            <a:off x="2339487" y="1012954"/>
            <a:ext cx="8662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soit avec vous,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de Jésus-Christ,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soit entre nous,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de son Esprit.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55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A84CD38-E978-4B6D-8234-722642498562}"/>
              </a:ext>
            </a:extLst>
          </p:cNvPr>
          <p:cNvSpPr txBox="1"/>
          <p:nvPr/>
        </p:nvSpPr>
        <p:spPr>
          <a:xfrm>
            <a:off x="471487" y="591236"/>
            <a:ext cx="1155858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Agneau de Dieu, qui enlèves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les péchés du monde,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prends pitié de nous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La paix soit avec vous,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la paix de Jésus-Christ,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la paix soit entre nous,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la paix de son esprit.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20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C735A6-4114-44F7-B772-B89DE3E9295C}"/>
              </a:ext>
            </a:extLst>
          </p:cNvPr>
          <p:cNvSpPr txBox="1"/>
          <p:nvPr/>
        </p:nvSpPr>
        <p:spPr>
          <a:xfrm>
            <a:off x="714375" y="542925"/>
            <a:ext cx="10515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Agneau de Dieu qui connais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poids de notre monde,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Prends pitié de nous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soit avec vous,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la paix de Jésus-Christ,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la paix soit entre nous, </a:t>
            </a:r>
            <a:endParaRPr lang="fr-FR" sz="4400" cap="small" noProof="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de son esprit.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45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464479-D9A1-4859-A391-1D0F73FE0931}"/>
              </a:ext>
            </a:extLst>
          </p:cNvPr>
          <p:cNvSpPr txBox="1"/>
          <p:nvPr/>
        </p:nvSpPr>
        <p:spPr>
          <a:xfrm>
            <a:off x="657225" y="500063"/>
            <a:ext cx="1091565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Agneau de Dieu qui apportes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enfin l’espoir au monde,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Prends pitié de nous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soit avec vous,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la paix de Jésus-Christ,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la paix soit entre nous,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paix de son esprit.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85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64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158395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9D62958-8063-4DD0-8CF0-F59BB4FD89A6}"/>
              </a:ext>
            </a:extLst>
          </p:cNvPr>
          <p:cNvSpPr txBox="1"/>
          <p:nvPr/>
        </p:nvSpPr>
        <p:spPr>
          <a:xfrm>
            <a:off x="845676" y="684042"/>
            <a:ext cx="1104658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Jésus Christ, le Fils de Dieu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fait homme, vient demeurer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 milieu de son peuple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Regardez ! Voici l’Emmanuel ! Dieu avec nous,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venu dans notre chair !</a:t>
            </a:r>
          </a:p>
        </p:txBody>
      </p:sp>
    </p:spTree>
    <p:extLst>
      <p:ext uri="{BB962C8B-B14F-4D97-AF65-F5344CB8AC3E}">
        <p14:creationId xmlns:p14="http://schemas.microsoft.com/office/powerpoint/2010/main" val="23642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645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183462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E9B756-C2ED-4A32-86FC-5C51B0A38DFC}"/>
              </a:ext>
            </a:extLst>
          </p:cNvPr>
          <p:cNvSpPr txBox="1"/>
          <p:nvPr/>
        </p:nvSpPr>
        <p:spPr>
          <a:xfrm>
            <a:off x="359764" y="569626"/>
            <a:ext cx="1119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Dieu, il est notre lumière, Rayon jailli du cœur très saint du Père.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 clarté embrase l’univers,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la vie illuminant la nuit !</a:t>
            </a:r>
          </a:p>
        </p:txBody>
      </p:sp>
    </p:spTree>
    <p:extLst>
      <p:ext uri="{BB962C8B-B14F-4D97-AF65-F5344CB8AC3E}">
        <p14:creationId xmlns:p14="http://schemas.microsoft.com/office/powerpoint/2010/main" val="897782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409357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C5579D-DF44-4F2B-BB56-F1EC8713FDD5}"/>
              </a:ext>
            </a:extLst>
          </p:cNvPr>
          <p:cNvSpPr txBox="1"/>
          <p:nvPr/>
        </p:nvSpPr>
        <p:spPr>
          <a:xfrm>
            <a:off x="359763" y="797510"/>
            <a:ext cx="113304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C’est par lui que fut créé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monde pour l’habiter,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l’habiller de sa gloire.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 son nom Dieu se révèle à nous.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Accueillons-le, Il vient parmi les siens.</a:t>
            </a:r>
          </a:p>
        </p:txBody>
      </p:sp>
    </p:spTree>
    <p:extLst>
      <p:ext uri="{BB962C8B-B14F-4D97-AF65-F5344CB8AC3E}">
        <p14:creationId xmlns:p14="http://schemas.microsoft.com/office/powerpoint/2010/main" val="1012727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67392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C8B69A6-8528-48C3-A25C-C69576882C9D}"/>
              </a:ext>
            </a:extLst>
          </p:cNvPr>
          <p:cNvSpPr txBox="1"/>
          <p:nvPr/>
        </p:nvSpPr>
        <p:spPr>
          <a:xfrm>
            <a:off x="479685" y="509666"/>
            <a:ext cx="110627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Viens Jésus, entre dans ton saint temple,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nourris nos cœurs, donne-nous ta Parole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voici, tes enfants rassemblés : parle Seigneur,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 nous écouterons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54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672742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4FAC9B-30C5-4833-8CF3-4BF54B3B278E}"/>
              </a:ext>
            </a:extLst>
          </p:cNvPr>
          <p:cNvSpPr txBox="1"/>
          <p:nvPr/>
        </p:nvSpPr>
        <p:spPr>
          <a:xfrm>
            <a:off x="494675" y="524656"/>
            <a:ext cx="114225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Entendons l’appel de la sagesse,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L’Epoux très saint nous invite à ses noces.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très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 Venez tous au banquet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l’Agneau, mangez ce pain et buvez de ce vin.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nous à ses noces. Venez tous aux </a:t>
            </a:r>
          </a:p>
        </p:txBody>
      </p:sp>
    </p:spTree>
    <p:extLst>
      <p:ext uri="{BB962C8B-B14F-4D97-AF65-F5344CB8AC3E}">
        <p14:creationId xmlns:p14="http://schemas.microsoft.com/office/powerpoint/2010/main" val="237802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67DB0-F5A7-42C2-8DD5-41936EA82704}"/>
              </a:ext>
            </a:extLst>
          </p:cNvPr>
          <p:cNvSpPr txBox="1"/>
          <p:nvPr/>
        </p:nvSpPr>
        <p:spPr>
          <a:xfrm>
            <a:off x="214313" y="528638"/>
            <a:ext cx="11872913" cy="506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Levons les yeux,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la vraie lumière,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Voici le christ qui nous donne la paix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Ouvrons nos cœurs à sa miséricorde, 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341430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6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E4C9E9-6B98-4471-9AD4-50971F8F19B4}"/>
              </a:ext>
            </a:extLst>
          </p:cNvPr>
          <p:cNvSpPr txBox="1"/>
          <p:nvPr/>
        </p:nvSpPr>
        <p:spPr>
          <a:xfrm>
            <a:off x="586155" y="1782395"/>
            <a:ext cx="11371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Jour de fête aujourd’hui sur terre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est né le divin Enfant,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chantons tous son avènement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41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FEF4FD-0B81-A81B-D770-8AA053A91400}"/>
              </a:ext>
            </a:extLst>
          </p:cNvPr>
          <p:cNvSpPr txBox="1"/>
          <p:nvPr/>
        </p:nvSpPr>
        <p:spPr>
          <a:xfrm>
            <a:off x="1031631" y="1122343"/>
            <a:ext cx="11000936" cy="461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Aujourd’hui s’est levée la lumière, </a:t>
            </a:r>
          </a:p>
          <a:p>
            <a:pPr>
              <a:lnSpc>
                <a:spcPct val="150000"/>
              </a:lnSpc>
            </a:pPr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c’est la lumière du seigneur. Elle dépassera les frontières, elle habitera tous les cœurs.</a:t>
            </a:r>
          </a:p>
        </p:txBody>
      </p:sp>
    </p:spTree>
    <p:extLst>
      <p:ext uri="{BB962C8B-B14F-4D97-AF65-F5344CB8AC3E}">
        <p14:creationId xmlns:p14="http://schemas.microsoft.com/office/powerpoint/2010/main" val="3320581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1A8EAC-6DBE-8510-D5AC-DF2E3DD9F3F6}"/>
              </a:ext>
            </a:extLst>
          </p:cNvPr>
          <p:cNvSpPr txBox="1"/>
          <p:nvPr/>
        </p:nvSpPr>
        <p:spPr>
          <a:xfrm>
            <a:off x="1041009" y="469471"/>
            <a:ext cx="11254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Vous verrez la gloire du Seigneur,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La splendeur de notre Dieu.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Dites aux cœurs affligés voici votre Dieu, soyez sans crainte.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C3B465-04F0-1E98-7603-D11E008446A0}"/>
              </a:ext>
            </a:extLst>
          </p:cNvPr>
          <p:cNvSpPr txBox="1"/>
          <p:nvPr/>
        </p:nvSpPr>
        <p:spPr>
          <a:xfrm>
            <a:off x="1041009" y="3429000"/>
            <a:ext cx="11000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Aujourd’hui s’est levée la lumière, </a:t>
            </a:r>
          </a:p>
          <a:p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c’est la lumière du seigneur. Elle dépassera les frontières, elle habitera tous les cœurs.</a:t>
            </a:r>
          </a:p>
        </p:txBody>
      </p:sp>
    </p:spTree>
    <p:extLst>
      <p:ext uri="{BB962C8B-B14F-4D97-AF65-F5344CB8AC3E}">
        <p14:creationId xmlns:p14="http://schemas.microsoft.com/office/powerpoint/2010/main" val="2951177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50EC1-92B2-28F1-04ED-F6027C1A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922FDA-5BE3-AFA0-DE99-BBC6B7F61910}"/>
              </a:ext>
            </a:extLst>
          </p:cNvPr>
          <p:cNvSpPr txBox="1"/>
          <p:nvPr/>
        </p:nvSpPr>
        <p:spPr>
          <a:xfrm>
            <a:off x="897987" y="323556"/>
            <a:ext cx="11211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C’est lui qui vient pour vous sauver,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Alors s’ouvriront vos cœurs,</a:t>
            </a:r>
          </a:p>
          <a:p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À l’amour du Seigneur qui vient pour vous racheter.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6AEEF5-BFEE-B46F-246C-C1C3CC4CDA44}"/>
              </a:ext>
            </a:extLst>
          </p:cNvPr>
          <p:cNvSpPr txBox="1"/>
          <p:nvPr/>
        </p:nvSpPr>
        <p:spPr>
          <a:xfrm>
            <a:off x="1003495" y="3378412"/>
            <a:ext cx="11000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Aujourd’hui s’est levée la lumière, </a:t>
            </a:r>
          </a:p>
          <a:p>
            <a:r>
              <a:rPr lang="fr-FR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c’est la lumière du seigneur. Elle dépassera les frontières, elle habitera tous les cœurs.</a:t>
            </a:r>
          </a:p>
        </p:txBody>
      </p:sp>
    </p:spTree>
    <p:extLst>
      <p:ext uri="{BB962C8B-B14F-4D97-AF65-F5344CB8AC3E}">
        <p14:creationId xmlns:p14="http://schemas.microsoft.com/office/powerpoint/2010/main" val="138925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0E21E9-3920-42AC-9B18-91178115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89" y="0"/>
            <a:ext cx="1283784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859A06E-0605-4541-A1E9-07E7D623E2AD}"/>
              </a:ext>
            </a:extLst>
          </p:cNvPr>
          <p:cNvSpPr txBox="1"/>
          <p:nvPr/>
        </p:nvSpPr>
        <p:spPr>
          <a:xfrm>
            <a:off x="4206240" y="463296"/>
            <a:ext cx="8266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Aujourd’hui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s’est levée la lumière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Soyons dans la joie !</a:t>
            </a:r>
          </a:p>
        </p:txBody>
      </p:sp>
    </p:spTree>
    <p:extLst>
      <p:ext uri="{BB962C8B-B14F-4D97-AF65-F5344CB8AC3E}">
        <p14:creationId xmlns:p14="http://schemas.microsoft.com/office/powerpoint/2010/main" val="256327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01D0F-362E-94F2-D825-B5128536A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29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1074C9-FDD8-4D7A-A574-A21027B5F1BC}"/>
              </a:ext>
            </a:extLst>
          </p:cNvPr>
          <p:cNvSpPr txBox="1"/>
          <p:nvPr/>
        </p:nvSpPr>
        <p:spPr>
          <a:xfrm>
            <a:off x="597408" y="163068"/>
            <a:ext cx="1099718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A DIEU DANS LE CIEL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GRANDE PAIX SUR LA TERRE 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te louons, nous te bénissons,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t’adorons,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Nous te glorifions, nous te rendons grâce pour ton immense gloire 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1074C9-FDD8-4D7A-A574-A21027B5F1BC}"/>
              </a:ext>
            </a:extLst>
          </p:cNvPr>
          <p:cNvSpPr txBox="1"/>
          <p:nvPr/>
        </p:nvSpPr>
        <p:spPr>
          <a:xfrm>
            <a:off x="597407" y="163068"/>
            <a:ext cx="1127550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A DIEU DANS LE CIEL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GRANDE PAIX SUR LA TERRE 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(BIS)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Seigneur Dieu, le Roi du ciel,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Père tout-puissant,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Seigneur Dieu, Agneau de Dieu,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Fils du Père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221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1696</Words>
  <Application>Microsoft Office PowerPoint</Application>
  <PresentationFormat>Grand écran</PresentationFormat>
  <Paragraphs>267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Arial Rounded MT Bold</vt:lpstr>
      <vt:lpstr>Calibri</vt:lpstr>
      <vt:lpstr>Calibri Light</vt:lpstr>
      <vt:lpstr>Century Gothic</vt:lpstr>
      <vt:lpstr>Thème Office</vt:lpstr>
      <vt:lpstr>1_Thème Office</vt:lpstr>
      <vt:lpstr>Maillage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Neau</dc:creator>
  <cp:lastModifiedBy>Christine</cp:lastModifiedBy>
  <cp:revision>5</cp:revision>
  <dcterms:created xsi:type="dcterms:W3CDTF">2024-12-17T21:08:28Z</dcterms:created>
  <dcterms:modified xsi:type="dcterms:W3CDTF">2024-12-18T16:53:38Z</dcterms:modified>
</cp:coreProperties>
</file>