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1" r:id="rId3"/>
    <p:sldId id="280" r:id="rId4"/>
    <p:sldId id="282" r:id="rId5"/>
    <p:sldId id="450" r:id="rId6"/>
    <p:sldId id="447" r:id="rId7"/>
    <p:sldId id="507" r:id="rId8"/>
    <p:sldId id="508" r:id="rId9"/>
    <p:sldId id="509" r:id="rId10"/>
    <p:sldId id="511" r:id="rId11"/>
    <p:sldId id="510" r:id="rId12"/>
    <p:sldId id="480" r:id="rId13"/>
    <p:sldId id="293" r:id="rId14"/>
    <p:sldId id="454" r:id="rId15"/>
    <p:sldId id="343" r:id="rId16"/>
    <p:sldId id="359" r:id="rId17"/>
    <p:sldId id="360" r:id="rId18"/>
    <p:sldId id="416" r:id="rId19"/>
    <p:sldId id="291" r:id="rId20"/>
    <p:sldId id="348" r:id="rId21"/>
    <p:sldId id="349" r:id="rId22"/>
    <p:sldId id="512" r:id="rId23"/>
    <p:sldId id="350" r:id="rId24"/>
    <p:sldId id="513" r:id="rId25"/>
    <p:sldId id="514" r:id="rId26"/>
    <p:sldId id="351" r:id="rId27"/>
    <p:sldId id="352" r:id="rId28"/>
    <p:sldId id="272" r:id="rId29"/>
    <p:sldId id="515" r:id="rId30"/>
    <p:sldId id="516" r:id="rId31"/>
    <p:sldId id="517" r:id="rId32"/>
    <p:sldId id="518" r:id="rId33"/>
    <p:sldId id="519" r:id="rId34"/>
    <p:sldId id="314" r:id="rId35"/>
    <p:sldId id="277" r:id="rId36"/>
    <p:sldId id="520" r:id="rId3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PENIN" initials="CP" lastIdx="1" clrIdx="0">
    <p:extLst>
      <p:ext uri="{19B8F6BF-5375-455C-9EA6-DF929625EA0E}">
        <p15:presenceInfo xmlns:p15="http://schemas.microsoft.com/office/powerpoint/2012/main" userId="80b07815ccff064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45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77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67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365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43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31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75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65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55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025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22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0CD2B-700C-45FB-965D-DEADA9261330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8767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964488-F5FE-4654-900E-38BFD567F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9637" y="386451"/>
            <a:ext cx="4792089" cy="5031386"/>
          </a:xfrm>
        </p:spPr>
        <p:txBody>
          <a:bodyPr>
            <a:noAutofit/>
          </a:bodyPr>
          <a:lstStyle/>
          <a:p>
            <a:pPr algn="ctr"/>
            <a:r>
              <a:rPr lang="fr-FR" sz="4800" dirty="0">
                <a:latin typeface="Arial Black" panose="020B0A04020102020204" pitchFamily="34" charset="0"/>
              </a:rPr>
              <a:t> </a:t>
            </a:r>
            <a:br>
              <a:rPr lang="fr-FR" sz="4800" dirty="0">
                <a:latin typeface="Arial Black" panose="020B0A04020102020204" pitchFamily="34" charset="0"/>
              </a:rPr>
            </a:br>
            <a:r>
              <a:rPr lang="fr-FR" sz="4800" dirty="0">
                <a:latin typeface="Arial Black" panose="020B0A04020102020204" pitchFamily="34" charset="0"/>
              </a:rPr>
              <a:t> </a:t>
            </a:r>
            <a:br>
              <a:rPr lang="fr-FR" sz="4800" dirty="0">
                <a:latin typeface="Arial Black" panose="020B0A04020102020204" pitchFamily="34" charset="0"/>
              </a:rPr>
            </a:br>
            <a:r>
              <a:rPr lang="fr-FR" sz="4800" dirty="0">
                <a:latin typeface="Arial Black" panose="020B0A04020102020204" pitchFamily="34" charset="0"/>
              </a:rPr>
              <a:t>MESSES DES  28 et 29 décembre 2024</a:t>
            </a:r>
            <a:br>
              <a:rPr lang="fr-FR" sz="4800" dirty="0">
                <a:latin typeface="Arial Black" panose="020B0A04020102020204" pitchFamily="34" charset="0"/>
              </a:rPr>
            </a:br>
            <a:endParaRPr lang="fr-FR" sz="4800" dirty="0">
              <a:latin typeface="Arial Black" panose="020B0A040201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A11F58C-C6DA-53A0-7EEB-5B4C9A12F189}"/>
              </a:ext>
            </a:extLst>
          </p:cNvPr>
          <p:cNvSpPr txBox="1"/>
          <p:nvPr/>
        </p:nvSpPr>
        <p:spPr>
          <a:xfrm>
            <a:off x="400274" y="5417837"/>
            <a:ext cx="9361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La Sainte Famille de Jésus, Marie et Joseph.</a:t>
            </a:r>
            <a:endParaRPr lang="fr-F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 descr="Lc 2,41-52 Sainte famille : Jésus, Marie et Joseph - Jardinier de Dieu">
            <a:extLst>
              <a:ext uri="{FF2B5EF4-FFF2-40B4-BE49-F238E27FC236}">
                <a16:creationId xmlns:a16="http://schemas.microsoft.com/office/drawing/2014/main" id="{CAC84B03-E11B-B9BB-60F0-AAA42B52E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37" y="386451"/>
            <a:ext cx="4299371" cy="50735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7331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85A77A-FEC4-6DB9-D14B-47BB912608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E15ACFF-AE8C-5FFB-0A78-74B5556CEFE3}"/>
              </a:ext>
            </a:extLst>
          </p:cNvPr>
          <p:cNvSpPr txBox="1"/>
          <p:nvPr/>
        </p:nvSpPr>
        <p:spPr>
          <a:xfrm>
            <a:off x="112143" y="-103516"/>
            <a:ext cx="12079857" cy="7336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Gloire à Dieu au plus haut des cieux,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paix sur la terre aux hommes qu’il aime,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Gloire à Dieu au plus haut des cieux,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paix sur la terre aux hommes qu’il aime.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Toi qui enlèves les péchés du monde, prends pitié de nous. Toi qui enlèves les péchés du monde, reçois notre prière;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Toi qui est assis à la droite du Père, prends pitié de nous.</a:t>
            </a:r>
          </a:p>
        </p:txBody>
      </p:sp>
    </p:spTree>
    <p:extLst>
      <p:ext uri="{BB962C8B-B14F-4D97-AF65-F5344CB8AC3E}">
        <p14:creationId xmlns:p14="http://schemas.microsoft.com/office/powerpoint/2010/main" val="2343716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24785C-10EF-B97B-E5A3-73D40DF3CF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9B9E848-7E51-D9A6-CC5C-99210EF43C34}"/>
              </a:ext>
            </a:extLst>
          </p:cNvPr>
          <p:cNvSpPr txBox="1"/>
          <p:nvPr/>
        </p:nvSpPr>
        <p:spPr>
          <a:xfrm>
            <a:off x="112143" y="-103516"/>
            <a:ext cx="12079857" cy="7232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Gloire à Dieu au plus haut des cieux,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paix sur la terre aux hommes qu’il aime,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Gloire à Dieu au plus haut des cieux,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paix sur la terre aux hommes qu’il aime.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Car toi seul est saint, toi seul est Seigneur,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Toi seul est le Très Haut, Jésus Christ, Avec le Saint Esprit, dans la gloire de Dieu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i="1" cap="small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Père. Amen. </a:t>
            </a:r>
            <a:r>
              <a:rPr lang="fr-FR" sz="4000" i="1" cap="small" dirty="0" err="1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Amen.Amen.Amen</a:t>
            </a:r>
            <a:r>
              <a:rPr lang="fr-FR" sz="4000" i="1" cap="small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fr-FR" sz="40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82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0443AA-60D3-771E-CB98-E7898310D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462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370193" y="504486"/>
            <a:ext cx="11451613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Psaume 83 :</a:t>
            </a:r>
          </a:p>
          <a:p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Heureux les habitants de ta maison, Seigneur ! </a:t>
            </a:r>
          </a:p>
        </p:txBody>
      </p:sp>
    </p:spTree>
    <p:extLst>
      <p:ext uri="{BB962C8B-B14F-4D97-AF65-F5344CB8AC3E}">
        <p14:creationId xmlns:p14="http://schemas.microsoft.com/office/powerpoint/2010/main" val="3413320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4021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370193" y="444101"/>
            <a:ext cx="11451613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 U. :</a:t>
            </a:r>
          </a:p>
          <a:p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 Seigneur en ce jour, écoute nos prières.</a:t>
            </a:r>
          </a:p>
        </p:txBody>
      </p:sp>
    </p:spTree>
    <p:extLst>
      <p:ext uri="{BB962C8B-B14F-4D97-AF65-F5344CB8AC3E}">
        <p14:creationId xmlns:p14="http://schemas.microsoft.com/office/powerpoint/2010/main" val="3644263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5817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64D006B-E770-A874-8C98-B00CEE685B50}"/>
              </a:ext>
            </a:extLst>
          </p:cNvPr>
          <p:cNvSpPr txBox="1"/>
          <p:nvPr/>
        </p:nvSpPr>
        <p:spPr>
          <a:xfrm>
            <a:off x="310211" y="674400"/>
            <a:ext cx="11630777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Dieu notre Père, voici le pain. Dieu notre Père voici le vin.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ces offrandes, fruits de la terre, Béni sois-tu, Dieu créateur.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cet autel, voici nos vies, Vin du Royaume, pain de vie.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Qu’ils soient pour nous Eucharistie.</a:t>
            </a:r>
            <a:endParaRPr lang="fr-FR" sz="44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57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522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0B50D074-E745-43B0-B311-C1A36E2A8EA0}"/>
              </a:ext>
            </a:extLst>
          </p:cNvPr>
          <p:cNvSpPr txBox="1"/>
          <p:nvPr/>
        </p:nvSpPr>
        <p:spPr>
          <a:xfrm>
            <a:off x="246993" y="664661"/>
            <a:ext cx="1169801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i="1" dirty="0">
                <a:ln>
                  <a:solidFill>
                    <a:schemeClr val="tx1"/>
                  </a:solidFill>
                </a:ln>
                <a:effectLst/>
                <a:ea typeface="Times New Roman" panose="02020603050405020304" pitchFamily="18" charset="0"/>
              </a:rPr>
              <a:t>Le célébrant </a:t>
            </a:r>
            <a:r>
              <a:rPr lang="fr-FR" sz="4800" b="1" dirty="0">
                <a:ln>
                  <a:solidFill>
                    <a:schemeClr val="tx1"/>
                  </a:solidFill>
                </a:ln>
                <a:effectLst/>
                <a:ea typeface="Times New Roman" panose="02020603050405020304" pitchFamily="18" charset="0"/>
              </a:rPr>
              <a:t>: «</a:t>
            </a:r>
            <a:r>
              <a:rPr lang="fr-FR" sz="48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 Priez, frères et sœurs : que mon sacrifice, qui est aussi le vôtre, soit agréable à Dieu le Père tout puissant. »</a:t>
            </a:r>
          </a:p>
          <a:p>
            <a:endParaRPr lang="fr-FR" sz="3200" i="1" dirty="0">
              <a:ln>
                <a:solidFill>
                  <a:schemeClr val="tx1"/>
                </a:solidFill>
              </a:ln>
            </a:endParaRPr>
          </a:p>
          <a:p>
            <a:r>
              <a:rPr lang="fr-FR" sz="4000" i="1" dirty="0">
                <a:ln>
                  <a:solidFill>
                    <a:schemeClr val="tx1"/>
                  </a:solidFill>
                </a:ln>
              </a:rPr>
              <a:t>L’assemblée </a:t>
            </a:r>
            <a:r>
              <a:rPr lang="fr-FR" sz="4000" dirty="0">
                <a:ln>
                  <a:solidFill>
                    <a:schemeClr val="tx1"/>
                  </a:solidFill>
                </a:ln>
              </a:rPr>
              <a:t>: </a:t>
            </a:r>
            <a:r>
              <a:rPr lang="fr-FR" sz="5400" dirty="0">
                <a:ln>
                  <a:solidFill>
                    <a:schemeClr val="tx1"/>
                  </a:solidFill>
                </a:ln>
              </a:rPr>
              <a:t>« </a:t>
            </a:r>
            <a:r>
              <a:rPr lang="fr-FR" sz="5400" b="1" dirty="0">
                <a:ln>
                  <a:solidFill>
                    <a:schemeClr val="tx1"/>
                  </a:solidFill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Que le Seigneur reçoive de vos mains ce sacrifice à la louange et à la gloire de son nom, pour notre bien et celui de toute l’Eglise.</a:t>
            </a:r>
            <a:endParaRPr lang="fr-FR" sz="5400" dirty="0">
              <a:ln>
                <a:solidFill>
                  <a:schemeClr val="tx1"/>
                </a:solidFill>
              </a:ln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94C317-2E61-45B0-BD83-8862C019B578}"/>
              </a:ext>
            </a:extLst>
          </p:cNvPr>
          <p:cNvSpPr/>
          <p:nvPr/>
        </p:nvSpPr>
        <p:spPr>
          <a:xfrm>
            <a:off x="3190683" y="0"/>
            <a:ext cx="5810630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800" b="1" u="sng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ighlight>
                  <a:srgbClr val="FFFF00"/>
                </a:highlight>
              </a:rPr>
              <a:t>Prière sur les </a:t>
            </a:r>
            <a:r>
              <a:rPr lang="fr-FR" sz="4000" b="1" u="sng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ighlight>
                  <a:srgbClr val="FFFF00"/>
                </a:highlight>
              </a:rPr>
              <a:t>offrandes</a:t>
            </a:r>
            <a:r>
              <a:rPr lang="fr-FR" sz="4800" b="1" u="sng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ighlight>
                  <a:srgbClr val="FFFF00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977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6FD1DA-CB1C-FA08-BDAD-9C3D272C3D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3947C79-DDF3-5D0B-FC51-814AFE3F1E53}"/>
              </a:ext>
            </a:extLst>
          </p:cNvPr>
          <p:cNvSpPr txBox="1"/>
          <p:nvPr/>
        </p:nvSpPr>
        <p:spPr>
          <a:xfrm>
            <a:off x="151109" y="216977"/>
            <a:ext cx="1188978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b="1" cap="small" dirty="0">
                <a:latin typeface="Arial Black" panose="020B0A04020102020204" pitchFamily="34" charset="0"/>
                <a:cs typeface="Arial" panose="020B0604020202020204" pitchFamily="34" charset="0"/>
              </a:rPr>
              <a:t>Aujourd’hui s’est levée la lumière,</a:t>
            </a:r>
          </a:p>
          <a:p>
            <a:r>
              <a:rPr lang="fr-FR" sz="4400" b="1" cap="small" dirty="0">
                <a:latin typeface="Arial Black" panose="020B0A04020102020204" pitchFamily="34" charset="0"/>
                <a:cs typeface="Arial" panose="020B0604020202020204" pitchFamily="34" charset="0"/>
              </a:rPr>
              <a:t>C’est la lumière du Seigneur,</a:t>
            </a:r>
          </a:p>
          <a:p>
            <a:r>
              <a:rPr lang="fr-FR" sz="4400" b="1" cap="small" dirty="0">
                <a:latin typeface="Arial Black" panose="020B0A04020102020204" pitchFamily="34" charset="0"/>
                <a:cs typeface="Arial" panose="020B0604020202020204" pitchFamily="34" charset="0"/>
              </a:rPr>
              <a:t>Elle dépassera les frontières,</a:t>
            </a:r>
          </a:p>
          <a:p>
            <a:r>
              <a:rPr lang="fr-FR" sz="4400" b="1" cap="small" dirty="0">
                <a:latin typeface="Arial Black" panose="020B0A04020102020204" pitchFamily="34" charset="0"/>
                <a:cs typeface="Arial" panose="020B0604020202020204" pitchFamily="34" charset="0"/>
              </a:rPr>
              <a:t>Elle habitera tous les cœurs.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A6C4173-0B68-1D30-A3F8-36C9B2D4F087}"/>
              </a:ext>
            </a:extLst>
          </p:cNvPr>
          <p:cNvSpPr txBox="1"/>
          <p:nvPr/>
        </p:nvSpPr>
        <p:spPr>
          <a:xfrm>
            <a:off x="151109" y="3592127"/>
            <a:ext cx="962832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Que la steppe exulte et fleurisse, </a:t>
            </a:r>
            <a:br>
              <a:rPr lang="fr-FR" sz="40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fr-FR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Qu’elle éclate en cris de joie.</a:t>
            </a:r>
            <a:br>
              <a:rPr lang="fr-FR" sz="40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fr-FR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Au pays de la soif </a:t>
            </a:r>
            <a:br>
              <a:rPr lang="fr-FR" sz="40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fr-FR" sz="4000" b="1" dirty="0">
                <a:latin typeface="Arial Black" panose="020B0A04020102020204" pitchFamily="34" charset="0"/>
                <a:cs typeface="Arial" panose="020B0604020202020204" pitchFamily="34" charset="0"/>
              </a:rPr>
              <a:t>L’eau a jailli et se répand.</a:t>
            </a:r>
          </a:p>
        </p:txBody>
      </p:sp>
    </p:spTree>
    <p:extLst>
      <p:ext uri="{BB962C8B-B14F-4D97-AF65-F5344CB8AC3E}">
        <p14:creationId xmlns:p14="http://schemas.microsoft.com/office/powerpoint/2010/main" val="1467560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215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B476A3D-EF1C-D713-1D9A-0CDEC69CCBD3}"/>
              </a:ext>
            </a:extLst>
          </p:cNvPr>
          <p:cNvSpPr txBox="1"/>
          <p:nvPr/>
        </p:nvSpPr>
        <p:spPr>
          <a:xfrm>
            <a:off x="58724" y="125835"/>
            <a:ext cx="12133276" cy="667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u="sng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Sanctus</a:t>
            </a:r>
            <a:r>
              <a:rPr lang="fr-FR" sz="28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endParaRPr lang="fr-FR" sz="28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Saint, Saint, Saint le Seigneur, Dieu de l’univers!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Saint, Saint, Saint le Seigneur, Dieu de l’univers!</a:t>
            </a:r>
          </a:p>
          <a:p>
            <a:endParaRPr lang="fr-FR" sz="20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Le ciel et la terre sont remplis de ta gloire,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Hosanna, hosanna au plus haut des cieux.</a:t>
            </a:r>
            <a:r>
              <a:rPr lang="fr-FR" sz="4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(bis)</a:t>
            </a:r>
            <a:endParaRPr lang="fr-FR" sz="44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801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22ACD-CEA6-6AB5-63D8-6069A71E90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ED22306-B53D-532D-C432-36A7DB1BD6C9}"/>
              </a:ext>
            </a:extLst>
          </p:cNvPr>
          <p:cNvSpPr txBox="1"/>
          <p:nvPr/>
        </p:nvSpPr>
        <p:spPr>
          <a:xfrm>
            <a:off x="58724" y="125835"/>
            <a:ext cx="12133276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Saint, Saint, Saint le Seigneur, Dieu de l’univers!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Saint, Saint, Saint le Seigneur, Dieu de l’univers!</a:t>
            </a:r>
          </a:p>
          <a:p>
            <a:endParaRPr lang="fr-FR" sz="20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Béni soit celui qui vient au nom du Seigneur,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Hosanna, hosanna au plus haut des cieux.</a:t>
            </a:r>
            <a:r>
              <a:rPr lang="fr-FR" sz="4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(bis)</a:t>
            </a:r>
            <a:endParaRPr lang="fr-FR" sz="44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056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1708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F3D3A-255A-8D1A-DBA9-A83C3E1300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0C78166-E2B6-2A68-E1AE-2560D49751D0}"/>
              </a:ext>
            </a:extLst>
          </p:cNvPr>
          <p:cNvSpPr txBox="1"/>
          <p:nvPr/>
        </p:nvSpPr>
        <p:spPr>
          <a:xfrm>
            <a:off x="370193" y="319177"/>
            <a:ext cx="1145161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u="sng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Anamnèse</a:t>
            </a:r>
            <a:r>
              <a:rPr lang="fr-FR" sz="28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endParaRPr lang="fr-FR" sz="28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Gloire à toi qui étais mort,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Gloire à toi qui es vivant,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Notre sauveur et notre Dieu :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viens, Seigneur Jésus.</a:t>
            </a:r>
          </a:p>
        </p:txBody>
      </p:sp>
    </p:spTree>
    <p:extLst>
      <p:ext uri="{BB962C8B-B14F-4D97-AF65-F5344CB8AC3E}">
        <p14:creationId xmlns:p14="http://schemas.microsoft.com/office/powerpoint/2010/main" val="401550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88BF8-77F8-0B68-F921-FED9DFB939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20396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101745" y="0"/>
            <a:ext cx="11451613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u="sng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Agnus</a:t>
            </a:r>
            <a:r>
              <a:rPr lang="fr-FR" sz="28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et 2. Agneau de Dieu qui enlèves les péchés du monde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Prends pitié de nous, prends pitié de nous.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Prends pitié de nous, prends pitié de nous.</a:t>
            </a:r>
          </a:p>
          <a:p>
            <a:endParaRPr lang="fr-FR" sz="12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Agneau de Dieu qui enlèves les péchés du monde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Donne-nous la paix, donne-nous la paix.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Donne-nous la paix, donne-nous la paix.</a:t>
            </a:r>
          </a:p>
        </p:txBody>
      </p:sp>
    </p:spTree>
    <p:extLst>
      <p:ext uri="{BB962C8B-B14F-4D97-AF65-F5344CB8AC3E}">
        <p14:creationId xmlns:p14="http://schemas.microsoft.com/office/powerpoint/2010/main" val="36814001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40214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47537" y="260146"/>
            <a:ext cx="12096925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u="sng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Communion :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1. Notre Dieu s’est fait homme pour que l’homme soit Dieu,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Mystère inépuisable, fontaine du Salut.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Quand Dieu dresse la table, il convie ses amis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Pour que sa vie divine soit aussi notre vie !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637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3CD47F-FDC6-6E68-5319-AA399F743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7D1D59F-A2F6-74EC-2FCC-DD7C63FE09BD}"/>
              </a:ext>
            </a:extLst>
          </p:cNvPr>
          <p:cNvSpPr txBox="1"/>
          <p:nvPr/>
        </p:nvSpPr>
        <p:spPr>
          <a:xfrm>
            <a:off x="47537" y="260146"/>
            <a:ext cx="1209692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2. Le Seigneur nous convoque par le feu de l’Esprit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Au banquet de ses noces célébrées dans la joie.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Nous sommes son Église, l’Épouse qu’il choisit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Pour vivre son alliance et partager sa vie.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80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0A35129-2298-0426-AF4B-84AE46B28D0A}"/>
              </a:ext>
            </a:extLst>
          </p:cNvPr>
          <p:cNvSpPr txBox="1"/>
          <p:nvPr/>
        </p:nvSpPr>
        <p:spPr>
          <a:xfrm>
            <a:off x="151109" y="216977"/>
            <a:ext cx="1188978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b="1" cap="small" dirty="0">
                <a:latin typeface="Arial Black" panose="020B0A04020102020204" pitchFamily="34" charset="0"/>
                <a:cs typeface="Arial" panose="020B0604020202020204" pitchFamily="34" charset="0"/>
              </a:rPr>
              <a:t>Aujourd’hui s’est levée la lumière,</a:t>
            </a:r>
          </a:p>
          <a:p>
            <a:r>
              <a:rPr lang="fr-FR" sz="4400" b="1" cap="small" dirty="0">
                <a:latin typeface="Arial Black" panose="020B0A04020102020204" pitchFamily="34" charset="0"/>
                <a:cs typeface="Arial" panose="020B0604020202020204" pitchFamily="34" charset="0"/>
              </a:rPr>
              <a:t>C’est la lumière du Seigneur,</a:t>
            </a:r>
          </a:p>
          <a:p>
            <a:r>
              <a:rPr lang="fr-FR" sz="4400" b="1" cap="small" dirty="0">
                <a:latin typeface="Arial Black" panose="020B0A04020102020204" pitchFamily="34" charset="0"/>
                <a:cs typeface="Arial" panose="020B0604020202020204" pitchFamily="34" charset="0"/>
              </a:rPr>
              <a:t>Elle dépassera les frontières,</a:t>
            </a:r>
          </a:p>
          <a:p>
            <a:r>
              <a:rPr lang="fr-FR" sz="4400" b="1" cap="small" dirty="0">
                <a:latin typeface="Arial Black" panose="020B0A04020102020204" pitchFamily="34" charset="0"/>
                <a:cs typeface="Arial" panose="020B0604020202020204" pitchFamily="34" charset="0"/>
              </a:rPr>
              <a:t>Elle habitera tous les cœurs.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3CEA4D9-8B63-77F4-4F97-8F1ACD5F14C8}"/>
              </a:ext>
            </a:extLst>
          </p:cNvPr>
          <p:cNvSpPr txBox="1"/>
          <p:nvPr/>
        </p:nvSpPr>
        <p:spPr>
          <a:xfrm>
            <a:off x="151109" y="3840257"/>
            <a:ext cx="1117815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. </a:t>
            </a:r>
            <a:r>
              <a:rPr lang="fr-FR" sz="4000" dirty="0">
                <a:latin typeface="Arial Black" panose="020B0A04020102020204" pitchFamily="34" charset="0"/>
              </a:rPr>
              <a:t>Vous verrez la gloire du Seigneur,</a:t>
            </a:r>
          </a:p>
          <a:p>
            <a:r>
              <a:rPr lang="fr-FR" sz="4000" dirty="0">
                <a:latin typeface="Arial Black" panose="020B0A04020102020204" pitchFamily="34" charset="0"/>
              </a:rPr>
              <a:t>La splendeur de notre Dieu.</a:t>
            </a:r>
          </a:p>
          <a:p>
            <a:r>
              <a:rPr lang="fr-FR" sz="4000" dirty="0">
                <a:latin typeface="Arial Black" panose="020B0A04020102020204" pitchFamily="34" charset="0"/>
              </a:rPr>
              <a:t>Dites aux cœurs affligés :</a:t>
            </a:r>
          </a:p>
          <a:p>
            <a:r>
              <a:rPr lang="fr-FR" sz="4000" dirty="0">
                <a:latin typeface="Arial Black" panose="020B0A04020102020204" pitchFamily="34" charset="0"/>
              </a:rPr>
              <a:t>“Voici votre Dieu, soyez sans crainte</a:t>
            </a:r>
            <a:r>
              <a:rPr lang="fr-FR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7300375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DB8C76-75B2-D664-5F71-4D8A12A3FE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D2E9D2B-A79D-326B-0C5D-0B359F640B33}"/>
              </a:ext>
            </a:extLst>
          </p:cNvPr>
          <p:cNvSpPr txBox="1"/>
          <p:nvPr/>
        </p:nvSpPr>
        <p:spPr>
          <a:xfrm>
            <a:off x="47537" y="260146"/>
            <a:ext cx="1209692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3. Merveille des merveilles, miracle de ce jour !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Pour nous Dieu s’abandonne en cette Eucharistie.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Chassons toute indolence, le Christ est parmi nous,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Accueillons sa présence et offrons nous à lui.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6195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A13D07-2AFD-8472-20E9-B1C941F2E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DE9026F-A8AB-F3F6-EF38-D7F97A67F121}"/>
              </a:ext>
            </a:extLst>
          </p:cNvPr>
          <p:cNvSpPr txBox="1"/>
          <p:nvPr/>
        </p:nvSpPr>
        <p:spPr>
          <a:xfrm>
            <a:off x="47537" y="260146"/>
            <a:ext cx="1209692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4. Dieu se fait nourriture pour demeurer en nous,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Il se fait vulnérable et nous attire à lui.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Mystère d’indigence d’un Dieu qui s’humilie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Pour que sa créature soit transformée en lui.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2918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06E93-87B6-B4D2-9BF7-21BAC94835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6ABCB64-44B2-76A6-E568-BB3F8BA3833E}"/>
              </a:ext>
            </a:extLst>
          </p:cNvPr>
          <p:cNvSpPr txBox="1"/>
          <p:nvPr/>
        </p:nvSpPr>
        <p:spPr>
          <a:xfrm>
            <a:off x="47537" y="260146"/>
            <a:ext cx="1209692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5. Il frappe à notre porte le Seigneur tout puissant,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Il attend humble et pauvre, mendiant de notre amour.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Dénué d’arrogance, sous l’aspect de ce pain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Il se donne en offrande pour demeurer en nous.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9523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99ABA2-4F0E-7E9A-2F2C-EFEE3361F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A13C46B-54DE-193F-9933-067388BBE302}"/>
              </a:ext>
            </a:extLst>
          </p:cNvPr>
          <p:cNvSpPr txBox="1"/>
          <p:nvPr/>
        </p:nvSpPr>
        <p:spPr>
          <a:xfrm>
            <a:off x="47537" y="260146"/>
            <a:ext cx="1209692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6. Que nos </a:t>
            </a:r>
            <a:r>
              <a:rPr lang="fr-FR" sz="4800" cap="small" dirty="0" err="1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coeurs</a:t>
            </a:r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 reconnaissent en ce pain et ce vin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L’unique nécessaire qui surpasse tout bien.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Ce que nos yeux contemplent, sans beauté ni éclat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C’est l’amour qui s’abaisse et nous élève à lui.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2291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96426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EE9AE18-840C-4857-8CDD-FF124734E85F}"/>
              </a:ext>
            </a:extLst>
          </p:cNvPr>
          <p:cNvSpPr txBox="1"/>
          <p:nvPr/>
        </p:nvSpPr>
        <p:spPr>
          <a:xfrm>
            <a:off x="247140" y="-5417"/>
            <a:ext cx="1169772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R/ Rendons gloire à notre Dieu !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Lui qui fit des merveilles,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Il est présent au milieu de nous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Maintenant et à jamais !</a:t>
            </a:r>
          </a:p>
          <a:p>
            <a:endParaRPr lang="fr-FR" sz="20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400" i="1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Louons notre Seigneur,</a:t>
            </a:r>
          </a:p>
          <a:p>
            <a:r>
              <a:rPr lang="fr-FR" sz="4400" i="1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Car grande est sa puissance,</a:t>
            </a:r>
          </a:p>
          <a:p>
            <a:r>
              <a:rPr lang="fr-FR" sz="4400" i="1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Lui qui nous a créés,</a:t>
            </a:r>
          </a:p>
          <a:p>
            <a:r>
              <a:rPr lang="fr-FR" sz="4400" i="1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Nous a donné la vie.</a:t>
            </a:r>
          </a:p>
        </p:txBody>
      </p:sp>
    </p:spTree>
    <p:extLst>
      <p:ext uri="{BB962C8B-B14F-4D97-AF65-F5344CB8AC3E}">
        <p14:creationId xmlns:p14="http://schemas.microsoft.com/office/powerpoint/2010/main" val="38277954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CF26E5-E52A-F660-133A-0DC3277E11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F94B5BE-BD03-2735-B474-73C880CF88A5}"/>
              </a:ext>
            </a:extLst>
          </p:cNvPr>
          <p:cNvSpPr txBox="1"/>
          <p:nvPr/>
        </p:nvSpPr>
        <p:spPr>
          <a:xfrm>
            <a:off x="247140" y="-5417"/>
            <a:ext cx="1169772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R/ Rendons gloire à notre Dieu !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Lui qui fit des merveilles,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Il est présent au milieu de nous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Maintenant et à jamais !</a:t>
            </a:r>
          </a:p>
          <a:p>
            <a:endParaRPr lang="fr-FR" sz="20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400" i="1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Gloire à Dieu notre Père,</a:t>
            </a:r>
          </a:p>
          <a:p>
            <a:r>
              <a:rPr lang="fr-FR" sz="4400" i="1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À son Fils Jésus-Christ,</a:t>
            </a:r>
          </a:p>
          <a:p>
            <a:r>
              <a:rPr lang="fr-FR" sz="4400" i="1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À l´Esprit de lumière</a:t>
            </a:r>
          </a:p>
          <a:p>
            <a:r>
              <a:rPr lang="fr-FR" sz="4400" i="1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Pour les siècles des siècles.</a:t>
            </a:r>
          </a:p>
        </p:txBody>
      </p:sp>
    </p:spTree>
    <p:extLst>
      <p:ext uri="{BB962C8B-B14F-4D97-AF65-F5344CB8AC3E}">
        <p14:creationId xmlns:p14="http://schemas.microsoft.com/office/powerpoint/2010/main" val="347321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3A2A22-5389-A88A-29D6-DCA70A8B6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C0F872B0-E6B8-C97A-EE5D-048814641D3C}"/>
              </a:ext>
            </a:extLst>
          </p:cNvPr>
          <p:cNvSpPr txBox="1"/>
          <p:nvPr/>
        </p:nvSpPr>
        <p:spPr>
          <a:xfrm>
            <a:off x="151109" y="216977"/>
            <a:ext cx="1188978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b="1" cap="small" dirty="0">
                <a:latin typeface="Arial Black" panose="020B0A04020102020204" pitchFamily="34" charset="0"/>
                <a:cs typeface="Arial" panose="020B0604020202020204" pitchFamily="34" charset="0"/>
              </a:rPr>
              <a:t>Aujourd’hui s’est levée la lumière,</a:t>
            </a:r>
          </a:p>
          <a:p>
            <a:r>
              <a:rPr lang="fr-FR" sz="4400" b="1" cap="small" dirty="0">
                <a:latin typeface="Arial Black" panose="020B0A04020102020204" pitchFamily="34" charset="0"/>
                <a:cs typeface="Arial" panose="020B0604020202020204" pitchFamily="34" charset="0"/>
              </a:rPr>
              <a:t>C’est la lumière du Seigneur,</a:t>
            </a:r>
          </a:p>
          <a:p>
            <a:r>
              <a:rPr lang="fr-FR" sz="4400" b="1" cap="small" dirty="0">
                <a:latin typeface="Arial Black" panose="020B0A04020102020204" pitchFamily="34" charset="0"/>
                <a:cs typeface="Arial" panose="020B0604020202020204" pitchFamily="34" charset="0"/>
              </a:rPr>
              <a:t>Elle dépassera les frontières,</a:t>
            </a:r>
          </a:p>
          <a:p>
            <a:r>
              <a:rPr lang="fr-FR" sz="4400" b="1" cap="small" dirty="0">
                <a:latin typeface="Arial Black" panose="020B0A04020102020204" pitchFamily="34" charset="0"/>
                <a:cs typeface="Arial" panose="020B0604020202020204" pitchFamily="34" charset="0"/>
              </a:rPr>
              <a:t>Elle habitera tous les cœurs.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65FF85C-894F-930C-4467-6AA95394480A}"/>
              </a:ext>
            </a:extLst>
          </p:cNvPr>
          <p:cNvSpPr txBox="1"/>
          <p:nvPr/>
        </p:nvSpPr>
        <p:spPr>
          <a:xfrm>
            <a:off x="151109" y="3731612"/>
            <a:ext cx="1048072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1" dirty="0">
                <a:latin typeface="Arial Black" panose="020B0A04020102020204" pitchFamily="34" charset="0"/>
              </a:rPr>
              <a:t>C’est Lui qui vient pour vous sauver,</a:t>
            </a:r>
          </a:p>
          <a:p>
            <a:r>
              <a:rPr lang="fr-FR" sz="4000" b="1" dirty="0">
                <a:latin typeface="Arial Black" panose="020B0A04020102020204" pitchFamily="34" charset="0"/>
              </a:rPr>
              <a:t>Alors s’ouvriront vos cœurs,</a:t>
            </a:r>
          </a:p>
          <a:p>
            <a:r>
              <a:rPr lang="fr-FR" sz="4000" b="1" dirty="0">
                <a:latin typeface="Arial Black" panose="020B0A04020102020204" pitchFamily="34" charset="0"/>
              </a:rPr>
              <a:t>À l’amour du Seigneur</a:t>
            </a:r>
          </a:p>
          <a:p>
            <a:r>
              <a:rPr lang="fr-FR" sz="4000" b="1" dirty="0">
                <a:latin typeface="Arial Black" panose="020B0A04020102020204" pitchFamily="34" charset="0"/>
              </a:rPr>
              <a:t>Qui vient pour vous racheter.</a:t>
            </a:r>
          </a:p>
        </p:txBody>
      </p:sp>
    </p:spTree>
    <p:extLst>
      <p:ext uri="{BB962C8B-B14F-4D97-AF65-F5344CB8AC3E}">
        <p14:creationId xmlns:p14="http://schemas.microsoft.com/office/powerpoint/2010/main" val="533144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369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EF57FB3-510B-AA7F-0616-B0415BC0B860}"/>
              </a:ext>
            </a:extLst>
          </p:cNvPr>
          <p:cNvSpPr txBox="1"/>
          <p:nvPr/>
        </p:nvSpPr>
        <p:spPr>
          <a:xfrm>
            <a:off x="288525" y="166140"/>
            <a:ext cx="11987746" cy="667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Seigneur Jésus, envoyé par le Père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réunir toute l’humanité.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Kyrie eleison, Kyrie eleison.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Ô Christ, venu dans le monde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nous ouvrir un chemin d’unité.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Christe eleison, Christe eleison.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Seigneur Jésus, élevé dans la gloire,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nous conduis vers un monde de paix.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Kyrie eleison, Kyrie eleison.</a:t>
            </a:r>
          </a:p>
        </p:txBody>
      </p:sp>
    </p:spTree>
    <p:extLst>
      <p:ext uri="{BB962C8B-B14F-4D97-AF65-F5344CB8AC3E}">
        <p14:creationId xmlns:p14="http://schemas.microsoft.com/office/powerpoint/2010/main" val="3654724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9B4BF6-FAC3-FADA-ACD3-A0C570D6D5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2853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1D4B32-40F5-435D-7D11-99B0C01D2D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012C086-0752-72D3-FD7D-33298A07557B}"/>
              </a:ext>
            </a:extLst>
          </p:cNvPr>
          <p:cNvSpPr txBox="1"/>
          <p:nvPr/>
        </p:nvSpPr>
        <p:spPr>
          <a:xfrm>
            <a:off x="288525" y="166140"/>
            <a:ext cx="11987746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Gloire à Dieu au plus haut des cieux,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paix sur la terre aux hommes qu’il aime,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Gloire à Dieu au plus haut des cieux,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paix sur la terre aux hommes qu’il aime.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1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 Nous te louons, nous te bénissons, nous t’adorons, nous te glorifions,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1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te rendons grâce pour ton immense gloire,</a:t>
            </a:r>
          </a:p>
        </p:txBody>
      </p:sp>
    </p:spTree>
    <p:extLst>
      <p:ext uri="{BB962C8B-B14F-4D97-AF65-F5344CB8AC3E}">
        <p14:creationId xmlns:p14="http://schemas.microsoft.com/office/powerpoint/2010/main" val="769612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E2ECF9-2D47-9333-DC98-2F9EC03F7E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E9E8A05-A8BF-3ED0-D871-8C3AFE371DE5}"/>
              </a:ext>
            </a:extLst>
          </p:cNvPr>
          <p:cNvSpPr txBox="1"/>
          <p:nvPr/>
        </p:nvSpPr>
        <p:spPr>
          <a:xfrm>
            <a:off x="-87654" y="-187375"/>
            <a:ext cx="12173262" cy="7232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Gloire à Dieu au plus haut des cieux,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paix sur la terre aux hommes qu’il aime,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Gloire à Dieu au plus haut des cieux,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paix sur la terre aux hommes qu’il aime.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2/ Seigneur Dieu, roi du ciel, Dieu le Père tout puissant,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Seigneur fils unique, Jésus Christ,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1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Seigneur Dieu, agneau de Dieu, le fils du Père;</a:t>
            </a:r>
          </a:p>
        </p:txBody>
      </p:sp>
    </p:spTree>
    <p:extLst>
      <p:ext uri="{BB962C8B-B14F-4D97-AF65-F5344CB8AC3E}">
        <p14:creationId xmlns:p14="http://schemas.microsoft.com/office/powerpoint/2010/main" val="3925665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1195</Words>
  <Application>Microsoft Office PowerPoint</Application>
  <PresentationFormat>Grand écran</PresentationFormat>
  <Paragraphs>143</Paragraphs>
  <Slides>36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2" baseType="lpstr">
      <vt:lpstr>Arial</vt:lpstr>
      <vt:lpstr>Arial Black</vt:lpstr>
      <vt:lpstr>Calibri</vt:lpstr>
      <vt:lpstr>Calibri Light</vt:lpstr>
      <vt:lpstr>Times New Roman</vt:lpstr>
      <vt:lpstr>Office Theme</vt:lpstr>
      <vt:lpstr>    MESSES DES  28 et 29 décembre 2024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3ème Dimanche de l’Avent.  11 et 12 Décembre 2021</dc:title>
  <dc:creator>Christine PENIN</dc:creator>
  <cp:lastModifiedBy>Christine</cp:lastModifiedBy>
  <cp:revision>62</cp:revision>
  <dcterms:created xsi:type="dcterms:W3CDTF">2021-12-05T15:05:26Z</dcterms:created>
  <dcterms:modified xsi:type="dcterms:W3CDTF">2024-12-20T08:47:20Z</dcterms:modified>
</cp:coreProperties>
</file>