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9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7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44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5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8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5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5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64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9873A1D-5B8E-42A3-A30E-FC6C549DCF71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024457D-C3F5-4F68-B195-9E6F13DFD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990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CA139C-187E-ECCD-508A-E7351EB0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3D6DB5-0627-399F-0A56-686449AE5105}"/>
              </a:ext>
            </a:extLst>
          </p:cNvPr>
          <p:cNvSpPr/>
          <p:nvPr/>
        </p:nvSpPr>
        <p:spPr>
          <a:xfrm>
            <a:off x="2394732" y="452735"/>
            <a:ext cx="7754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FR" sz="5400" b="0" cap="none" spc="0" baseline="300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sz="5400" b="0" cap="none" spc="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dimanche de l’Avent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68EB0-5525-43BE-37F2-A7D11146222D}"/>
              </a:ext>
            </a:extLst>
          </p:cNvPr>
          <p:cNvSpPr/>
          <p:nvPr/>
        </p:nvSpPr>
        <p:spPr>
          <a:xfrm>
            <a:off x="2777757" y="3646369"/>
            <a:ext cx="77267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4000" b="1" cap="none" spc="0" dirty="0">
                <a:ln/>
                <a:solidFill>
                  <a:schemeClr val="bg1"/>
                </a:solidFill>
                <a:effectLst/>
              </a:rPr>
              <a:t>Préparez le chemin du Seigneur. </a:t>
            </a:r>
          </a:p>
          <a:p>
            <a:r>
              <a:rPr lang="fr-FR" sz="4000" b="1" cap="none" spc="0" dirty="0">
                <a:ln/>
                <a:solidFill>
                  <a:schemeClr val="bg1"/>
                </a:solidFill>
                <a:effectLst/>
              </a:rPr>
              <a:t>Rendez droits ses sentiers </a:t>
            </a:r>
          </a:p>
          <a:p>
            <a:r>
              <a:rPr lang="fr-FR" sz="4000" b="1" i="1" dirty="0">
                <a:ln/>
                <a:solidFill>
                  <a:schemeClr val="bg1"/>
                </a:solidFill>
              </a:rPr>
              <a:t>                                                      </a:t>
            </a:r>
            <a:r>
              <a:rPr lang="fr-FR" sz="2800" b="1" i="1" dirty="0">
                <a:ln/>
                <a:solidFill>
                  <a:schemeClr val="bg1"/>
                </a:solidFill>
              </a:rPr>
              <a:t>LUC 3,4</a:t>
            </a:r>
            <a:endParaRPr lang="fr-FR" sz="2800" b="1" i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78607-B2F2-DE74-973E-7C7DF7033A90}"/>
              </a:ext>
            </a:extLst>
          </p:cNvPr>
          <p:cNvSpPr/>
          <p:nvPr/>
        </p:nvSpPr>
        <p:spPr>
          <a:xfrm>
            <a:off x="3139509" y="1450401"/>
            <a:ext cx="5526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29993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6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263636-DDEC-222F-9A2E-BE70043D3CF2}"/>
              </a:ext>
            </a:extLst>
          </p:cNvPr>
          <p:cNvSpPr txBox="1"/>
          <p:nvPr/>
        </p:nvSpPr>
        <p:spPr>
          <a:xfrm>
            <a:off x="707780" y="1883492"/>
            <a:ext cx="104760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a vaincu la mort, </a:t>
            </a:r>
          </a:p>
          <a:p>
            <a:r>
              <a:rPr lang="fr-FR" sz="44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est ressuscité </a:t>
            </a:r>
          </a:p>
          <a:p>
            <a:r>
              <a:rPr lang="fr-FR" sz="44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Viens seigneur (bis)  </a:t>
            </a:r>
          </a:p>
          <a:p>
            <a:r>
              <a:rPr lang="fr-FR" sz="4400" b="1" cap="sm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fr-FR" sz="44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iens Seigneur </a:t>
            </a:r>
            <a:r>
              <a:rPr lang="fr-FR" sz="4400" b="1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Maranatha</a:t>
            </a:r>
            <a:r>
              <a:rPr lang="fr-FR" sz="44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bis) </a:t>
            </a:r>
            <a:endParaRPr lang="fr-FR" sz="44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3950A-E219-5A3C-39AA-C5BA0C579ADA}"/>
              </a:ext>
            </a:extLst>
          </p:cNvPr>
          <p:cNvSpPr/>
          <p:nvPr/>
        </p:nvSpPr>
        <p:spPr>
          <a:xfrm>
            <a:off x="532998" y="224135"/>
            <a:ext cx="2459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Anamnèse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55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39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697DF8C-68ED-D0BF-C2F8-DDDF07406C3A}"/>
              </a:ext>
            </a:extLst>
          </p:cNvPr>
          <p:cNvSpPr txBox="1"/>
          <p:nvPr/>
        </p:nvSpPr>
        <p:spPr>
          <a:xfrm>
            <a:off x="520212" y="1455383"/>
            <a:ext cx="116717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Dieu, pauvre de Dieu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toi qui as aimé le monde,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jusqu'à mourir,</a:t>
            </a:r>
          </a:p>
          <a:p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ENLEVES LES PECHES DU MONDE,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PRENDS PITIE DE NOUS (ter)</a:t>
            </a:r>
          </a:p>
        </p:txBody>
      </p:sp>
    </p:spTree>
    <p:extLst>
      <p:ext uri="{BB962C8B-B14F-4D97-AF65-F5344CB8AC3E}">
        <p14:creationId xmlns:p14="http://schemas.microsoft.com/office/powerpoint/2010/main" val="151642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7C790A0-DA5E-030F-981F-B35CE4B7113E}"/>
              </a:ext>
            </a:extLst>
          </p:cNvPr>
          <p:cNvSpPr txBox="1"/>
          <p:nvPr/>
        </p:nvSpPr>
        <p:spPr>
          <a:xfrm>
            <a:off x="394188" y="758041"/>
            <a:ext cx="1140362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le Serviteur,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toi qui sauves notre monde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sur une croix,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ENLEVES LES PECHE DU MONDE,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PRENDS PITIE DE NOUS (ter)</a:t>
            </a:r>
          </a:p>
        </p:txBody>
      </p:sp>
    </p:spTree>
    <p:extLst>
      <p:ext uri="{BB962C8B-B14F-4D97-AF65-F5344CB8AC3E}">
        <p14:creationId xmlns:p14="http://schemas.microsoft.com/office/powerpoint/2010/main" val="194550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9A2B9C3-E29F-F2AD-0D0A-6A8615820780}"/>
              </a:ext>
            </a:extLst>
          </p:cNvPr>
          <p:cNvSpPr txBox="1"/>
          <p:nvPr/>
        </p:nvSpPr>
        <p:spPr>
          <a:xfrm>
            <a:off x="444011" y="578006"/>
            <a:ext cx="91747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vainqueur,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toi qui jugeras le monde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au dernier jour,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511FA2-9D06-4C70-6BDF-1D43AF6CD1BA}"/>
              </a:ext>
            </a:extLst>
          </p:cNvPr>
          <p:cNvSpPr txBox="1"/>
          <p:nvPr/>
        </p:nvSpPr>
        <p:spPr>
          <a:xfrm>
            <a:off x="444011" y="3773738"/>
            <a:ext cx="1103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ENLEVES LES PECHES DU MONDE,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Donne –Nous la paix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( ter)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1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7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19DCB41-9E49-333F-4DAA-476288F11090}"/>
              </a:ext>
            </a:extLst>
          </p:cNvPr>
          <p:cNvSpPr txBox="1"/>
          <p:nvPr/>
        </p:nvSpPr>
        <p:spPr>
          <a:xfrm>
            <a:off x="260106" y="243897"/>
            <a:ext cx="116717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marchant vers toi, Seigneur,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4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 plein de joie :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lumière nous conduit vers le Père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Dans l'Esprit, au royaume de la vie</a:t>
            </a:r>
            <a:r>
              <a:rPr lang="fr-FR" sz="4400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A92E70-6DE1-95FC-DEA8-63398AD16B4C}"/>
              </a:ext>
            </a:extLst>
          </p:cNvPr>
          <p:cNvSpPr txBox="1"/>
          <p:nvPr/>
        </p:nvSpPr>
        <p:spPr>
          <a:xfrm>
            <a:off x="418367" y="3429000"/>
            <a:ext cx="105896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Par ce pain que nous mangeons</a:t>
            </a:r>
            <a:br>
              <a:rPr lang="fr-FR" sz="4000" b="1" dirty="0"/>
            </a:br>
            <a:r>
              <a:rPr lang="fr-FR" sz="4000" b="1" dirty="0"/>
              <a:t>Pain des pauvres, pain des forts</a:t>
            </a:r>
            <a:br>
              <a:rPr lang="fr-FR" sz="4000" b="1" dirty="0"/>
            </a:br>
            <a:r>
              <a:rPr lang="fr-FR" sz="4000" b="1" dirty="0"/>
              <a:t>Tu restaures notre corps</a:t>
            </a:r>
            <a:br>
              <a:rPr lang="fr-FR" sz="4000" b="1" dirty="0"/>
            </a:br>
            <a:r>
              <a:rPr lang="fr-FR" sz="4000" b="1" dirty="0"/>
              <a:t>Tu apaises notre faim</a:t>
            </a:r>
            <a:br>
              <a:rPr lang="fr-FR" sz="4000" b="1" dirty="0"/>
            </a:br>
            <a:r>
              <a:rPr lang="fr-FR" sz="4000" b="1" dirty="0"/>
              <a:t>Jusqu'au jour de ton retour. </a:t>
            </a:r>
          </a:p>
        </p:txBody>
      </p:sp>
    </p:spTree>
    <p:extLst>
      <p:ext uri="{BB962C8B-B14F-4D97-AF65-F5344CB8AC3E}">
        <p14:creationId xmlns:p14="http://schemas.microsoft.com/office/powerpoint/2010/main" val="332829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6C9B1-E1A8-D43C-BD1F-71B6D7216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EA9CB3E-252D-E3F7-E12F-C112AE7E162F}"/>
              </a:ext>
            </a:extLst>
          </p:cNvPr>
          <p:cNvSpPr txBox="1"/>
          <p:nvPr/>
        </p:nvSpPr>
        <p:spPr>
          <a:xfrm>
            <a:off x="260106" y="243897"/>
            <a:ext cx="116717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marchant vers toi, Seigneur,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4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 plein de joie :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lumière nous conduit vers le Père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Dans l'Esprit, au royaume de la vie</a:t>
            </a:r>
            <a:r>
              <a:rPr lang="fr-FR" sz="44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8BAB0F-4BC1-EF97-1345-A61A5D855113}"/>
              </a:ext>
            </a:extLst>
          </p:cNvPr>
          <p:cNvSpPr txBox="1"/>
          <p:nvPr/>
        </p:nvSpPr>
        <p:spPr>
          <a:xfrm>
            <a:off x="260105" y="3305797"/>
            <a:ext cx="108533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Par ce pain que nous mangeons</a:t>
            </a:r>
          </a:p>
          <a:p>
            <a:r>
              <a:rPr lang="fr-FR" sz="4000" b="1" dirty="0"/>
              <a:t>Pain des anges, pain du ciel</a:t>
            </a:r>
          </a:p>
          <a:p>
            <a:r>
              <a:rPr lang="fr-FR" sz="4000" b="1" dirty="0"/>
              <a:t>Tu nourris nos corps mortels</a:t>
            </a:r>
          </a:p>
          <a:p>
            <a:r>
              <a:rPr lang="fr-FR" sz="4000" b="1" dirty="0"/>
              <a:t>Tu nous ouvres le banquet</a:t>
            </a:r>
          </a:p>
          <a:p>
            <a:r>
              <a:rPr lang="fr-FR" sz="4000" b="1" dirty="0"/>
              <a:t>Qui n'aura jamais de fin. </a:t>
            </a:r>
          </a:p>
        </p:txBody>
      </p:sp>
    </p:spTree>
    <p:extLst>
      <p:ext uri="{BB962C8B-B14F-4D97-AF65-F5344CB8AC3E}">
        <p14:creationId xmlns:p14="http://schemas.microsoft.com/office/powerpoint/2010/main" val="213355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E078-8C1E-203B-B726-3C0B613C4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35B8D6C-B7AE-2526-73B2-C4B8CAA1491F}"/>
              </a:ext>
            </a:extLst>
          </p:cNvPr>
          <p:cNvSpPr txBox="1"/>
          <p:nvPr/>
        </p:nvSpPr>
        <p:spPr>
          <a:xfrm>
            <a:off x="260106" y="243897"/>
            <a:ext cx="116717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marchant vers toi, Seigneur,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4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 plein de joie :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lumière nous conduit vers le Père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Dans l'Esprit, au royaume de la vie</a:t>
            </a:r>
            <a:r>
              <a:rPr lang="fr-FR" sz="44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CB34CC-9820-4933-3309-06855160ED43}"/>
              </a:ext>
            </a:extLst>
          </p:cNvPr>
          <p:cNvSpPr txBox="1"/>
          <p:nvPr/>
        </p:nvSpPr>
        <p:spPr>
          <a:xfrm>
            <a:off x="408843" y="3305797"/>
            <a:ext cx="103001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Par ce pain que nous mangeons</a:t>
            </a:r>
            <a:br>
              <a:rPr lang="fr-FR" sz="4000" b="1" dirty="0"/>
            </a:br>
            <a:r>
              <a:rPr lang="fr-FR" sz="4000" b="1" dirty="0"/>
              <a:t>Pain unique, pain rompu</a:t>
            </a:r>
            <a:br>
              <a:rPr lang="fr-FR" sz="4000" b="1" dirty="0"/>
            </a:br>
            <a:r>
              <a:rPr lang="fr-FR" sz="4000" b="1" dirty="0"/>
              <a:t>Tu rassembles les croyants</a:t>
            </a:r>
            <a:br>
              <a:rPr lang="fr-FR" sz="4000" b="1" dirty="0"/>
            </a:br>
            <a:r>
              <a:rPr lang="fr-FR" sz="4000" b="1" dirty="0"/>
              <a:t>Peuple saint de baptisés</a:t>
            </a:r>
            <a:br>
              <a:rPr lang="fr-FR" sz="4000" b="1" dirty="0"/>
            </a:br>
            <a:r>
              <a:rPr lang="fr-FR" sz="4000" b="1" dirty="0"/>
              <a:t>Appelés à l'unité. </a:t>
            </a:r>
          </a:p>
        </p:txBody>
      </p:sp>
    </p:spTree>
    <p:extLst>
      <p:ext uri="{BB962C8B-B14F-4D97-AF65-F5344CB8AC3E}">
        <p14:creationId xmlns:p14="http://schemas.microsoft.com/office/powerpoint/2010/main" val="64883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418B896-E874-C6A8-C842-060D8BE10A38}"/>
              </a:ext>
            </a:extLst>
          </p:cNvPr>
          <p:cNvSpPr txBox="1"/>
          <p:nvPr/>
        </p:nvSpPr>
        <p:spPr>
          <a:xfrm>
            <a:off x="424963" y="211016"/>
            <a:ext cx="121890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Debout resplendis, car voici ta lumière,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Et sur toi la gloire du Seigneur. (Bis)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Lève les yeux et regarde au loin,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Que ton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tressaille d´allégresse.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Voici tes fils qui reviennent vers toi,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Et tes filles portées sur la hanche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CCC401-9D9C-D31E-F060-A6CA019676DE}"/>
              </a:ext>
            </a:extLst>
          </p:cNvPr>
          <p:cNvSpPr txBox="1"/>
          <p:nvPr/>
        </p:nvSpPr>
        <p:spPr>
          <a:xfrm>
            <a:off x="571501" y="4092439"/>
            <a:ext cx="8044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/>
              <a:t>Jérusalem, Jérusalem,</a:t>
            </a:r>
            <a:br>
              <a:rPr lang="fr-FR" sz="4000" b="1" cap="small" dirty="0"/>
            </a:br>
            <a:r>
              <a:rPr lang="fr-FR" sz="4000" b="1" cap="small" dirty="0"/>
              <a:t>Quitte ta robe de tristesse !</a:t>
            </a:r>
            <a:br>
              <a:rPr lang="fr-FR" sz="4000" b="1" cap="small" dirty="0"/>
            </a:br>
            <a:r>
              <a:rPr lang="fr-FR" sz="4000" b="1" cap="small" dirty="0"/>
              <a:t>Jérusalem, Jérusalem,</a:t>
            </a:r>
            <a:br>
              <a:rPr lang="fr-FR" sz="4000" b="1" cap="small" dirty="0"/>
            </a:br>
            <a:r>
              <a:rPr lang="fr-FR" sz="4000" b="1" cap="small" dirty="0"/>
              <a:t>Chante et danse pour ton Dieu !</a:t>
            </a:r>
          </a:p>
        </p:txBody>
      </p:sp>
    </p:spTree>
    <p:extLst>
      <p:ext uri="{BB962C8B-B14F-4D97-AF65-F5344CB8AC3E}">
        <p14:creationId xmlns:p14="http://schemas.microsoft.com/office/powerpoint/2010/main" val="350867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B75F-8978-6BB5-55F2-6425BF4F5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8C5803-457A-F8E1-E535-6600D770FFFE}"/>
              </a:ext>
            </a:extLst>
          </p:cNvPr>
          <p:cNvSpPr txBox="1"/>
          <p:nvPr/>
        </p:nvSpPr>
        <p:spPr>
          <a:xfrm>
            <a:off x="260106" y="243897"/>
            <a:ext cx="116717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marchant vers toi, Seigneur,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4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 plein de joie :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lumière nous conduit vers le Père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Dans l'Esprit, au royaume de la vie</a:t>
            </a:r>
            <a:r>
              <a:rPr lang="fr-FR" sz="44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67A8A6-B52A-F177-261F-348C9622E200}"/>
              </a:ext>
            </a:extLst>
          </p:cNvPr>
          <p:cNvSpPr txBox="1"/>
          <p:nvPr/>
        </p:nvSpPr>
        <p:spPr>
          <a:xfrm>
            <a:off x="260106" y="3444004"/>
            <a:ext cx="111970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Par ce vin que nous buvons</a:t>
            </a:r>
          </a:p>
          <a:p>
            <a:r>
              <a:rPr lang="fr-FR" sz="4000" b="1" dirty="0"/>
              <a:t>Joie de l'homme, joie de Dieu</a:t>
            </a:r>
          </a:p>
          <a:p>
            <a:r>
              <a:rPr lang="fr-FR" sz="4000" b="1" dirty="0"/>
              <a:t>Ton alliance est révélée.</a:t>
            </a:r>
          </a:p>
          <a:p>
            <a:r>
              <a:rPr lang="fr-FR" sz="4000" b="1" dirty="0"/>
              <a:t>Au royaume des vivants</a:t>
            </a:r>
          </a:p>
          <a:p>
            <a:r>
              <a:rPr lang="fr-FR" sz="4000" b="1" dirty="0"/>
              <a:t>Nous boirons le vin nouveau ! </a:t>
            </a:r>
          </a:p>
        </p:txBody>
      </p:sp>
    </p:spTree>
    <p:extLst>
      <p:ext uri="{BB962C8B-B14F-4D97-AF65-F5344CB8AC3E}">
        <p14:creationId xmlns:p14="http://schemas.microsoft.com/office/powerpoint/2010/main" val="3760434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90CEF-505D-E5DE-A729-79C7054D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B4F9905-5AE9-5F75-2AFB-7AC8FABC98AB}"/>
              </a:ext>
            </a:extLst>
          </p:cNvPr>
          <p:cNvSpPr txBox="1"/>
          <p:nvPr/>
        </p:nvSpPr>
        <p:spPr>
          <a:xfrm>
            <a:off x="260106" y="243897"/>
            <a:ext cx="116717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marchant vers toi, Seigneur,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4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 plein de joie :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lumière nous conduit vers le Père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Dans l'Esprit, au royaume de la vie</a:t>
            </a:r>
            <a:r>
              <a:rPr lang="fr-FR" sz="4400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19E6CC-DCEF-64DA-2A92-A36CA9682247}"/>
              </a:ext>
            </a:extLst>
          </p:cNvPr>
          <p:cNvSpPr txBox="1"/>
          <p:nvPr/>
        </p:nvSpPr>
        <p:spPr>
          <a:xfrm>
            <a:off x="391258" y="3429000"/>
            <a:ext cx="110387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Par ce vin que nous buvons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Source vive de l'amour,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Nous restons en communion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Avec Dieu vivant et vrai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Père, Fils et Saint-Esprit. </a:t>
            </a:r>
          </a:p>
        </p:txBody>
      </p:sp>
    </p:spTree>
    <p:extLst>
      <p:ext uri="{BB962C8B-B14F-4D97-AF65-F5344CB8AC3E}">
        <p14:creationId xmlns:p14="http://schemas.microsoft.com/office/powerpoint/2010/main" val="215277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18B1-0259-9BED-D75D-7FDDC395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5BDC85-0B71-3ECA-A21A-69CB66D69511}"/>
              </a:ext>
            </a:extLst>
          </p:cNvPr>
          <p:cNvSpPr txBox="1"/>
          <p:nvPr/>
        </p:nvSpPr>
        <p:spPr>
          <a:xfrm>
            <a:off x="770060" y="2028616"/>
            <a:ext cx="116717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marchant vers toi, Seigneur,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4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 plein de joie :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lumière nous conduit vers le Père</a:t>
            </a:r>
          </a:p>
          <a:p>
            <a:r>
              <a:rPr lang="fr-FR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Dans l'Esprit, au royaume de la vie</a:t>
            </a:r>
            <a:r>
              <a:rPr lang="fr-F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28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7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8F364D-B740-E509-E19B-A19E391019CC}"/>
              </a:ext>
            </a:extLst>
          </p:cNvPr>
          <p:cNvSpPr/>
          <p:nvPr/>
        </p:nvSpPr>
        <p:spPr>
          <a:xfrm>
            <a:off x="977032" y="233362"/>
            <a:ext cx="5937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Lundi 9 décembre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38572-F116-2E37-80CB-79C770100D15}"/>
              </a:ext>
            </a:extLst>
          </p:cNvPr>
          <p:cNvSpPr/>
          <p:nvPr/>
        </p:nvSpPr>
        <p:spPr>
          <a:xfrm>
            <a:off x="174408" y="1529490"/>
            <a:ext cx="7728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Immaculée Conception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2D366-5865-3105-3AC7-53F88DA7B9F0}"/>
              </a:ext>
            </a:extLst>
          </p:cNvPr>
          <p:cNvSpPr/>
          <p:nvPr/>
        </p:nvSpPr>
        <p:spPr>
          <a:xfrm>
            <a:off x="174408" y="2868573"/>
            <a:ext cx="7542514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18h : départ de </a:t>
            </a:r>
            <a:r>
              <a:rPr lang="fr-FR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laprocession</a:t>
            </a:r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chapelle St Etienne St Henri</a:t>
            </a:r>
          </a:p>
          <a:p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à l’</a:t>
            </a:r>
            <a:r>
              <a:rPr lang="fr-F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</a:t>
            </a:r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glise St Pierre St Paul </a:t>
            </a:r>
          </a:p>
          <a:p>
            <a:endParaRPr lang="fr-F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19h : messe à St Pierre st Paul</a:t>
            </a:r>
          </a:p>
          <a:p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fr-F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suivie d’un apéritif    </a:t>
            </a:r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" name="Image 8" descr="Une image contenant statue, habits, Visage humain, blanc&#10;&#10;Description générée automatiquement">
            <a:extLst>
              <a:ext uri="{FF2B5EF4-FFF2-40B4-BE49-F238E27FC236}">
                <a16:creationId xmlns:a16="http://schemas.microsoft.com/office/drawing/2014/main" id="{420B8E98-B915-58A2-408C-E0145B3C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07" y="233362"/>
            <a:ext cx="4458322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9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13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C3FF29-946F-5C9B-E3F9-16B955FA77D7}"/>
              </a:ext>
            </a:extLst>
          </p:cNvPr>
          <p:cNvSpPr txBox="1"/>
          <p:nvPr/>
        </p:nvSpPr>
        <p:spPr>
          <a:xfrm>
            <a:off x="145073" y="366990"/>
            <a:ext cx="12973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parmi les hommes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sur nos chemins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Proche est ton Royaume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Viens ! Viens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814EB3-C5D2-F10F-C4C5-409F874E892B}"/>
              </a:ext>
            </a:extLst>
          </p:cNvPr>
          <p:cNvSpPr txBox="1"/>
          <p:nvPr/>
        </p:nvSpPr>
        <p:spPr>
          <a:xfrm>
            <a:off x="364880" y="3584975"/>
            <a:ext cx="105024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dire l’amour de ton Père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aura ta voix ?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suivre la route des pauvres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aura ton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50117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E3278-EE62-D985-2F06-94EDE4B5C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35FB273-F9B8-8E71-38C1-B86784F1FDD1}"/>
              </a:ext>
            </a:extLst>
          </p:cNvPr>
          <p:cNvSpPr txBox="1"/>
          <p:nvPr/>
        </p:nvSpPr>
        <p:spPr>
          <a:xfrm>
            <a:off x="145073" y="366990"/>
            <a:ext cx="12973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parmi les hommes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sur nos chemins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Proche est ton Royaume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Viens ! Viens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2A765D-82DC-3F60-5563-88DE53B19855}"/>
              </a:ext>
            </a:extLst>
          </p:cNvPr>
          <p:cNvSpPr txBox="1"/>
          <p:nvPr/>
        </p:nvSpPr>
        <p:spPr>
          <a:xfrm>
            <a:off x="312127" y="3336301"/>
            <a:ext cx="106430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être lumière du monde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aura tes yeux?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être la joie de ses frères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aura tes mains ?</a:t>
            </a:r>
          </a:p>
        </p:txBody>
      </p:sp>
    </p:spTree>
    <p:extLst>
      <p:ext uri="{BB962C8B-B14F-4D97-AF65-F5344CB8AC3E}">
        <p14:creationId xmlns:p14="http://schemas.microsoft.com/office/powerpoint/2010/main" val="312806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F80D2-B83A-5C7C-1138-041E49DB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7C53B7-F0BF-D379-ACD1-EEAF6E906D52}"/>
              </a:ext>
            </a:extLst>
          </p:cNvPr>
          <p:cNvSpPr txBox="1"/>
          <p:nvPr/>
        </p:nvSpPr>
        <p:spPr>
          <a:xfrm>
            <a:off x="145073" y="366990"/>
            <a:ext cx="12973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parmi les hommes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sur nos chemins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Proche est ton Royaume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Viens ! Viens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B91E2D-9AC7-E6D4-84C1-A6E922024328}"/>
              </a:ext>
            </a:extLst>
          </p:cNvPr>
          <p:cNvSpPr txBox="1"/>
          <p:nvPr/>
        </p:nvSpPr>
        <p:spPr>
          <a:xfrm>
            <a:off x="294542" y="3429000"/>
            <a:ext cx="108365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Pour être le sel de la terre</a:t>
            </a:r>
            <a:br>
              <a:rPr lang="fr-FR" sz="4000" b="1" dirty="0"/>
            </a:br>
            <a:r>
              <a:rPr lang="fr-FR" sz="4000" b="1" dirty="0"/>
              <a:t>Qui prendra ton corps ?</a:t>
            </a:r>
            <a:br>
              <a:rPr lang="fr-FR" sz="4000" b="1" dirty="0"/>
            </a:br>
            <a:r>
              <a:rPr lang="fr-FR" sz="4000" b="1" dirty="0"/>
              <a:t>Pour vivre aujourd’hui de ta vie</a:t>
            </a:r>
            <a:br>
              <a:rPr lang="fr-FR" sz="4000" b="1" dirty="0"/>
            </a:br>
            <a:r>
              <a:rPr lang="fr-FR" sz="4000" b="1" dirty="0"/>
              <a:t>Qui vivra de toi ? </a:t>
            </a:r>
          </a:p>
        </p:txBody>
      </p:sp>
    </p:spTree>
    <p:extLst>
      <p:ext uri="{BB962C8B-B14F-4D97-AF65-F5344CB8AC3E}">
        <p14:creationId xmlns:p14="http://schemas.microsoft.com/office/powerpoint/2010/main" val="1673000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A8AC8-9890-41C6-E676-4E273FDDF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5D41FA-1B3A-A72D-7385-2E5C782BDFC7}"/>
              </a:ext>
            </a:extLst>
          </p:cNvPr>
          <p:cNvSpPr txBox="1"/>
          <p:nvPr/>
        </p:nvSpPr>
        <p:spPr>
          <a:xfrm>
            <a:off x="1657350" y="2151727"/>
            <a:ext cx="12973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parmi les hommes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Dieu sur nos chemins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Proche est ton Royaume</a:t>
            </a:r>
          </a:p>
          <a:p>
            <a:r>
              <a:rPr lang="fr-FR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Viens ! Viens !</a:t>
            </a:r>
          </a:p>
        </p:txBody>
      </p:sp>
    </p:spTree>
    <p:extLst>
      <p:ext uri="{BB962C8B-B14F-4D97-AF65-F5344CB8AC3E}">
        <p14:creationId xmlns:p14="http://schemas.microsoft.com/office/powerpoint/2010/main" val="5061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FA6A-EC1C-8EE7-E1DD-A3CFEAC7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7824631-A633-1BA7-51D8-921F752DB679}"/>
              </a:ext>
            </a:extLst>
          </p:cNvPr>
          <p:cNvSpPr txBox="1"/>
          <p:nvPr/>
        </p:nvSpPr>
        <p:spPr>
          <a:xfrm>
            <a:off x="571501" y="246183"/>
            <a:ext cx="131327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Toutes les nations marcheront vers ta lumière,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Et les rois à ta clarté naissante. (Bis)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De nombreux troupeaux de chameaux te couvriront,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Les trésors des mers afflueront vers toi.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Ils viendront d´Epha, de Saba, de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Qédar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Faisant monter vers Dieu la louange.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11F52F-FB8A-A16F-2DD3-683332EC0886}"/>
              </a:ext>
            </a:extLst>
          </p:cNvPr>
          <p:cNvSpPr txBox="1"/>
          <p:nvPr/>
        </p:nvSpPr>
        <p:spPr>
          <a:xfrm>
            <a:off x="571501" y="3899009"/>
            <a:ext cx="8044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/>
              <a:t>Jérusalem, Jérusalem,</a:t>
            </a:r>
            <a:br>
              <a:rPr lang="fr-FR" sz="4000" b="1" cap="small" dirty="0"/>
            </a:br>
            <a:r>
              <a:rPr lang="fr-FR" sz="4000" b="1" cap="small" dirty="0"/>
              <a:t>Quitte ta robe de tristesse !</a:t>
            </a:r>
            <a:br>
              <a:rPr lang="fr-FR" sz="4000" b="1" cap="small" dirty="0"/>
            </a:br>
            <a:r>
              <a:rPr lang="fr-FR" sz="4000" b="1" cap="small" dirty="0"/>
              <a:t>Jérusalem, Jérusalem,</a:t>
            </a:r>
            <a:br>
              <a:rPr lang="fr-FR" sz="4000" b="1" cap="small" dirty="0"/>
            </a:br>
            <a:r>
              <a:rPr lang="fr-FR" sz="4000" b="1" cap="small" dirty="0"/>
              <a:t>Chante et danse pour ton Dieu !</a:t>
            </a:r>
          </a:p>
        </p:txBody>
      </p:sp>
    </p:spTree>
    <p:extLst>
      <p:ext uri="{BB962C8B-B14F-4D97-AF65-F5344CB8AC3E}">
        <p14:creationId xmlns:p14="http://schemas.microsoft.com/office/powerpoint/2010/main" val="385376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22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CF625-63A0-C737-6ED0-55F3DF7BD713}"/>
              </a:ext>
            </a:extLst>
          </p:cNvPr>
          <p:cNvSpPr/>
          <p:nvPr/>
        </p:nvSpPr>
        <p:spPr>
          <a:xfrm>
            <a:off x="1359046" y="1841919"/>
            <a:ext cx="90519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Quelles merveilles </a:t>
            </a:r>
          </a:p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Seigneur fit pour nous!</a:t>
            </a:r>
          </a:p>
          <a:p>
            <a:pPr algn="ctr"/>
            <a:r>
              <a:rPr lang="fr-F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Nous étions en grande fête !</a:t>
            </a:r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42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5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06B08-E10B-E049-7E10-CF032F9AF216}"/>
              </a:ext>
            </a:extLst>
          </p:cNvPr>
          <p:cNvSpPr/>
          <p:nvPr/>
        </p:nvSpPr>
        <p:spPr>
          <a:xfrm>
            <a:off x="2338401" y="2703566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Entends nos appels </a:t>
            </a:r>
          </a:p>
          <a:p>
            <a:pPr algn="ctr"/>
            <a:r>
              <a:rPr lang="fr-FR" sz="5400" b="1" cap="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sauve- nous !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56F655-811B-46A5-4A0B-B6AB86CE52E1}"/>
              </a:ext>
            </a:extLst>
          </p:cNvPr>
          <p:cNvSpPr/>
          <p:nvPr/>
        </p:nvSpPr>
        <p:spPr>
          <a:xfrm>
            <a:off x="252697" y="294473"/>
            <a:ext cx="32334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Prière universelle</a:t>
            </a:r>
          </a:p>
        </p:txBody>
      </p:sp>
    </p:spTree>
    <p:extLst>
      <p:ext uri="{BB962C8B-B14F-4D97-AF65-F5344CB8AC3E}">
        <p14:creationId xmlns:p14="http://schemas.microsoft.com/office/powerpoint/2010/main" val="368108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CA4CE9-9FDC-4901-6730-F38FAD031970}"/>
              </a:ext>
            </a:extLst>
          </p:cNvPr>
          <p:cNvSpPr txBox="1"/>
          <p:nvPr/>
        </p:nvSpPr>
        <p:spPr>
          <a:xfrm>
            <a:off x="316523" y="628233"/>
            <a:ext cx="129730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SAINT, SAINT, SAINT LE SEIGNEUR !</a:t>
            </a:r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LE DIEU TOUT-PUISSANT,</a:t>
            </a:r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CELUI QUI EST, QUI ETAIT ET QUI VIENT,</a:t>
            </a:r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CELUI QUI EST, QUI ETAIT ET QUI VIENT.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B647F6-89E2-12D8-9268-07467859AC65}"/>
              </a:ext>
            </a:extLst>
          </p:cNvPr>
          <p:cNvSpPr txBox="1"/>
          <p:nvPr/>
        </p:nvSpPr>
        <p:spPr>
          <a:xfrm>
            <a:off x="506290" y="3851122"/>
            <a:ext cx="111794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Gloire à celui qui vient au nom du Seigneur,</a:t>
            </a:r>
            <a:br>
              <a:rPr lang="fr-FR" sz="4000" b="1" dirty="0"/>
            </a:br>
            <a:r>
              <a:rPr lang="fr-FR" sz="4000" b="1" dirty="0"/>
              <a:t>HOSANNA, HOSANNA, </a:t>
            </a:r>
          </a:p>
          <a:p>
            <a:r>
              <a:rPr lang="fr-FR" sz="4000" b="1" dirty="0"/>
              <a:t>HOSANNA AU PLUS HAUT DES CIEUX !</a:t>
            </a:r>
          </a:p>
        </p:txBody>
      </p:sp>
    </p:spTree>
    <p:extLst>
      <p:ext uri="{BB962C8B-B14F-4D97-AF65-F5344CB8AC3E}">
        <p14:creationId xmlns:p14="http://schemas.microsoft.com/office/powerpoint/2010/main" val="16917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883</Words>
  <Application>Microsoft Office PowerPoint</Application>
  <PresentationFormat>Grand écran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MYRIAM JOUGLET</dc:creator>
  <cp:lastModifiedBy>Christine</cp:lastModifiedBy>
  <cp:revision>1</cp:revision>
  <dcterms:created xsi:type="dcterms:W3CDTF">2024-11-20T21:10:18Z</dcterms:created>
  <dcterms:modified xsi:type="dcterms:W3CDTF">2024-11-21T08:11:08Z</dcterms:modified>
</cp:coreProperties>
</file>