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86" r:id="rId23"/>
    <p:sldId id="287" r:id="rId24"/>
    <p:sldId id="289" r:id="rId25"/>
    <p:sldId id="290" r:id="rId26"/>
    <p:sldId id="288" r:id="rId27"/>
    <p:sldId id="278" r:id="rId28"/>
    <p:sldId id="29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34" y="7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CF459-048C-4940-9AFE-A6FF41A4C472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EAD06-595A-45B0-861D-69228B0195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5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EAD06-595A-45B0-861D-69228B0195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69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EAD06-595A-45B0-861D-69228B0195E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4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EAD06-595A-45B0-861D-69228B0195EA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67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3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97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99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52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47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1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8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71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04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6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0804B1D-FB21-4FB2-868F-E6EECB2125F6}" type="datetimeFigureOut">
              <a:rPr lang="fr-FR" smtClean="0"/>
              <a:t>06/01/2025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297EEC4-C2B5-48AA-A037-1CB154DC1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376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7BAA5F6-093C-FD59-A4F9-E03B7FB02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r="-1026" b="8499"/>
          <a:stretch/>
        </p:blipFill>
        <p:spPr>
          <a:xfrm>
            <a:off x="0" y="0"/>
            <a:ext cx="5339687" cy="6858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DD0C7AD-0525-45B8-3143-2A7BB5FBD8BE}"/>
              </a:ext>
            </a:extLst>
          </p:cNvPr>
          <p:cNvSpPr txBox="1"/>
          <p:nvPr/>
        </p:nvSpPr>
        <p:spPr>
          <a:xfrm>
            <a:off x="5088183" y="5161325"/>
            <a:ext cx="70037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i="1" dirty="0"/>
              <a:t>Il y eut une voix venant du ciel : « Toi, tu es mon Fils bien-aimé, en qui je trouve ma joie </a:t>
            </a:r>
            <a:r>
              <a:rPr lang="fr-FR" sz="3200" b="1" dirty="0"/>
              <a:t>»</a:t>
            </a:r>
            <a:r>
              <a:rPr lang="fr-FR" b="1" dirty="0"/>
              <a:t> </a:t>
            </a:r>
            <a:r>
              <a:rPr lang="fr-FR" sz="2000" b="1" dirty="0"/>
              <a:t>Luc, 3, 22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57F34B-71F8-AF8C-79C8-16B2C2841272}"/>
              </a:ext>
            </a:extLst>
          </p:cNvPr>
          <p:cNvSpPr txBox="1"/>
          <p:nvPr/>
        </p:nvSpPr>
        <p:spPr>
          <a:xfrm>
            <a:off x="5339687" y="525016"/>
            <a:ext cx="609372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Dimanche 12 janvier 2025</a:t>
            </a:r>
          </a:p>
          <a:p>
            <a:pPr algn="ctr"/>
            <a:endParaRPr lang="fr-F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4800" b="1" cap="smal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Baptême du Seigneur </a:t>
            </a:r>
          </a:p>
          <a:p>
            <a:pPr algn="ctr"/>
            <a:endParaRPr lang="fr-F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5155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14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17C89B9-7832-2978-E4C7-EE7836AA1AF2}"/>
              </a:ext>
            </a:extLst>
          </p:cNvPr>
          <p:cNvSpPr txBox="1"/>
          <p:nvPr/>
        </p:nvSpPr>
        <p:spPr>
          <a:xfrm>
            <a:off x="1938728" y="2814907"/>
            <a:ext cx="1025327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4400" cap="small" dirty="0">
                <a:latin typeface="Arial Black" panose="020B0A04020102020204" pitchFamily="34" charset="0"/>
              </a:rPr>
              <a:t>Jésus sauveur du monde, </a:t>
            </a:r>
          </a:p>
          <a:p>
            <a:r>
              <a:rPr lang="fr-FR" sz="4400" cap="small" dirty="0">
                <a:latin typeface="Arial Black" panose="020B0A04020102020204" pitchFamily="34" charset="0"/>
              </a:rPr>
              <a:t>écoute et prends pitié !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C5A147-1D06-0605-10BD-F434B82FCC36}"/>
              </a:ext>
            </a:extLst>
          </p:cNvPr>
          <p:cNvSpPr/>
          <p:nvPr/>
        </p:nvSpPr>
        <p:spPr>
          <a:xfrm>
            <a:off x="138545" y="245660"/>
            <a:ext cx="29199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Prière universelle </a:t>
            </a:r>
          </a:p>
        </p:txBody>
      </p:sp>
    </p:spTree>
    <p:extLst>
      <p:ext uri="{BB962C8B-B14F-4D97-AF65-F5344CB8AC3E}">
        <p14:creationId xmlns:p14="http://schemas.microsoft.com/office/powerpoint/2010/main" val="529978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D8AC4-AD21-E16A-508A-1F27A1E5A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923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FACB0BC-6480-236A-BD83-D9F817F45283}"/>
              </a:ext>
            </a:extLst>
          </p:cNvPr>
          <p:cNvSpPr txBox="1"/>
          <p:nvPr/>
        </p:nvSpPr>
        <p:spPr>
          <a:xfrm>
            <a:off x="399197" y="1225689"/>
            <a:ext cx="1071008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Dieu notre Père, voici le pain.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Dieu notre Père,  voici le vin.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Pour ces offrandes, fruits de la terre, Béni sois-tu, Dieu créateur.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Sur cet autel, voici nos vies,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Vin du Royaume, pain de la vie.</a:t>
            </a:r>
            <a:br>
              <a:rPr lang="fr-FR" sz="4000" dirty="0">
                <a:latin typeface="Arial Black" panose="020B0A04020102020204" pitchFamily="34" charset="0"/>
              </a:rPr>
            </a:br>
            <a:endParaRPr lang="fr-FR" sz="4000" dirty="0">
              <a:latin typeface="Arial Black" panose="020B0A04020102020204" pitchFamily="34" charset="0"/>
            </a:endParaRPr>
          </a:p>
          <a:p>
            <a:endParaRPr lang="fr-FR" sz="4000" dirty="0">
              <a:latin typeface="Arial Black" panose="020B0A04020102020204" pitchFamily="34" charset="0"/>
            </a:endParaRPr>
          </a:p>
          <a:p>
            <a:r>
              <a:rPr lang="fr-FR" sz="40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317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6B4DB-F56C-3D05-17E9-577CA10A6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794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F4A4A-3AEE-FABD-77C3-1F4FE818B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7A9B0D2-B861-46C2-F138-63116B6FAFF7}"/>
              </a:ext>
            </a:extLst>
          </p:cNvPr>
          <p:cNvSpPr txBox="1"/>
          <p:nvPr/>
        </p:nvSpPr>
        <p:spPr>
          <a:xfrm>
            <a:off x="167185" y="278094"/>
            <a:ext cx="11215048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cap="small" dirty="0">
                <a:latin typeface="Arial Black" panose="020B0A04020102020204" pitchFamily="34" charset="0"/>
              </a:rPr>
              <a:t>Sanctus, Sanctus, Sanctus, Dominus ! Dominus Deus Sabaoth                     (bis)</a:t>
            </a:r>
          </a:p>
          <a:p>
            <a:endParaRPr lang="fr-FR" dirty="0"/>
          </a:p>
          <a:p>
            <a:endParaRPr lang="fr-FR" sz="4000" dirty="0">
              <a:latin typeface="Arial Black" panose="020B0A04020102020204" pitchFamily="34" charset="0"/>
            </a:endParaRPr>
          </a:p>
          <a:p>
            <a:r>
              <a:rPr lang="fr-FR" sz="4000" dirty="0" err="1">
                <a:latin typeface="Arial Black" panose="020B0A04020102020204" pitchFamily="34" charset="0"/>
              </a:rPr>
              <a:t>Pleni</a:t>
            </a:r>
            <a:r>
              <a:rPr lang="fr-FR" sz="4000" dirty="0">
                <a:latin typeface="Arial Black" panose="020B0A04020102020204" pitchFamily="34" charset="0"/>
              </a:rPr>
              <a:t> </a:t>
            </a:r>
            <a:r>
              <a:rPr lang="fr-FR" sz="4000" dirty="0" err="1">
                <a:latin typeface="Arial Black" panose="020B0A04020102020204" pitchFamily="34" charset="0"/>
              </a:rPr>
              <a:t>sunt</a:t>
            </a:r>
            <a:r>
              <a:rPr lang="fr-FR" sz="4000" dirty="0">
                <a:latin typeface="Arial Black" panose="020B0A04020102020204" pitchFamily="34" charset="0"/>
              </a:rPr>
              <a:t> </a:t>
            </a:r>
            <a:r>
              <a:rPr lang="fr-FR" sz="4000" dirty="0" err="1">
                <a:latin typeface="Arial Black" panose="020B0A04020102020204" pitchFamily="34" charset="0"/>
              </a:rPr>
              <a:t>caeli</a:t>
            </a:r>
            <a:r>
              <a:rPr lang="fr-FR" sz="4000" dirty="0">
                <a:latin typeface="Arial Black" panose="020B0A04020102020204" pitchFamily="34" charset="0"/>
              </a:rPr>
              <a:t> et terra gloria tua </a:t>
            </a:r>
          </a:p>
          <a:p>
            <a:endParaRPr lang="fr-FR" sz="1400" dirty="0">
              <a:latin typeface="Arial Black" panose="020B0A04020102020204" pitchFamily="34" charset="0"/>
            </a:endParaRPr>
          </a:p>
          <a:p>
            <a:r>
              <a:rPr lang="fr-FR" sz="4000" cap="small" dirty="0">
                <a:latin typeface="Arial Black" panose="020B0A04020102020204" pitchFamily="34" charset="0"/>
              </a:rPr>
              <a:t>Hosanna in </a:t>
            </a:r>
            <a:r>
              <a:rPr lang="fr-FR" sz="4000" cap="small" dirty="0" err="1">
                <a:latin typeface="Arial Black" panose="020B0A04020102020204" pitchFamily="34" charset="0"/>
              </a:rPr>
              <a:t>excelsis</a:t>
            </a:r>
            <a:r>
              <a:rPr lang="fr-FR" sz="4000" cap="small" dirty="0">
                <a:latin typeface="Arial Black" panose="020B0A04020102020204" pitchFamily="34" charset="0"/>
              </a:rPr>
              <a:t> </a:t>
            </a:r>
            <a:r>
              <a:rPr lang="fr-FR" sz="4000" dirty="0">
                <a:latin typeface="Arial Black" panose="020B0A04020102020204" pitchFamily="34" charset="0"/>
              </a:rPr>
              <a:t>(bis)</a:t>
            </a:r>
          </a:p>
          <a:p>
            <a:endParaRPr lang="fr-FR" sz="4000" dirty="0">
              <a:latin typeface="Arial Black" panose="020B0A04020102020204" pitchFamily="34" charset="0"/>
            </a:endParaRPr>
          </a:p>
          <a:p>
            <a:r>
              <a:rPr lang="fr-FR" sz="4000" dirty="0" err="1">
                <a:latin typeface="Arial Black" panose="020B0A04020102020204" pitchFamily="34" charset="0"/>
              </a:rPr>
              <a:t>Bénédictus</a:t>
            </a:r>
            <a:r>
              <a:rPr lang="fr-FR" sz="4000" dirty="0">
                <a:latin typeface="Arial Black" panose="020B0A04020102020204" pitchFamily="34" charset="0"/>
              </a:rPr>
              <a:t> qui </a:t>
            </a:r>
            <a:r>
              <a:rPr lang="fr-FR" sz="4000" dirty="0" err="1">
                <a:latin typeface="Arial Black" panose="020B0A04020102020204" pitchFamily="34" charset="0"/>
              </a:rPr>
              <a:t>venit</a:t>
            </a:r>
            <a:r>
              <a:rPr lang="fr-FR" sz="4000" dirty="0">
                <a:latin typeface="Arial Black" panose="020B0A04020102020204" pitchFamily="34" charset="0"/>
              </a:rPr>
              <a:t> in nomine </a:t>
            </a:r>
            <a:r>
              <a:rPr lang="fr-FR" sz="4000" dirty="0" err="1">
                <a:latin typeface="Arial Black" panose="020B0A04020102020204" pitchFamily="34" charset="0"/>
              </a:rPr>
              <a:t>Domini</a:t>
            </a:r>
            <a:r>
              <a:rPr lang="fr-FR" sz="4000" dirty="0">
                <a:latin typeface="Arial Black" panose="020B0A04020102020204" pitchFamily="34" charset="0"/>
              </a:rPr>
              <a:t> </a:t>
            </a:r>
          </a:p>
          <a:p>
            <a:endParaRPr lang="fr-FR" dirty="0">
              <a:latin typeface="Arial Black" panose="020B0A04020102020204" pitchFamily="34" charset="0"/>
            </a:endParaRPr>
          </a:p>
          <a:p>
            <a:r>
              <a:rPr lang="fr-FR" sz="4000" cap="small" dirty="0">
                <a:latin typeface="Arial Black" panose="020B0A04020102020204" pitchFamily="34" charset="0"/>
              </a:rPr>
              <a:t>Hosanna in </a:t>
            </a:r>
            <a:r>
              <a:rPr lang="fr-FR" sz="4000" cap="small" dirty="0" err="1">
                <a:latin typeface="Arial Black" panose="020B0A04020102020204" pitchFamily="34" charset="0"/>
              </a:rPr>
              <a:t>excelsis</a:t>
            </a:r>
            <a:r>
              <a:rPr lang="fr-FR" sz="4000" cap="small" dirty="0">
                <a:latin typeface="Arial Black" panose="020B0A04020102020204" pitchFamily="34" charset="0"/>
              </a:rPr>
              <a:t> (bis)</a:t>
            </a:r>
          </a:p>
        </p:txBody>
      </p:sp>
    </p:spTree>
    <p:extLst>
      <p:ext uri="{BB962C8B-B14F-4D97-AF65-F5344CB8AC3E}">
        <p14:creationId xmlns:p14="http://schemas.microsoft.com/office/powerpoint/2010/main" val="1280548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F889E-D1A8-DA02-AB4A-A455BEC9D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28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DF882-E1D4-E1FA-96A0-945E7DA3A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8765E33-ECFE-DBBF-AD8D-6E7EEF150DC9}"/>
              </a:ext>
            </a:extLst>
          </p:cNvPr>
          <p:cNvSpPr txBox="1"/>
          <p:nvPr/>
        </p:nvSpPr>
        <p:spPr>
          <a:xfrm>
            <a:off x="1136745" y="609684"/>
            <a:ext cx="991851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Proclamons le mystère de la Foi !</a:t>
            </a:r>
            <a:endParaRPr lang="fr-FR" sz="40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fr-FR" sz="4000" cap="small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fr-FR" sz="4000" cap="small" dirty="0">
                <a:latin typeface="Arial Black" panose="020B0A04020102020204" pitchFamily="34" charset="0"/>
              </a:rPr>
              <a:t>Gloire à Toi qui étais mort, 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Gloire à Toi qui es vivant,</a:t>
            </a:r>
            <a:br>
              <a:rPr lang="fr-FR" sz="4000" cap="small" dirty="0">
                <a:latin typeface="Arial Black" panose="020B0A04020102020204" pitchFamily="34" charset="0"/>
              </a:rPr>
            </a:br>
            <a:r>
              <a:rPr lang="fr-FR" sz="4000" cap="small" dirty="0">
                <a:latin typeface="Arial Black" panose="020B0A04020102020204" pitchFamily="34" charset="0"/>
              </a:rPr>
              <a:t>Notre sauveur et notre Dieu, 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Viens Seigneur Jésus.</a:t>
            </a:r>
          </a:p>
        </p:txBody>
      </p:sp>
    </p:spTree>
    <p:extLst>
      <p:ext uri="{BB962C8B-B14F-4D97-AF65-F5344CB8AC3E}">
        <p14:creationId xmlns:p14="http://schemas.microsoft.com/office/powerpoint/2010/main" val="1717813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383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7B0DE5B-9557-E792-059B-43491558B38B}"/>
              </a:ext>
            </a:extLst>
          </p:cNvPr>
          <p:cNvSpPr txBox="1"/>
          <p:nvPr/>
        </p:nvSpPr>
        <p:spPr>
          <a:xfrm>
            <a:off x="344606" y="722925"/>
            <a:ext cx="1184739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Agnus Dei, qui </a:t>
            </a:r>
            <a:r>
              <a:rPr lang="fr-FR" sz="4000" dirty="0" err="1">
                <a:latin typeface="Arial Black" panose="020B0A04020102020204" pitchFamily="34" charset="0"/>
              </a:rPr>
              <a:t>tollis</a:t>
            </a:r>
            <a:r>
              <a:rPr lang="fr-FR" sz="4000" dirty="0">
                <a:latin typeface="Arial Black" panose="020B0A04020102020204" pitchFamily="34" charset="0"/>
              </a:rPr>
              <a:t> peccata </a:t>
            </a:r>
            <a:r>
              <a:rPr lang="fr-FR" sz="4000" dirty="0" err="1">
                <a:latin typeface="Arial Black" panose="020B0A04020102020204" pitchFamily="34" charset="0"/>
              </a:rPr>
              <a:t>mundi</a:t>
            </a:r>
            <a:r>
              <a:rPr lang="fr-FR" sz="4000" dirty="0">
                <a:latin typeface="Arial Black" panose="020B0A04020102020204" pitchFamily="34" charset="0"/>
              </a:rPr>
              <a:t>,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Miserere </a:t>
            </a:r>
            <a:r>
              <a:rPr lang="fr-FR" sz="4000" dirty="0" err="1">
                <a:latin typeface="Arial Black" panose="020B0A04020102020204" pitchFamily="34" charset="0"/>
              </a:rPr>
              <a:t>nobis</a:t>
            </a:r>
            <a:r>
              <a:rPr lang="fr-FR" sz="4000" cap="small" dirty="0">
                <a:latin typeface="Arial Black" panose="020B0A04020102020204" pitchFamily="34" charset="0"/>
              </a:rPr>
              <a:t>, miserere </a:t>
            </a:r>
            <a:r>
              <a:rPr lang="fr-FR" sz="4000" cap="small" dirty="0" err="1">
                <a:latin typeface="Arial Black" panose="020B0A04020102020204" pitchFamily="34" charset="0"/>
              </a:rPr>
              <a:t>nobis</a:t>
            </a:r>
            <a:endParaRPr lang="fr-FR" sz="4000" cap="small" dirty="0">
              <a:latin typeface="Arial Black" panose="020B0A04020102020204" pitchFamily="34" charset="0"/>
            </a:endParaRPr>
          </a:p>
          <a:p>
            <a:endParaRPr lang="fr-FR" sz="4000" dirty="0">
              <a:latin typeface="Arial Black" panose="020B0A04020102020204" pitchFamily="34" charset="0"/>
            </a:endParaRPr>
          </a:p>
          <a:p>
            <a:r>
              <a:rPr lang="fr-FR" sz="4000" dirty="0">
                <a:latin typeface="Arial Black" panose="020B0A04020102020204" pitchFamily="34" charset="0"/>
              </a:rPr>
              <a:t>Agnus Dei, qui </a:t>
            </a:r>
            <a:r>
              <a:rPr lang="fr-FR" sz="4000" dirty="0" err="1">
                <a:latin typeface="Arial Black" panose="020B0A04020102020204" pitchFamily="34" charset="0"/>
              </a:rPr>
              <a:t>tollis</a:t>
            </a:r>
            <a:r>
              <a:rPr lang="fr-FR" sz="4000" dirty="0">
                <a:latin typeface="Arial Black" panose="020B0A04020102020204" pitchFamily="34" charset="0"/>
              </a:rPr>
              <a:t> peccata </a:t>
            </a:r>
            <a:r>
              <a:rPr lang="fr-FR" sz="4000" dirty="0" err="1">
                <a:latin typeface="Arial Black" panose="020B0A04020102020204" pitchFamily="34" charset="0"/>
              </a:rPr>
              <a:t>mundi</a:t>
            </a:r>
            <a:r>
              <a:rPr lang="fr-FR" sz="4000" dirty="0">
                <a:latin typeface="Arial Black" panose="020B0A04020102020204" pitchFamily="34" charset="0"/>
              </a:rPr>
              <a:t>,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Miserere </a:t>
            </a:r>
            <a:r>
              <a:rPr lang="fr-FR" sz="4000" dirty="0" err="1">
                <a:latin typeface="Arial Black" panose="020B0A04020102020204" pitchFamily="34" charset="0"/>
              </a:rPr>
              <a:t>nobis</a:t>
            </a:r>
            <a:r>
              <a:rPr lang="fr-FR" sz="4000" cap="small" dirty="0">
                <a:latin typeface="Arial Black" panose="020B0A04020102020204" pitchFamily="34" charset="0"/>
              </a:rPr>
              <a:t>, miserere </a:t>
            </a:r>
            <a:r>
              <a:rPr lang="fr-FR" sz="4000" cap="small" dirty="0" err="1">
                <a:latin typeface="Arial Black" panose="020B0A04020102020204" pitchFamily="34" charset="0"/>
              </a:rPr>
              <a:t>nobis</a:t>
            </a:r>
            <a:endParaRPr lang="fr-FR" sz="4000" cap="small" dirty="0">
              <a:latin typeface="Arial Black" panose="020B0A04020102020204" pitchFamily="34" charset="0"/>
            </a:endParaRPr>
          </a:p>
          <a:p>
            <a:endParaRPr lang="fr-FR" sz="4000" dirty="0">
              <a:latin typeface="Arial Black" panose="020B0A04020102020204" pitchFamily="34" charset="0"/>
            </a:endParaRPr>
          </a:p>
          <a:p>
            <a:r>
              <a:rPr lang="fr-FR" sz="4000" dirty="0">
                <a:latin typeface="Arial Black" panose="020B0A04020102020204" pitchFamily="34" charset="0"/>
              </a:rPr>
              <a:t>Agnus Dei, qui </a:t>
            </a:r>
            <a:r>
              <a:rPr lang="fr-FR" sz="4000" dirty="0" err="1">
                <a:latin typeface="Arial Black" panose="020B0A04020102020204" pitchFamily="34" charset="0"/>
              </a:rPr>
              <a:t>tollis</a:t>
            </a:r>
            <a:r>
              <a:rPr lang="fr-FR" sz="4000" dirty="0">
                <a:latin typeface="Arial Black" panose="020B0A04020102020204" pitchFamily="34" charset="0"/>
              </a:rPr>
              <a:t> peccata </a:t>
            </a:r>
            <a:r>
              <a:rPr lang="fr-FR" sz="4000" dirty="0" err="1">
                <a:latin typeface="Arial Black" panose="020B0A04020102020204" pitchFamily="34" charset="0"/>
              </a:rPr>
              <a:t>mundi</a:t>
            </a:r>
            <a:r>
              <a:rPr lang="fr-FR" sz="4000" dirty="0">
                <a:latin typeface="Arial Black" panose="020B0A04020102020204" pitchFamily="34" charset="0"/>
              </a:rPr>
              <a:t>,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Dona </a:t>
            </a:r>
            <a:r>
              <a:rPr lang="fr-FR" sz="4000" dirty="0" err="1">
                <a:latin typeface="Arial Black" panose="020B0A04020102020204" pitchFamily="34" charset="0"/>
              </a:rPr>
              <a:t>nobis</a:t>
            </a:r>
            <a:r>
              <a:rPr lang="fr-FR" sz="4000" dirty="0">
                <a:latin typeface="Arial Black" panose="020B0A04020102020204" pitchFamily="34" charset="0"/>
              </a:rPr>
              <a:t> </a:t>
            </a:r>
            <a:r>
              <a:rPr lang="fr-FR" sz="4000" dirty="0" err="1">
                <a:latin typeface="Arial Black" panose="020B0A04020102020204" pitchFamily="34" charset="0"/>
              </a:rPr>
              <a:t>pacem</a:t>
            </a:r>
            <a:r>
              <a:rPr lang="fr-FR" sz="4000" cap="small" dirty="0">
                <a:latin typeface="Arial Black" panose="020B0A04020102020204" pitchFamily="34" charset="0"/>
              </a:rPr>
              <a:t>, dona </a:t>
            </a:r>
            <a:r>
              <a:rPr lang="fr-FR" sz="4000" cap="small" dirty="0" err="1">
                <a:latin typeface="Arial Black" panose="020B0A04020102020204" pitchFamily="34" charset="0"/>
              </a:rPr>
              <a:t>nobis</a:t>
            </a:r>
            <a:r>
              <a:rPr lang="fr-FR" sz="4000" cap="small" dirty="0">
                <a:latin typeface="Arial Black" panose="020B0A04020102020204" pitchFamily="34" charset="0"/>
              </a:rPr>
              <a:t> </a:t>
            </a:r>
            <a:r>
              <a:rPr lang="fr-FR" sz="4000" cap="small" dirty="0" err="1">
                <a:latin typeface="Arial Black" panose="020B0A04020102020204" pitchFamily="34" charset="0"/>
              </a:rPr>
              <a:t>pacem</a:t>
            </a:r>
            <a:r>
              <a:rPr lang="fr-FR" cap="small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54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17C0F-460A-1265-88D6-C62D7E21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B3A307D-EBAD-8BC8-7FFC-9D30747FA91C}"/>
              </a:ext>
            </a:extLst>
          </p:cNvPr>
          <p:cNvSpPr txBox="1"/>
          <p:nvPr/>
        </p:nvSpPr>
        <p:spPr>
          <a:xfrm>
            <a:off x="115168" y="762733"/>
            <a:ext cx="12276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Peuple de baptisés, marche vers ta lumière :</a:t>
            </a:r>
          </a:p>
          <a:p>
            <a:r>
              <a:rPr lang="fr-FR" sz="3600" b="1" cap="small" dirty="0">
                <a:latin typeface="Arial Black" panose="020B0A04020102020204" pitchFamily="34" charset="0"/>
              </a:rPr>
              <a:t>Le Christ est ressuscité ! Alléluia ! Alléluia !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3F61700-DF19-06CD-D0B4-3D71F42736A1}"/>
              </a:ext>
            </a:extLst>
          </p:cNvPr>
          <p:cNvSpPr txBox="1"/>
          <p:nvPr/>
        </p:nvSpPr>
        <p:spPr>
          <a:xfrm>
            <a:off x="241711" y="2864823"/>
            <a:ext cx="116355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Notre Père nous aime avec tendresse,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Et cet amour est vivant pour les siècles.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Que son peuple le dise à l´univers.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Il rachète et rassemble tous les hommes</a:t>
            </a:r>
            <a:r>
              <a:rPr lang="fr-FR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7332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678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FB47C-E77D-C0D6-E82E-385B26781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7330A03-621A-D3AB-781D-CDDA84804003}"/>
              </a:ext>
            </a:extLst>
          </p:cNvPr>
          <p:cNvSpPr txBox="1"/>
          <p:nvPr/>
        </p:nvSpPr>
        <p:spPr>
          <a:xfrm>
            <a:off x="303663" y="239173"/>
            <a:ext cx="1117410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000" cap="small" dirty="0">
                <a:latin typeface="Arial Black" panose="020B0A04020102020204" pitchFamily="34" charset="0"/>
              </a:rPr>
            </a:br>
            <a:r>
              <a:rPr lang="fr-FR" sz="40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000" cap="small" dirty="0">
                <a:latin typeface="Arial Black" panose="020B0A04020102020204" pitchFamily="34" charset="0"/>
              </a:rPr>
            </a:br>
            <a:r>
              <a:rPr lang="fr-FR" sz="40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000" cap="small" dirty="0">
                <a:latin typeface="Arial Black" panose="020B0A04020102020204" pitchFamily="34" charset="0"/>
              </a:rPr>
            </a:br>
            <a:r>
              <a:rPr lang="fr-FR" sz="40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2E6722-DFAE-85EC-186D-D9434F1A08B8}"/>
              </a:ext>
            </a:extLst>
          </p:cNvPr>
          <p:cNvSpPr txBox="1"/>
          <p:nvPr/>
        </p:nvSpPr>
        <p:spPr>
          <a:xfrm>
            <a:off x="338351" y="3429000"/>
            <a:ext cx="1151529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Baptisés en un seul Esprit,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ne formons tous qu'un seul corps ;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Abreuvés de l'unique Esprit,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n'avons qu'un seul Dieu et Père.</a:t>
            </a:r>
            <a:br>
              <a:rPr lang="fr-FR" sz="4000" dirty="0">
                <a:latin typeface="Arial Black" panose="020B0A04020102020204" pitchFamily="34" charset="0"/>
              </a:rPr>
            </a:br>
            <a:endParaRPr lang="fr-F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53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A3170-3903-17D0-E2EF-2B3DE7D35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C718142-41DE-2BED-A67F-76519B164B88}"/>
              </a:ext>
            </a:extLst>
          </p:cNvPr>
          <p:cNvSpPr txBox="1"/>
          <p:nvPr/>
        </p:nvSpPr>
        <p:spPr>
          <a:xfrm>
            <a:off x="303663" y="239173"/>
            <a:ext cx="1117410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8143CA-C64C-4A51-FED5-64C9BB32339D}"/>
              </a:ext>
            </a:extLst>
          </p:cNvPr>
          <p:cNvSpPr txBox="1"/>
          <p:nvPr/>
        </p:nvSpPr>
        <p:spPr>
          <a:xfrm>
            <a:off x="403746" y="3429000"/>
            <a:ext cx="117882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Rassasiés par le pain de vie,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n'avons qu'un cœur et qu'une âme ;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Fortifiés par l'amour du Christ,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pouvons aimer comme il aime.</a:t>
            </a:r>
          </a:p>
        </p:txBody>
      </p:sp>
    </p:spTree>
    <p:extLst>
      <p:ext uri="{BB962C8B-B14F-4D97-AF65-F5344CB8AC3E}">
        <p14:creationId xmlns:p14="http://schemas.microsoft.com/office/powerpoint/2010/main" val="3489773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8B695-8BFA-D708-1A96-5882E108E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2F1996C-D842-4F15-9EC5-E7D48CC87339}"/>
              </a:ext>
            </a:extLst>
          </p:cNvPr>
          <p:cNvSpPr txBox="1"/>
          <p:nvPr/>
        </p:nvSpPr>
        <p:spPr>
          <a:xfrm>
            <a:off x="303663" y="239173"/>
            <a:ext cx="1117410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80D0C9-A74C-349D-DA53-B666574793AB}"/>
              </a:ext>
            </a:extLst>
          </p:cNvPr>
          <p:cNvSpPr txBox="1"/>
          <p:nvPr/>
        </p:nvSpPr>
        <p:spPr>
          <a:xfrm>
            <a:off x="303663" y="3429000"/>
            <a:ext cx="116972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Purifiés par le sang du Christ,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et réconciliés avec Dieu ;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Sanctifiés par la vie du Christ,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goûtons la joie du royaume.</a:t>
            </a:r>
          </a:p>
        </p:txBody>
      </p:sp>
    </p:spTree>
    <p:extLst>
      <p:ext uri="{BB962C8B-B14F-4D97-AF65-F5344CB8AC3E}">
        <p14:creationId xmlns:p14="http://schemas.microsoft.com/office/powerpoint/2010/main" val="423268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4106B-47B6-18D1-BCD7-A5947F52E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640B589-EDF8-7B8B-5D06-8ECF4EDE1204}"/>
              </a:ext>
            </a:extLst>
          </p:cNvPr>
          <p:cNvSpPr txBox="1"/>
          <p:nvPr/>
        </p:nvSpPr>
        <p:spPr>
          <a:xfrm>
            <a:off x="303663" y="239173"/>
            <a:ext cx="1117410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12070A2-60F4-356D-C65B-6D0A7FFBF1AA}"/>
              </a:ext>
            </a:extLst>
          </p:cNvPr>
          <p:cNvSpPr txBox="1"/>
          <p:nvPr/>
        </p:nvSpPr>
        <p:spPr>
          <a:xfrm>
            <a:off x="338351" y="3448728"/>
            <a:ext cx="1151529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Rassemblés à la même table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formons un peuple nouveau ;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Bienheureux sont les invités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Au festin des Noces éternelles</a:t>
            </a:r>
            <a:br>
              <a:rPr lang="fr-FR" sz="4000" dirty="0">
                <a:latin typeface="Arial Black" panose="020B0A04020102020204" pitchFamily="34" charset="0"/>
              </a:rPr>
            </a:br>
            <a:endParaRPr lang="fr-FR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08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B13AD-58CF-F668-DBC9-EB6535B1E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8EC2D95B-4B8D-1618-7354-F3C60F249C03}"/>
              </a:ext>
            </a:extLst>
          </p:cNvPr>
          <p:cNvSpPr txBox="1"/>
          <p:nvPr/>
        </p:nvSpPr>
        <p:spPr>
          <a:xfrm>
            <a:off x="303663" y="239173"/>
            <a:ext cx="1117410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F83CA58-E8CC-C220-AA03-6F4AF706BCD2}"/>
              </a:ext>
            </a:extLst>
          </p:cNvPr>
          <p:cNvSpPr txBox="1"/>
          <p:nvPr/>
        </p:nvSpPr>
        <p:spPr>
          <a:xfrm>
            <a:off x="412845" y="3429000"/>
            <a:ext cx="122113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Appelés par Dieu notre Père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A devenir saints comme lui,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avons revêtu le Christ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portons la robe nuptiale.</a:t>
            </a:r>
          </a:p>
        </p:txBody>
      </p:sp>
    </p:spTree>
    <p:extLst>
      <p:ext uri="{BB962C8B-B14F-4D97-AF65-F5344CB8AC3E}">
        <p14:creationId xmlns:p14="http://schemas.microsoft.com/office/powerpoint/2010/main" val="1271972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56EC9-5294-04A8-EAA6-266247BAB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6230A1F-489F-52A6-C72F-4F9F23437E01}"/>
              </a:ext>
            </a:extLst>
          </p:cNvPr>
          <p:cNvSpPr txBox="1"/>
          <p:nvPr/>
        </p:nvSpPr>
        <p:spPr>
          <a:xfrm>
            <a:off x="303663" y="239173"/>
            <a:ext cx="1117410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769C06F-F24C-5635-E5E3-69F6DABF5C7F}"/>
              </a:ext>
            </a:extLst>
          </p:cNvPr>
          <p:cNvSpPr txBox="1"/>
          <p:nvPr/>
        </p:nvSpPr>
        <p:spPr>
          <a:xfrm>
            <a:off x="504967" y="3282624"/>
            <a:ext cx="1211921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Envoyés par l'Esprit de Dieu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Et comblés de dons spirituels,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Nous marchons dans l'amour du Christ, </a:t>
            </a:r>
            <a:br>
              <a:rPr lang="fr-FR" sz="40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Annonçant la bonne Nouvelle.</a:t>
            </a:r>
          </a:p>
        </p:txBody>
      </p:sp>
    </p:spTree>
    <p:extLst>
      <p:ext uri="{BB962C8B-B14F-4D97-AF65-F5344CB8AC3E}">
        <p14:creationId xmlns:p14="http://schemas.microsoft.com/office/powerpoint/2010/main" val="6185940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DFB57-7EE6-0E89-69CB-0D5D69FCD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1B624B4-B867-2683-DD12-D9977AFBBEF3}"/>
              </a:ext>
            </a:extLst>
          </p:cNvPr>
          <p:cNvSpPr txBox="1"/>
          <p:nvPr/>
        </p:nvSpPr>
        <p:spPr>
          <a:xfrm>
            <a:off x="440140" y="3596523"/>
            <a:ext cx="1050536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Rendons gloire à Dieu notre Père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Par Jésus son Fils bien aimé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Dans l'Esprit, notre communion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qui fait toute chose nouvelle.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07E650A-6C09-FABE-F5EB-8F91135968CA}"/>
              </a:ext>
            </a:extLst>
          </p:cNvPr>
          <p:cNvSpPr txBox="1"/>
          <p:nvPr/>
        </p:nvSpPr>
        <p:spPr>
          <a:xfrm>
            <a:off x="344606" y="184583"/>
            <a:ext cx="1282548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le corps du Christ.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Devenez ce que vous recevez,</a:t>
            </a:r>
            <a:br>
              <a:rPr lang="fr-FR" sz="4400" cap="small" dirty="0">
                <a:latin typeface="Arial Black" panose="020B0A04020102020204" pitchFamily="34" charset="0"/>
              </a:rPr>
            </a:br>
            <a:r>
              <a:rPr lang="fr-FR" sz="4400" cap="small" dirty="0">
                <a:latin typeface="Arial Black" panose="020B0A04020102020204" pitchFamily="34" charset="0"/>
              </a:rPr>
              <a:t>Vous êtes le corps du Christ</a:t>
            </a:r>
            <a:r>
              <a:rPr lang="fr-FR" sz="1800" cap="small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316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F1F3E63-B6D3-0169-56A2-953016D4D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60" y="1679482"/>
            <a:ext cx="11472855" cy="384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15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143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ECE057A-939F-1CFD-AC94-BB303DFD0DDC}"/>
              </a:ext>
            </a:extLst>
          </p:cNvPr>
          <p:cNvSpPr txBox="1"/>
          <p:nvPr/>
        </p:nvSpPr>
        <p:spPr>
          <a:xfrm>
            <a:off x="109182" y="448607"/>
            <a:ext cx="123042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Peuple de baptisés, marche vers ta lumière :</a:t>
            </a:r>
          </a:p>
          <a:p>
            <a:r>
              <a:rPr lang="fr-FR" sz="3600" b="1" cap="small" dirty="0">
                <a:latin typeface="Arial Black" panose="020B0A04020102020204" pitchFamily="34" charset="0"/>
              </a:rPr>
              <a:t>Le Christ est ressuscité ! Alléluia ! Alléluia 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B5B25A-8827-905D-B19B-EC1F0DC7CEFA}"/>
              </a:ext>
            </a:extLst>
          </p:cNvPr>
          <p:cNvSpPr txBox="1"/>
          <p:nvPr/>
        </p:nvSpPr>
        <p:spPr>
          <a:xfrm>
            <a:off x="109182" y="2089624"/>
            <a:ext cx="1192814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A tous ceux qui marchaient dans la tristesse,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La solitude, la faim, les ténèbres,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Le Seigneur a donné son réconfort,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Les guidant sur sa route de lumière.</a:t>
            </a:r>
            <a:br>
              <a:rPr lang="fr-FR" sz="3600" dirty="0">
                <a:latin typeface="Arial Black" panose="020B0A04020102020204" pitchFamily="34" charset="0"/>
              </a:rPr>
            </a:b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39B7028-F81A-007D-5217-FC98DD97E135}"/>
              </a:ext>
            </a:extLst>
          </p:cNvPr>
          <p:cNvSpPr txBox="1"/>
          <p:nvPr/>
        </p:nvSpPr>
        <p:spPr>
          <a:xfrm>
            <a:off x="109182" y="5092383"/>
            <a:ext cx="118610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Peuple de baptisés, marche vers ta lumière :</a:t>
            </a:r>
          </a:p>
          <a:p>
            <a:r>
              <a:rPr lang="fr-FR" sz="3600" b="1" cap="small" dirty="0">
                <a:latin typeface="Arial Black" panose="020B0A04020102020204" pitchFamily="34" charset="0"/>
              </a:rPr>
              <a:t>Le Christ est ressuscité ! Alléluia ! Alléluia !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36684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84ECF4A-11BE-B5B3-3610-77CAC105A9A6}"/>
              </a:ext>
            </a:extLst>
          </p:cNvPr>
          <p:cNvSpPr txBox="1"/>
          <p:nvPr/>
        </p:nvSpPr>
        <p:spPr>
          <a:xfrm>
            <a:off x="481083" y="627797"/>
            <a:ext cx="1199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cap="small" dirty="0">
                <a:latin typeface="Arial Black" panose="020B0A04020102020204" pitchFamily="34" charset="0"/>
              </a:rPr>
              <a:t>Allez par toute la terre,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Annoncer l’Evangile aux nations !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Allez par toute la terre, Alléluia</a:t>
            </a:r>
            <a:r>
              <a:rPr lang="fr-FR" sz="4000" dirty="0"/>
              <a:t> 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1E85A4-76F1-C955-CE3C-5AEA03BD25E3}"/>
              </a:ext>
            </a:extLst>
          </p:cNvPr>
          <p:cNvSpPr txBox="1"/>
          <p:nvPr/>
        </p:nvSpPr>
        <p:spPr>
          <a:xfrm>
            <a:off x="481083" y="3367881"/>
            <a:ext cx="1144706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Chantez au Seigneur un chant nouveau,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Chantez au Seigneur terre entière,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Chantez au Seigneur et bénissez son nom !</a:t>
            </a:r>
            <a:br>
              <a:rPr lang="fr-FR" sz="3600" dirty="0">
                <a:latin typeface="Arial Black" panose="020B0A04020102020204" pitchFamily="34" charset="0"/>
              </a:rPr>
            </a:br>
            <a:br>
              <a:rPr lang="fr-FR" sz="3600" dirty="0">
                <a:latin typeface="Arial Black" panose="020B0A04020102020204" pitchFamily="34" charset="0"/>
              </a:rPr>
            </a:br>
            <a:endParaRPr lang="fr-FR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104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D93B3-B088-A37A-BADD-13883CBC1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42D2475-36C2-3682-0C7E-545117B46A7A}"/>
              </a:ext>
            </a:extLst>
          </p:cNvPr>
          <p:cNvSpPr txBox="1"/>
          <p:nvPr/>
        </p:nvSpPr>
        <p:spPr>
          <a:xfrm>
            <a:off x="385548" y="600501"/>
            <a:ext cx="1199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cap="small" dirty="0">
                <a:latin typeface="Arial Black" panose="020B0A04020102020204" pitchFamily="34" charset="0"/>
              </a:rPr>
              <a:t>Allez par toute la terre,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Annoncer l’Evangile aux nations !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Allez par toute la terre, Alléluia</a:t>
            </a:r>
            <a:r>
              <a:rPr lang="fr-FR" sz="4000" dirty="0"/>
              <a:t> !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A4FB192-9830-571B-B91F-57F3E733B519}"/>
              </a:ext>
            </a:extLst>
          </p:cNvPr>
          <p:cNvSpPr txBox="1"/>
          <p:nvPr/>
        </p:nvSpPr>
        <p:spPr>
          <a:xfrm>
            <a:off x="385548" y="3164346"/>
            <a:ext cx="119929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De jour en jour proclamez son salut,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Racontez à tous les peuples sa gloire,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A toutes les nations ses merveilles !</a:t>
            </a:r>
            <a:br>
              <a:rPr lang="fr-FR" sz="3600" dirty="0">
                <a:latin typeface="Arial Black" panose="020B0A04020102020204" pitchFamily="34" charset="0"/>
              </a:rPr>
            </a:br>
            <a:endParaRPr lang="fr-FR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8172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E7172-7F07-4FE4-9082-941216103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E2CDCB5-2BCB-3FC8-7177-912100D7BBD3}"/>
              </a:ext>
            </a:extLst>
          </p:cNvPr>
          <p:cNvSpPr txBox="1"/>
          <p:nvPr/>
        </p:nvSpPr>
        <p:spPr>
          <a:xfrm>
            <a:off x="340625" y="206776"/>
            <a:ext cx="1199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cap="small" dirty="0">
                <a:latin typeface="Arial Black" panose="020B0A04020102020204" pitchFamily="34" charset="0"/>
              </a:rPr>
              <a:t>Allez par toute la terre,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Annoncer l’Evangile aux nations !</a:t>
            </a:r>
          </a:p>
          <a:p>
            <a:r>
              <a:rPr lang="fr-FR" sz="4000" cap="small" dirty="0">
                <a:latin typeface="Arial Black" panose="020B0A04020102020204" pitchFamily="34" charset="0"/>
              </a:rPr>
              <a:t>Allez par toute la terre, Alléluia</a:t>
            </a:r>
            <a:r>
              <a:rPr lang="fr-FR" sz="4000" dirty="0"/>
              <a:t> !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A1797AF-9A15-F091-944A-174D5CD72805}"/>
              </a:ext>
            </a:extLst>
          </p:cNvPr>
          <p:cNvSpPr txBox="1"/>
          <p:nvPr/>
        </p:nvSpPr>
        <p:spPr>
          <a:xfrm>
            <a:off x="340625" y="2442392"/>
            <a:ext cx="117097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Rendez au Seigneur, familles des peuples,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Rendez au Seigneur la gloire et la puissance,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Rendez au Seigneur la gloire de son nom !</a:t>
            </a:r>
            <a:br>
              <a:rPr lang="fr-FR" sz="3600" dirty="0">
                <a:latin typeface="Arial Black" panose="020B0A04020102020204" pitchFamily="34" charset="0"/>
              </a:rPr>
            </a:br>
            <a:endParaRPr lang="fr-FR" sz="3600" dirty="0">
              <a:latin typeface="Arial Black" panose="020B0A040201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DF30E2B-77AF-A4C0-717A-A79E96EFD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96" y="4386477"/>
            <a:ext cx="9838545" cy="226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5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73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F4CFEFC-6437-37D0-1F3F-9242BE29B191}"/>
              </a:ext>
            </a:extLst>
          </p:cNvPr>
          <p:cNvSpPr txBox="1"/>
          <p:nvPr/>
        </p:nvSpPr>
        <p:spPr>
          <a:xfrm>
            <a:off x="153537" y="313477"/>
            <a:ext cx="13180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Gloria in </a:t>
            </a:r>
            <a:r>
              <a:rPr lang="fr-FR" sz="3600" b="1" cap="small" dirty="0" err="1">
                <a:latin typeface="Arial Black" panose="020B0A04020102020204" pitchFamily="34" charset="0"/>
              </a:rPr>
              <a:t>excelsis</a:t>
            </a:r>
            <a:r>
              <a:rPr lang="fr-FR" sz="3600" b="1" cap="small" dirty="0">
                <a:latin typeface="Arial Black" panose="020B0A04020102020204" pitchFamily="34" charset="0"/>
              </a:rPr>
              <a:t> Deo, Gloria Deo Domino</a:t>
            </a:r>
            <a:r>
              <a:rPr lang="fr-FR" sz="3600" cap="small" dirty="0">
                <a:latin typeface="Arial Black" panose="020B0A04020102020204" pitchFamily="34" charset="0"/>
              </a:rPr>
              <a:t> (bis)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BCEEC9-B066-96F4-CAD4-103115B3C8A9}"/>
              </a:ext>
            </a:extLst>
          </p:cNvPr>
          <p:cNvSpPr txBox="1"/>
          <p:nvPr/>
        </p:nvSpPr>
        <p:spPr>
          <a:xfrm>
            <a:off x="153537" y="1692324"/>
            <a:ext cx="1278454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Gloire à Dieu au plus haut des cieux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Et paix sur la terre aux hommes qu’il aime.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Nous te louons, nous te bénissons, 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nous t’adorons,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Nous te glorifions, nous te rendons grâce,  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Pour ton immense gloire,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Seigneur Dieu, Roi du ciel, 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Dieu le Père tout-puissant</a:t>
            </a:r>
          </a:p>
        </p:txBody>
      </p:sp>
    </p:spTree>
    <p:extLst>
      <p:ext uri="{BB962C8B-B14F-4D97-AF65-F5344CB8AC3E}">
        <p14:creationId xmlns:p14="http://schemas.microsoft.com/office/powerpoint/2010/main" val="172099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1DD78-6324-81BA-91C4-6BD63E876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9EDD61F-8663-B26C-611F-7CE7FC661CF5}"/>
              </a:ext>
            </a:extLst>
          </p:cNvPr>
          <p:cNvSpPr txBox="1"/>
          <p:nvPr/>
        </p:nvSpPr>
        <p:spPr>
          <a:xfrm>
            <a:off x="153537" y="313477"/>
            <a:ext cx="13180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Gloria in </a:t>
            </a:r>
            <a:r>
              <a:rPr lang="fr-FR" sz="3600" b="1" cap="small" dirty="0" err="1">
                <a:latin typeface="Arial Black" panose="020B0A04020102020204" pitchFamily="34" charset="0"/>
              </a:rPr>
              <a:t>excelsis</a:t>
            </a:r>
            <a:r>
              <a:rPr lang="fr-FR" sz="3600" b="1" cap="small" dirty="0">
                <a:latin typeface="Arial Black" panose="020B0A04020102020204" pitchFamily="34" charset="0"/>
              </a:rPr>
              <a:t> Deo, Gloria Deo Domino</a:t>
            </a:r>
            <a:r>
              <a:rPr lang="fr-FR" sz="3600" cap="small" dirty="0">
                <a:latin typeface="Arial Black" panose="020B0A04020102020204" pitchFamily="34" charset="0"/>
              </a:rPr>
              <a:t> (bis)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82C8122-9F29-1379-E1B5-F2972BB9053E}"/>
              </a:ext>
            </a:extLst>
          </p:cNvPr>
          <p:cNvSpPr txBox="1"/>
          <p:nvPr/>
        </p:nvSpPr>
        <p:spPr>
          <a:xfrm>
            <a:off x="153537" y="1812543"/>
            <a:ext cx="1274359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latin typeface="Arial Black" panose="020B0A04020102020204" pitchFamily="34" charset="0"/>
              </a:rPr>
              <a:t>Seigneur, Fils unique, Jésus Christ,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Seigneur Dieu, Agneau de Dieu, le Fils du Père ;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Toi qui enlèves les péchés du monde,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prends pitié de nous ;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Toi qui enlèves les péchés du monde, 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reçois notre prière ;</a:t>
            </a:r>
            <a:br>
              <a:rPr lang="fr-FR" sz="3600" dirty="0">
                <a:latin typeface="Arial Black" panose="020B0A04020102020204" pitchFamily="34" charset="0"/>
              </a:rPr>
            </a:br>
            <a:r>
              <a:rPr lang="fr-FR" sz="3600" dirty="0">
                <a:latin typeface="Arial Black" panose="020B0A04020102020204" pitchFamily="34" charset="0"/>
              </a:rPr>
              <a:t>Toi qui es assis à la droite du Père, </a:t>
            </a:r>
          </a:p>
          <a:p>
            <a:r>
              <a:rPr lang="fr-FR" sz="3600" dirty="0">
                <a:latin typeface="Arial Black" panose="020B0A04020102020204" pitchFamily="34" charset="0"/>
              </a:rPr>
              <a:t>prends pitié de nous.</a:t>
            </a:r>
          </a:p>
        </p:txBody>
      </p:sp>
    </p:spTree>
    <p:extLst>
      <p:ext uri="{BB962C8B-B14F-4D97-AF65-F5344CB8AC3E}">
        <p14:creationId xmlns:p14="http://schemas.microsoft.com/office/powerpoint/2010/main" val="4541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D8E2F-BAF5-5712-392A-1B3821CF1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1A85349-D7C2-8622-074F-BC0423A1C0C7}"/>
              </a:ext>
            </a:extLst>
          </p:cNvPr>
          <p:cNvSpPr txBox="1"/>
          <p:nvPr/>
        </p:nvSpPr>
        <p:spPr>
          <a:xfrm>
            <a:off x="153537" y="313477"/>
            <a:ext cx="13180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Gloria in </a:t>
            </a:r>
            <a:r>
              <a:rPr lang="fr-FR" sz="3600" b="1" cap="small" dirty="0" err="1">
                <a:latin typeface="Arial Black" panose="020B0A04020102020204" pitchFamily="34" charset="0"/>
              </a:rPr>
              <a:t>excelsis</a:t>
            </a:r>
            <a:r>
              <a:rPr lang="fr-FR" sz="3600" b="1" cap="small" dirty="0">
                <a:latin typeface="Arial Black" panose="020B0A04020102020204" pitchFamily="34" charset="0"/>
              </a:rPr>
              <a:t> Deo, Gloria Deo Domino</a:t>
            </a:r>
            <a:r>
              <a:rPr lang="fr-FR" sz="3600" cap="small" dirty="0">
                <a:latin typeface="Arial Black" panose="020B0A04020102020204" pitchFamily="34" charset="0"/>
              </a:rPr>
              <a:t> (bis)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E7AFF90-C09C-2B6A-D5E3-F0A81C4D186A}"/>
              </a:ext>
            </a:extLst>
          </p:cNvPr>
          <p:cNvSpPr txBox="1"/>
          <p:nvPr/>
        </p:nvSpPr>
        <p:spPr>
          <a:xfrm>
            <a:off x="153537" y="2151727"/>
            <a:ext cx="1209191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Car Toi seul es saint, Toi seul es Seigneur, Toi seul es le Très-Haut : Jésus Christ, Avec le Saint-Esprit,  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Dans la gloire de Dieu le Père.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602AE-18C7-6831-1342-48BC9705B894}"/>
              </a:ext>
            </a:extLst>
          </p:cNvPr>
          <p:cNvSpPr txBox="1"/>
          <p:nvPr/>
        </p:nvSpPr>
        <p:spPr>
          <a:xfrm>
            <a:off x="153537" y="5575025"/>
            <a:ext cx="126582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cap="small" dirty="0">
                <a:latin typeface="Arial Black" panose="020B0A04020102020204" pitchFamily="34" charset="0"/>
              </a:rPr>
              <a:t>Gloria in </a:t>
            </a:r>
            <a:r>
              <a:rPr lang="fr-FR" sz="3600" b="1" cap="small" dirty="0" err="1">
                <a:latin typeface="Arial Black" panose="020B0A04020102020204" pitchFamily="34" charset="0"/>
              </a:rPr>
              <a:t>excelsis</a:t>
            </a:r>
            <a:r>
              <a:rPr lang="fr-FR" sz="3600" b="1" cap="small" dirty="0">
                <a:latin typeface="Arial Black" panose="020B0A04020102020204" pitchFamily="34" charset="0"/>
              </a:rPr>
              <a:t> Deo, Gloria Deo Domino</a:t>
            </a:r>
            <a:r>
              <a:rPr lang="fr-FR" sz="3600" cap="small" dirty="0">
                <a:latin typeface="Arial Black" panose="020B0A04020102020204" pitchFamily="34" charset="0"/>
              </a:rPr>
              <a:t> (bis)</a:t>
            </a:r>
          </a:p>
        </p:txBody>
      </p:sp>
    </p:spTree>
    <p:extLst>
      <p:ext uri="{BB962C8B-B14F-4D97-AF65-F5344CB8AC3E}">
        <p14:creationId xmlns:p14="http://schemas.microsoft.com/office/powerpoint/2010/main" val="152962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18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B92C006-5FDA-5705-A647-CCF4AC1FBA35}"/>
              </a:ext>
            </a:extLst>
          </p:cNvPr>
          <p:cNvSpPr txBox="1"/>
          <p:nvPr/>
        </p:nvSpPr>
        <p:spPr>
          <a:xfrm>
            <a:off x="595952" y="2831399"/>
            <a:ext cx="11000095" cy="1594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cap="small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Bénis le Seigneur, ô mon âme ;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b="1" cap="small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mon Dieu, tu es si grand !</a:t>
            </a:r>
            <a:endParaRPr lang="fr-FR" sz="4000" cap="small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AD0AFC-68E2-C94D-8679-B2CAE820F4B1}"/>
              </a:ext>
            </a:extLst>
          </p:cNvPr>
          <p:cNvSpPr/>
          <p:nvPr/>
        </p:nvSpPr>
        <p:spPr>
          <a:xfrm>
            <a:off x="277564" y="232012"/>
            <a:ext cx="197425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Psaume</a:t>
            </a:r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944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1084</Words>
  <Application>Microsoft Office PowerPoint</Application>
  <PresentationFormat>Grand écran</PresentationFormat>
  <Paragraphs>94</Paragraphs>
  <Slides>32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7" baseType="lpstr">
      <vt:lpstr>Aptos</vt:lpstr>
      <vt:lpstr>Aptos Display</vt:lpstr>
      <vt:lpstr>Arial</vt:lpstr>
      <vt:lpstr>Arial Black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MYRIAM JOUGLET</dc:creator>
  <cp:lastModifiedBy>Christine</cp:lastModifiedBy>
  <cp:revision>3</cp:revision>
  <dcterms:created xsi:type="dcterms:W3CDTF">2025-01-05T12:42:34Z</dcterms:created>
  <dcterms:modified xsi:type="dcterms:W3CDTF">2025-01-06T07:33:46Z</dcterms:modified>
</cp:coreProperties>
</file>