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390" r:id="rId4"/>
    <p:sldId id="445" r:id="rId5"/>
    <p:sldId id="409" r:id="rId6"/>
    <p:sldId id="446" r:id="rId7"/>
    <p:sldId id="411" r:id="rId8"/>
    <p:sldId id="447" r:id="rId9"/>
    <p:sldId id="440" r:id="rId10"/>
    <p:sldId id="448" r:id="rId11"/>
    <p:sldId id="353" r:id="rId12"/>
    <p:sldId id="355" r:id="rId13"/>
    <p:sldId id="430" r:id="rId14"/>
    <p:sldId id="449" r:id="rId15"/>
    <p:sldId id="358" r:id="rId16"/>
    <p:sldId id="377" r:id="rId17"/>
    <p:sldId id="379" r:id="rId18"/>
    <p:sldId id="413" r:id="rId19"/>
    <p:sldId id="378" r:id="rId20"/>
    <p:sldId id="431" r:id="rId21"/>
    <p:sldId id="432" r:id="rId22"/>
    <p:sldId id="451" r:id="rId23"/>
    <p:sldId id="293" r:id="rId24"/>
    <p:sldId id="452" r:id="rId25"/>
    <p:sldId id="303" r:id="rId26"/>
    <p:sldId id="453" r:id="rId27"/>
    <p:sldId id="450" r:id="rId28"/>
    <p:sldId id="454" r:id="rId29"/>
    <p:sldId id="455" r:id="rId30"/>
    <p:sldId id="456" r:id="rId31"/>
    <p:sldId id="457" r:id="rId32"/>
    <p:sldId id="462" r:id="rId33"/>
    <p:sldId id="463" r:id="rId34"/>
    <p:sldId id="343" r:id="rId35"/>
    <p:sldId id="359" r:id="rId36"/>
    <p:sldId id="360" r:id="rId37"/>
    <p:sldId id="380" r:id="rId38"/>
    <p:sldId id="433" r:id="rId39"/>
    <p:sldId id="415" r:id="rId40"/>
    <p:sldId id="435" r:id="rId41"/>
    <p:sldId id="416" r:id="rId42"/>
    <p:sldId id="441" r:id="rId43"/>
    <p:sldId id="444" r:id="rId44"/>
    <p:sldId id="291" r:id="rId45"/>
    <p:sldId id="348" r:id="rId46"/>
    <p:sldId id="349" r:id="rId47"/>
    <p:sldId id="458" r:id="rId48"/>
    <p:sldId id="350" r:id="rId49"/>
    <p:sldId id="365" r:id="rId50"/>
    <p:sldId id="366" r:id="rId51"/>
    <p:sldId id="351" r:id="rId52"/>
    <p:sldId id="352" r:id="rId53"/>
    <p:sldId id="272" r:id="rId54"/>
    <p:sldId id="422" r:id="rId55"/>
    <p:sldId id="384" r:id="rId56"/>
    <p:sldId id="404" r:id="rId57"/>
    <p:sldId id="423" r:id="rId58"/>
    <p:sldId id="406" r:id="rId59"/>
    <p:sldId id="424" r:id="rId60"/>
    <p:sldId id="425" r:id="rId61"/>
    <p:sldId id="459" r:id="rId62"/>
    <p:sldId id="277" r:id="rId63"/>
    <p:sldId id="407" r:id="rId64"/>
    <p:sldId id="438" r:id="rId65"/>
    <p:sldId id="428" r:id="rId66"/>
    <p:sldId id="427" r:id="rId67"/>
    <p:sldId id="461" r:id="rId68"/>
    <p:sldId id="429" r:id="rId69"/>
    <p:sldId id="460" r:id="rId7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e PENIN" initials="CP" lastIdx="1" clrIdx="0">
    <p:extLst>
      <p:ext uri="{19B8F6BF-5375-455C-9EA6-DF929625EA0E}">
        <p15:presenceInfo xmlns:p15="http://schemas.microsoft.com/office/powerpoint/2012/main" userId="80b07815ccff064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454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77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967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365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6430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316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753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965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558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025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CD2B-700C-45FB-965D-DEADA9261330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22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0CD2B-700C-45FB-965D-DEADA9261330}" type="datetimeFigureOut">
              <a:rPr lang="fr-FR" smtClean="0"/>
              <a:t>13/01/2025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2BE86-F792-448C-994C-14CF28E4C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8767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964488-F5FE-4654-900E-38BFD567F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6476" y="471791"/>
            <a:ext cx="4464649" cy="5031386"/>
          </a:xfrm>
        </p:spPr>
        <p:txBody>
          <a:bodyPr>
            <a:noAutofit/>
          </a:bodyPr>
          <a:lstStyle/>
          <a:p>
            <a:pPr algn="ctr"/>
            <a:r>
              <a:rPr lang="fr-FR" sz="4800" dirty="0">
                <a:latin typeface="Arial Black" panose="020B0A04020102020204" pitchFamily="34" charset="0"/>
              </a:rPr>
              <a:t> </a:t>
            </a:r>
            <a:br>
              <a:rPr lang="fr-FR" sz="4800" dirty="0">
                <a:latin typeface="Arial Black" panose="020B0A04020102020204" pitchFamily="34" charset="0"/>
              </a:rPr>
            </a:br>
            <a:r>
              <a:rPr lang="fr-FR" sz="4800" dirty="0">
                <a:latin typeface="Arial Black" panose="020B0A04020102020204" pitchFamily="34" charset="0"/>
              </a:rPr>
              <a:t>MESSES DES 18 et 19 JANVIER </a:t>
            </a:r>
            <a:br>
              <a:rPr lang="fr-FR" sz="4800" dirty="0">
                <a:latin typeface="Arial Black" panose="020B0A04020102020204" pitchFamily="34" charset="0"/>
              </a:rPr>
            </a:br>
            <a:r>
              <a:rPr lang="fr-FR" sz="4800" dirty="0">
                <a:latin typeface="Arial Black" panose="020B0A04020102020204" pitchFamily="34" charset="0"/>
              </a:rPr>
              <a:t>2025</a:t>
            </a:r>
            <a:br>
              <a:rPr lang="fr-FR" sz="4800" dirty="0">
                <a:latin typeface="Arial Black" panose="020B0A04020102020204" pitchFamily="34" charset="0"/>
              </a:rPr>
            </a:br>
            <a:br>
              <a:rPr lang="fr-FR" sz="4800" dirty="0">
                <a:latin typeface="Arial Black" panose="020B0A04020102020204" pitchFamily="34" charset="0"/>
              </a:rPr>
            </a:br>
            <a:r>
              <a:rPr lang="fr-FR" sz="4000" dirty="0">
                <a:latin typeface="Arial Black" panose="020B0A04020102020204" pitchFamily="34" charset="0"/>
              </a:rPr>
              <a:t>Dimanche de la parole de Dieu.</a:t>
            </a:r>
          </a:p>
        </p:txBody>
      </p:sp>
      <p:pic>
        <p:nvPicPr>
          <p:cNvPr id="1026" name="Picture 2" descr="2ème dimanche - Année C – 16 janvier 2022 – Évangile de Jean 2, 1-11">
            <a:extLst>
              <a:ext uri="{FF2B5EF4-FFF2-40B4-BE49-F238E27FC236}">
                <a16:creationId xmlns:a16="http://schemas.microsoft.com/office/drawing/2014/main" id="{756FEE51-4D46-4BB3-873D-8945B9195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64" y="827213"/>
            <a:ext cx="6402257" cy="4801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6CF2252C-BD79-FCE6-6F2A-61805AA90544}"/>
              </a:ext>
            </a:extLst>
          </p:cNvPr>
          <p:cNvSpPr txBox="1"/>
          <p:nvPr/>
        </p:nvSpPr>
        <p:spPr>
          <a:xfrm>
            <a:off x="646980" y="5771072"/>
            <a:ext cx="3717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Les noces de Cana</a:t>
            </a:r>
          </a:p>
        </p:txBody>
      </p:sp>
    </p:spTree>
    <p:extLst>
      <p:ext uri="{BB962C8B-B14F-4D97-AF65-F5344CB8AC3E}">
        <p14:creationId xmlns:p14="http://schemas.microsoft.com/office/powerpoint/2010/main" val="747331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F9848E-AB11-A65B-7A93-B48A5085F3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374F93A9-1BDD-CBA2-A4F4-966CE045A014}"/>
              </a:ext>
            </a:extLst>
          </p:cNvPr>
          <p:cNvSpPr txBox="1"/>
          <p:nvPr/>
        </p:nvSpPr>
        <p:spPr>
          <a:xfrm>
            <a:off x="204254" y="1000534"/>
            <a:ext cx="1198774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R. Nous sommes le corps du Christ,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Chacun de nous est un membre de ce corps.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Chacun reçoit la grâce de l´Esprit pour le bien du corps entier.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Chacun reçoit la grâce de l´Esprit pour le bien du corps entier.</a:t>
            </a:r>
            <a:endParaRPr kumimoji="0" lang="fr-FR" sz="4400" b="0" i="1" u="none" strike="noStrike" kern="1200" cap="small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044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9853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E821A3-804A-B970-2D2C-5EC95470C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874" y="73740"/>
            <a:ext cx="1353422" cy="496712"/>
          </a:xfrm>
        </p:spPr>
        <p:txBody>
          <a:bodyPr>
            <a:normAutofit fontScale="90000"/>
          </a:bodyPr>
          <a:lstStyle/>
          <a:p>
            <a:r>
              <a:rPr lang="fr-FR" sz="3200" b="1" u="sng" dirty="0">
                <a:latin typeface="+mn-lt"/>
              </a:rPr>
              <a:t>Kyrie.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C7FC7A-DCB3-68D5-E47C-10A26D0BB4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459" y="938237"/>
            <a:ext cx="11806105" cy="5612235"/>
          </a:xfrm>
        </p:spPr>
        <p:txBody>
          <a:bodyPr>
            <a:noAutofit/>
          </a:bodyPr>
          <a:lstStyle/>
          <a:p>
            <a:pPr algn="l"/>
            <a:r>
              <a:rPr lang="fr-FR" sz="4400" dirty="0">
                <a:latin typeface="Arial Black" panose="020B0A04020102020204" pitchFamily="34" charset="0"/>
              </a:rPr>
              <a:t>1. Seigneur Jésus, envoyé par le Père, pour guérir et sauver les hommes,</a:t>
            </a:r>
          </a:p>
          <a:p>
            <a:pPr algn="l"/>
            <a:r>
              <a:rPr lang="fr-FR" sz="4400" dirty="0">
                <a:latin typeface="Arial Black" panose="020B0A04020102020204" pitchFamily="34" charset="0"/>
              </a:rPr>
              <a:t>prends pitié de nous !</a:t>
            </a:r>
          </a:p>
          <a:p>
            <a:pPr algn="l"/>
            <a:r>
              <a:rPr lang="fr-FR" sz="4400" dirty="0">
                <a:latin typeface="Arial Black" panose="020B0A04020102020204" pitchFamily="34" charset="0"/>
              </a:rPr>
              <a:t>Kyrie eleison, Kyrie eleison, Kyrie eleison</a:t>
            </a:r>
          </a:p>
          <a:p>
            <a:pPr algn="l"/>
            <a:endParaRPr lang="fr-FR" sz="4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556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408084BD-786F-C381-690B-7D8157DA0584}"/>
              </a:ext>
            </a:extLst>
          </p:cNvPr>
          <p:cNvSpPr txBox="1"/>
          <p:nvPr/>
        </p:nvSpPr>
        <p:spPr>
          <a:xfrm>
            <a:off x="749920" y="669886"/>
            <a:ext cx="11064128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4400" dirty="0">
                <a:latin typeface="Arial Black" panose="020B0A04020102020204" pitchFamily="34" charset="0"/>
              </a:rPr>
              <a:t>2. O Christ, venu dans le monde, appeler tous les pécheurs,</a:t>
            </a:r>
          </a:p>
          <a:p>
            <a:pPr algn="l"/>
            <a:r>
              <a:rPr lang="fr-FR" sz="4400" dirty="0">
                <a:latin typeface="Arial Black" panose="020B0A04020102020204" pitchFamily="34" charset="0"/>
              </a:rPr>
              <a:t>prends pitié de nous !</a:t>
            </a:r>
          </a:p>
          <a:p>
            <a:pPr algn="l"/>
            <a:r>
              <a:rPr lang="fr-FR" sz="4400" dirty="0" err="1">
                <a:latin typeface="Arial Black" panose="020B0A04020102020204" pitchFamily="34" charset="0"/>
              </a:rPr>
              <a:t>Christe</a:t>
            </a:r>
            <a:r>
              <a:rPr lang="fr-FR" sz="4400" dirty="0">
                <a:latin typeface="Arial Black" panose="020B0A04020102020204" pitchFamily="34" charset="0"/>
              </a:rPr>
              <a:t> eleison, </a:t>
            </a:r>
            <a:r>
              <a:rPr lang="fr-FR" sz="4400" dirty="0" err="1">
                <a:latin typeface="Arial Black" panose="020B0A04020102020204" pitchFamily="34" charset="0"/>
              </a:rPr>
              <a:t>Christe</a:t>
            </a:r>
            <a:r>
              <a:rPr lang="fr-FR" sz="4400" dirty="0">
                <a:latin typeface="Arial Black" panose="020B0A04020102020204" pitchFamily="34" charset="0"/>
              </a:rPr>
              <a:t> eleison, </a:t>
            </a:r>
            <a:r>
              <a:rPr lang="fr-FR" sz="4400" dirty="0" err="1">
                <a:latin typeface="Arial Black" panose="020B0A04020102020204" pitchFamily="34" charset="0"/>
              </a:rPr>
              <a:t>Christe</a:t>
            </a:r>
            <a:r>
              <a:rPr lang="fr-FR" sz="4400" dirty="0">
                <a:latin typeface="Arial Black" panose="020B0A04020102020204" pitchFamily="34" charset="0"/>
              </a:rPr>
              <a:t> eleison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2347743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34F483-4283-DFB0-13A5-DF4D5808C0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6DAB7D9A-B1D2-C80B-014B-807DC51B351C}"/>
              </a:ext>
            </a:extLst>
          </p:cNvPr>
          <p:cNvSpPr txBox="1"/>
          <p:nvPr/>
        </p:nvSpPr>
        <p:spPr>
          <a:xfrm>
            <a:off x="749920" y="669886"/>
            <a:ext cx="11064128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4400" dirty="0">
                <a:latin typeface="Arial Black" panose="020B0A04020102020204" pitchFamily="34" charset="0"/>
              </a:rPr>
              <a:t>3. Seigneur Jésus, élevé dans la gloire du Père, où tu intercèdes pour nous,</a:t>
            </a:r>
          </a:p>
          <a:p>
            <a:pPr algn="l"/>
            <a:r>
              <a:rPr lang="fr-FR" sz="4400" dirty="0">
                <a:latin typeface="Arial Black" panose="020B0A04020102020204" pitchFamily="34" charset="0"/>
              </a:rPr>
              <a:t>prends pitié de nous !</a:t>
            </a:r>
          </a:p>
          <a:p>
            <a:pPr algn="l"/>
            <a:r>
              <a:rPr lang="fr-FR" sz="4400" dirty="0">
                <a:latin typeface="Arial Black" panose="020B0A04020102020204" pitchFamily="34" charset="0"/>
              </a:rPr>
              <a:t>Kyrie eleison, Kyrie eleison, Kyrie eleison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2677335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8971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E821A3-804A-B970-2D2C-5EC95470C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874" y="73740"/>
            <a:ext cx="1353422" cy="496712"/>
          </a:xfrm>
        </p:spPr>
        <p:txBody>
          <a:bodyPr>
            <a:normAutofit fontScale="90000"/>
          </a:bodyPr>
          <a:lstStyle/>
          <a:p>
            <a:r>
              <a:rPr lang="fr-FR" sz="3200" b="1" u="sng" dirty="0">
                <a:latin typeface="+mn-lt"/>
              </a:rPr>
              <a:t>Gloria.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C7FC7A-DCB3-68D5-E47C-10A26D0BB4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874" y="503340"/>
            <a:ext cx="11806105" cy="5612235"/>
          </a:xfrm>
        </p:spPr>
        <p:txBody>
          <a:bodyPr>
            <a:noAutofit/>
          </a:bodyPr>
          <a:lstStyle/>
          <a:p>
            <a:pPr algn="l"/>
            <a:endParaRPr lang="fr-FR" sz="4400" dirty="0">
              <a:latin typeface="Arial Black" panose="020B0A04020102020204" pitchFamily="34" charset="0"/>
            </a:endParaRPr>
          </a:p>
          <a:p>
            <a:pPr algn="l"/>
            <a:r>
              <a:rPr lang="fr-FR" sz="4400" dirty="0">
                <a:latin typeface="Arial Black" panose="020B0A04020102020204" pitchFamily="34" charset="0"/>
              </a:rPr>
              <a:t>Gloria in </a:t>
            </a:r>
            <a:r>
              <a:rPr lang="fr-FR" sz="4400" dirty="0" err="1">
                <a:latin typeface="Arial Black" panose="020B0A04020102020204" pitchFamily="34" charset="0"/>
              </a:rPr>
              <a:t>excelsis</a:t>
            </a:r>
            <a:r>
              <a:rPr lang="fr-FR" sz="4400" dirty="0">
                <a:latin typeface="Arial Black" panose="020B0A04020102020204" pitchFamily="34" charset="0"/>
              </a:rPr>
              <a:t> Deo !</a:t>
            </a:r>
          </a:p>
          <a:p>
            <a:pPr algn="l"/>
            <a:r>
              <a:rPr lang="fr-FR" sz="4400" dirty="0">
                <a:latin typeface="Arial Black" panose="020B0A04020102020204" pitchFamily="34" charset="0"/>
              </a:rPr>
              <a:t>Gloria Deo Domino !</a:t>
            </a:r>
          </a:p>
          <a:p>
            <a:pPr algn="l"/>
            <a:r>
              <a:rPr lang="fr-FR" sz="4400" dirty="0">
                <a:latin typeface="Arial Black" panose="020B0A04020102020204" pitchFamily="34" charset="0"/>
              </a:rPr>
              <a:t>Gloria in </a:t>
            </a:r>
            <a:r>
              <a:rPr lang="fr-FR" sz="4400" dirty="0" err="1">
                <a:latin typeface="Arial Black" panose="020B0A04020102020204" pitchFamily="34" charset="0"/>
              </a:rPr>
              <a:t>excelsis</a:t>
            </a:r>
            <a:r>
              <a:rPr lang="fr-FR" sz="4400" dirty="0">
                <a:latin typeface="Arial Black" panose="020B0A04020102020204" pitchFamily="34" charset="0"/>
              </a:rPr>
              <a:t> Deo !</a:t>
            </a:r>
          </a:p>
          <a:p>
            <a:pPr algn="l"/>
            <a:r>
              <a:rPr lang="fr-FR" sz="4400" dirty="0">
                <a:latin typeface="Arial Black" panose="020B0A04020102020204" pitchFamily="34" charset="0"/>
              </a:rPr>
              <a:t>Gloria Deo Domino !</a:t>
            </a:r>
          </a:p>
          <a:p>
            <a:pPr algn="l"/>
            <a:endParaRPr lang="fr-FR" sz="1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572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7DC7FC7A-DCB3-68D5-E47C-10A26D0BB4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224" y="486562"/>
            <a:ext cx="11806105" cy="5612235"/>
          </a:xfrm>
        </p:spPr>
        <p:txBody>
          <a:bodyPr>
            <a:noAutofit/>
          </a:bodyPr>
          <a:lstStyle/>
          <a:p>
            <a:pPr algn="l"/>
            <a:endParaRPr lang="fr-FR" sz="1000" dirty="0">
              <a:latin typeface="Arial Black" panose="020B0A04020102020204" pitchFamily="34" charset="0"/>
            </a:endParaRPr>
          </a:p>
          <a:p>
            <a:pPr algn="l"/>
            <a:endParaRPr lang="fr-FR" sz="4000" dirty="0">
              <a:latin typeface="Arial Black" panose="020B0A040201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BBAC777-74CA-751F-B208-127E6F5963FF}"/>
              </a:ext>
            </a:extLst>
          </p:cNvPr>
          <p:cNvSpPr txBox="1"/>
          <p:nvPr/>
        </p:nvSpPr>
        <p:spPr>
          <a:xfrm>
            <a:off x="566389" y="335845"/>
            <a:ext cx="11059222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4400" dirty="0">
                <a:latin typeface="Arial Black" panose="020B0A04020102020204" pitchFamily="34" charset="0"/>
              </a:rPr>
              <a:t>Gloire à Dieu au plus haut des cieux,</a:t>
            </a:r>
          </a:p>
          <a:p>
            <a:pPr algn="l"/>
            <a:r>
              <a:rPr lang="fr-FR" sz="4400" dirty="0">
                <a:latin typeface="Arial Black" panose="020B0A04020102020204" pitchFamily="34" charset="0"/>
              </a:rPr>
              <a:t>Et paix sur la terre aux hommes qu’il aime.</a:t>
            </a:r>
          </a:p>
          <a:p>
            <a:pPr algn="l"/>
            <a:r>
              <a:rPr lang="fr-FR" sz="4400" dirty="0">
                <a:latin typeface="Arial Black" panose="020B0A04020102020204" pitchFamily="34" charset="0"/>
              </a:rPr>
              <a:t>Nous te louons, nous te bénissons,</a:t>
            </a:r>
          </a:p>
          <a:p>
            <a:pPr algn="l"/>
            <a:r>
              <a:rPr lang="fr-FR" sz="4400" dirty="0">
                <a:latin typeface="Arial Black" panose="020B0A04020102020204" pitchFamily="34" charset="0"/>
              </a:rPr>
              <a:t>Nous t’adorons,</a:t>
            </a:r>
          </a:p>
          <a:p>
            <a:pPr algn="l"/>
            <a:r>
              <a:rPr lang="fr-FR" sz="4400" dirty="0">
                <a:latin typeface="Arial Black" panose="020B0A04020102020204" pitchFamily="34" charset="0"/>
              </a:rPr>
              <a:t>Nous te glorifions, nous te rendons grâce</a:t>
            </a:r>
          </a:p>
          <a:p>
            <a:pPr algn="l"/>
            <a:r>
              <a:rPr lang="fr-FR" sz="4400" dirty="0">
                <a:latin typeface="Arial Black" panose="020B0A04020102020204" pitchFamily="34" charset="0"/>
              </a:rPr>
              <a:t>Pour ton immense gloire,</a:t>
            </a:r>
          </a:p>
        </p:txBody>
      </p:sp>
    </p:spTree>
    <p:extLst>
      <p:ext uri="{BB962C8B-B14F-4D97-AF65-F5344CB8AC3E}">
        <p14:creationId xmlns:p14="http://schemas.microsoft.com/office/powerpoint/2010/main" val="26216973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>
            <a:extLst>
              <a:ext uri="{FF2B5EF4-FFF2-40B4-BE49-F238E27FC236}">
                <a16:creationId xmlns:a16="http://schemas.microsoft.com/office/drawing/2014/main" id="{1DEE360E-571E-4C6A-FD75-9529B449201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93675" y="715460"/>
            <a:ext cx="11804650" cy="36522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4400" dirty="0">
                <a:latin typeface="Arial Black" panose="020B0A04020102020204" pitchFamily="34" charset="0"/>
              </a:rPr>
              <a:t>Seigneur Dieu, Roi du Ciel,</a:t>
            </a:r>
          </a:p>
          <a:p>
            <a:pPr algn="l"/>
            <a:r>
              <a:rPr lang="fr-FR" sz="4400" dirty="0">
                <a:latin typeface="Arial Black" panose="020B0A04020102020204" pitchFamily="34" charset="0"/>
              </a:rPr>
              <a:t>Dieu le Père tout -puissant.</a:t>
            </a:r>
          </a:p>
          <a:p>
            <a:pPr algn="l"/>
            <a:r>
              <a:rPr lang="fr-FR" sz="4400" dirty="0">
                <a:latin typeface="Arial Black" panose="020B0A04020102020204" pitchFamily="34" charset="0"/>
              </a:rPr>
              <a:t>Seigneur Fils unique, Jésus Christ,</a:t>
            </a:r>
          </a:p>
          <a:p>
            <a:pPr algn="l"/>
            <a:r>
              <a:rPr lang="fr-FR" sz="4400" dirty="0">
                <a:latin typeface="Arial Black" panose="020B0A04020102020204" pitchFamily="34" charset="0"/>
              </a:rPr>
              <a:t>Seigneur Dieu, Agneau de Dieu</a:t>
            </a:r>
          </a:p>
          <a:p>
            <a:pPr algn="l"/>
            <a:r>
              <a:rPr lang="fr-FR" sz="4400" dirty="0">
                <a:latin typeface="Arial Black" panose="020B0A04020102020204" pitchFamily="34" charset="0"/>
              </a:rPr>
              <a:t>Le Fils du Père,</a:t>
            </a:r>
          </a:p>
        </p:txBody>
      </p:sp>
    </p:spTree>
    <p:extLst>
      <p:ext uri="{BB962C8B-B14F-4D97-AF65-F5344CB8AC3E}">
        <p14:creationId xmlns:p14="http://schemas.microsoft.com/office/powerpoint/2010/main" val="27669999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4C62A316-65D8-371F-2E0D-281179463AE2}"/>
              </a:ext>
            </a:extLst>
          </p:cNvPr>
          <p:cNvSpPr txBox="1"/>
          <p:nvPr/>
        </p:nvSpPr>
        <p:spPr>
          <a:xfrm>
            <a:off x="432574" y="444257"/>
            <a:ext cx="11326852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b="0" i="0" dirty="0">
                <a:effectLst/>
                <a:latin typeface="Arial Black" panose="020B0A04020102020204" pitchFamily="34" charset="0"/>
              </a:rPr>
              <a:t>Toi qui enlèves les péchés du monde,</a:t>
            </a:r>
            <a:br>
              <a:rPr lang="fr-FR" sz="4400" dirty="0">
                <a:latin typeface="Arial Black" panose="020B0A04020102020204" pitchFamily="34" charset="0"/>
              </a:rPr>
            </a:br>
            <a:r>
              <a:rPr lang="fr-FR" sz="4400" b="0" i="0" dirty="0">
                <a:effectLst/>
                <a:latin typeface="Arial Black" panose="020B0A04020102020204" pitchFamily="34" charset="0"/>
              </a:rPr>
              <a:t>Prends pitié de nous ;</a:t>
            </a:r>
            <a:br>
              <a:rPr lang="fr-FR" sz="4400" dirty="0">
                <a:latin typeface="Arial Black" panose="020B0A04020102020204" pitchFamily="34" charset="0"/>
              </a:rPr>
            </a:br>
            <a:r>
              <a:rPr lang="fr-FR" sz="4400" b="0" i="0" dirty="0">
                <a:effectLst/>
                <a:latin typeface="Arial Black" panose="020B0A04020102020204" pitchFamily="34" charset="0"/>
              </a:rPr>
              <a:t>Toi qui enlèves les péchés du monde,</a:t>
            </a:r>
            <a:br>
              <a:rPr lang="fr-FR" sz="4400" dirty="0">
                <a:latin typeface="Arial Black" panose="020B0A04020102020204" pitchFamily="34" charset="0"/>
              </a:rPr>
            </a:br>
            <a:r>
              <a:rPr lang="fr-FR" sz="4400" b="0" i="0" dirty="0">
                <a:effectLst/>
                <a:latin typeface="Arial Black" panose="020B0A04020102020204" pitchFamily="34" charset="0"/>
              </a:rPr>
              <a:t>Reçois notre prière,</a:t>
            </a:r>
            <a:br>
              <a:rPr lang="fr-FR" sz="4400" dirty="0">
                <a:latin typeface="Arial Black" panose="020B0A04020102020204" pitchFamily="34" charset="0"/>
              </a:rPr>
            </a:br>
            <a:r>
              <a:rPr lang="fr-FR" sz="4400" b="0" i="0" dirty="0">
                <a:effectLst/>
                <a:latin typeface="Arial Black" panose="020B0A04020102020204" pitchFamily="34" charset="0"/>
              </a:rPr>
              <a:t>Toi qui es assis à la droite du Père,</a:t>
            </a:r>
            <a:br>
              <a:rPr lang="fr-FR" sz="4400" dirty="0">
                <a:latin typeface="Arial Black" panose="020B0A04020102020204" pitchFamily="34" charset="0"/>
              </a:rPr>
            </a:br>
            <a:r>
              <a:rPr lang="fr-FR" sz="4400" b="0" i="0" dirty="0">
                <a:effectLst/>
                <a:latin typeface="Arial Black" panose="020B0A04020102020204" pitchFamily="34" charset="0"/>
              </a:rPr>
              <a:t>Prends pitié de nous ;</a:t>
            </a:r>
            <a:endParaRPr lang="fr-FR" sz="4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14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933836E-64DE-4F09-8945-2B7A4E15AB3A}"/>
              </a:ext>
            </a:extLst>
          </p:cNvPr>
          <p:cNvSpPr txBox="1"/>
          <p:nvPr/>
        </p:nvSpPr>
        <p:spPr>
          <a:xfrm>
            <a:off x="204254" y="1000534"/>
            <a:ext cx="1198774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R. Nous sommes le corps du Christ,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Chacun de nous est un membre de ce corps.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Chacun reçoit la grâce de l´Esprit pour le bien du corps entier.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Chacun reçoit la grâce de l´Esprit pour le bien du corps entier.</a:t>
            </a:r>
            <a:endParaRPr kumimoji="0" lang="fr-FR" sz="4400" b="0" i="1" u="none" strike="noStrike" kern="1200" cap="small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8057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224AE4-2E58-9CEF-2082-1C734B320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175" y="743956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4400" dirty="0">
                <a:latin typeface="Arial Black" panose="020B0A04020102020204" pitchFamily="34" charset="0"/>
              </a:rPr>
              <a:t>Car toi seul es Saint,</a:t>
            </a:r>
          </a:p>
          <a:p>
            <a:pPr marL="0" indent="0">
              <a:buNone/>
            </a:pPr>
            <a:r>
              <a:rPr lang="fr-FR" sz="4400" dirty="0">
                <a:latin typeface="Arial Black" panose="020B0A04020102020204" pitchFamily="34" charset="0"/>
              </a:rPr>
              <a:t>Toi seul es Seigneur,</a:t>
            </a:r>
          </a:p>
          <a:p>
            <a:pPr marL="0" indent="0">
              <a:buNone/>
            </a:pPr>
            <a:r>
              <a:rPr lang="fr-FR" sz="4400" dirty="0">
                <a:latin typeface="Arial Black" panose="020B0A04020102020204" pitchFamily="34" charset="0"/>
              </a:rPr>
              <a:t>Toi seul es le Très-Haut, Jésus Christ,</a:t>
            </a:r>
          </a:p>
          <a:p>
            <a:pPr marL="0" indent="0">
              <a:buNone/>
            </a:pPr>
            <a:r>
              <a:rPr lang="fr-FR" sz="4400" dirty="0">
                <a:latin typeface="Arial Black" panose="020B0A04020102020204" pitchFamily="34" charset="0"/>
              </a:rPr>
              <a:t>Avec le Saint Esprit,</a:t>
            </a:r>
          </a:p>
          <a:p>
            <a:pPr marL="0" indent="0">
              <a:buNone/>
            </a:pPr>
            <a:r>
              <a:rPr lang="fr-FR" sz="4400" dirty="0">
                <a:latin typeface="Arial Black" panose="020B0A04020102020204" pitchFamily="34" charset="0"/>
              </a:rPr>
              <a:t>Dans la gloire de Dieu le Père.</a:t>
            </a:r>
          </a:p>
          <a:p>
            <a:pPr marL="0" indent="0">
              <a:buNone/>
            </a:pPr>
            <a:r>
              <a:rPr lang="fr-FR" sz="4400" dirty="0">
                <a:latin typeface="Arial Black" panose="020B0A04020102020204" pitchFamily="34" charset="0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val="526234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5F2FBADA-D977-343D-6004-3FA5C329BC83}"/>
              </a:ext>
            </a:extLst>
          </p:cNvPr>
          <p:cNvSpPr txBox="1"/>
          <p:nvPr/>
        </p:nvSpPr>
        <p:spPr>
          <a:xfrm>
            <a:off x="2419815" y="1237114"/>
            <a:ext cx="730125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600" b="1" dirty="0">
                <a:latin typeface="Arial Black" panose="020B0A04020102020204" pitchFamily="34" charset="0"/>
                <a:ea typeface="Calibri" panose="020F0502020204030204" pitchFamily="34" charset="0"/>
              </a:rPr>
              <a:t>Lecture du l</a:t>
            </a:r>
            <a:r>
              <a:rPr lang="fr-FR" sz="3600" b="1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ivre </a:t>
            </a:r>
          </a:p>
          <a:p>
            <a:pPr algn="ctr"/>
            <a:r>
              <a:rPr lang="fr-FR" sz="3600" b="1" dirty="0">
                <a:latin typeface="Arial Black" panose="020B0A04020102020204" pitchFamily="34" charset="0"/>
                <a:ea typeface="Calibri" panose="020F0502020204030204" pitchFamily="34" charset="0"/>
              </a:rPr>
              <a:t>d</a:t>
            </a:r>
            <a:r>
              <a:rPr lang="fr-FR" sz="3600" b="1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u livre du prophète Isaïe  (62, 1-5)</a:t>
            </a:r>
            <a:endParaRPr lang="fr-FR" sz="3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4515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65ABF9-E5AF-E7CD-3C66-D3156C6E37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44208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49063A5-78AA-4121-A6E8-2519A347FBF7}"/>
              </a:ext>
            </a:extLst>
          </p:cNvPr>
          <p:cNvSpPr txBox="1"/>
          <p:nvPr/>
        </p:nvSpPr>
        <p:spPr>
          <a:xfrm>
            <a:off x="370193" y="444101"/>
            <a:ext cx="11451613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Psaume </a:t>
            </a:r>
            <a:r>
              <a:rPr lang="fr-FR" sz="4000" u="sng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95</a:t>
            </a:r>
            <a:r>
              <a:rPr lang="fr-FR" sz="40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endParaRPr lang="fr-FR" sz="48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Raconter à tous les peuples les merveilles du Seigneur !</a:t>
            </a:r>
          </a:p>
        </p:txBody>
      </p:sp>
    </p:spTree>
    <p:extLst>
      <p:ext uri="{BB962C8B-B14F-4D97-AF65-F5344CB8AC3E}">
        <p14:creationId xmlns:p14="http://schemas.microsoft.com/office/powerpoint/2010/main" val="34133205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2739C6-9143-DC84-03E9-4DCEAD8D5A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38757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D2C4FB3-8FE6-1281-4201-E1FBD7B58AEC}"/>
              </a:ext>
            </a:extLst>
          </p:cNvPr>
          <p:cNvSpPr txBox="1"/>
          <p:nvPr/>
        </p:nvSpPr>
        <p:spPr>
          <a:xfrm>
            <a:off x="2419815" y="1237114"/>
            <a:ext cx="730125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600" b="1" dirty="0">
                <a:latin typeface="Arial Black" panose="020B0A04020102020204" pitchFamily="34" charset="0"/>
                <a:ea typeface="Calibri" panose="020F0502020204030204" pitchFamily="34" charset="0"/>
              </a:rPr>
              <a:t>Lecture de la première lettre de saint Paul apôtre aux Corinthiens </a:t>
            </a:r>
          </a:p>
          <a:p>
            <a:pPr algn="ctr"/>
            <a:r>
              <a:rPr lang="fr-FR" sz="3600" b="1" dirty="0">
                <a:latin typeface="Arial Black" panose="020B0A04020102020204" pitchFamily="34" charset="0"/>
                <a:ea typeface="Calibri" panose="020F0502020204030204" pitchFamily="34" charset="0"/>
              </a:rPr>
              <a:t>(12, 4-11)</a:t>
            </a:r>
            <a:endParaRPr lang="fr-FR" sz="3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8200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3AA0B3-28E6-2D46-BB54-207EEAE5D9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25745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83D502-7EF0-BD28-20FB-FAE2661769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A39A29A-9D79-B49A-5AFA-9C32329AA34C}"/>
              </a:ext>
            </a:extLst>
          </p:cNvPr>
          <p:cNvSpPr txBox="1"/>
          <p:nvPr/>
        </p:nvSpPr>
        <p:spPr>
          <a:xfrm>
            <a:off x="370193" y="811654"/>
            <a:ext cx="11451613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Alléluia, alléluia, alléluia, alléluia ! (bis)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Alléluia, alléluia, alléluia, alléluia ! (bis)</a:t>
            </a:r>
          </a:p>
          <a:p>
            <a:endParaRPr lang="fr-FR" sz="44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Alléluia, alléluia ! Louange à toi Seigneur Jésus ! (bis)</a:t>
            </a:r>
          </a:p>
          <a:p>
            <a:endParaRPr lang="fr-FR" sz="4000" u="sng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0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48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9308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4DF6C6-CD8F-9228-82E6-84C4CA8D84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3648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016C9E-6620-05B4-8E91-4F1B95C466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873BA2A-2C34-4E87-61B1-D9829618945A}"/>
              </a:ext>
            </a:extLst>
          </p:cNvPr>
          <p:cNvSpPr txBox="1"/>
          <p:nvPr/>
        </p:nvSpPr>
        <p:spPr>
          <a:xfrm>
            <a:off x="370193" y="390313"/>
            <a:ext cx="11451613" cy="8094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crois en un seul Dieu, le Père tout puissant,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créateur du ciel et de la terre, de l’univers visible et invisible,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crois en un seul Seigneur, Jésus Christ,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Fils unique de Dieu, né du Père avant tous les siècles :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Dieu, né de Dieu,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lumière, née de la lumière,</a:t>
            </a:r>
          </a:p>
          <a:p>
            <a:endParaRPr lang="fr-FR" sz="40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4000" u="sng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0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48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148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993BF11B-4044-2ECA-FCFC-6DA34C987966}"/>
              </a:ext>
            </a:extLst>
          </p:cNvPr>
          <p:cNvSpPr txBox="1"/>
          <p:nvPr/>
        </p:nvSpPr>
        <p:spPr>
          <a:xfrm>
            <a:off x="207977" y="451376"/>
            <a:ext cx="11776046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4400" dirty="0">
              <a:latin typeface="Arial Black" panose="020B0A04020102020204" pitchFamily="34" charset="0"/>
            </a:endParaRPr>
          </a:p>
          <a:p>
            <a:r>
              <a:rPr lang="fr-FR" sz="4400" dirty="0">
                <a:latin typeface="Arial Black" panose="020B0A04020102020204" pitchFamily="34" charset="0"/>
              </a:rPr>
              <a:t>1 - Dieu nous a tous appelés à tenir la même espérance,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Pour former un seul corps baptisé dans l´Esprit.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Dieu nous a tous appelés à la même sainteté,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Pour former un seul corps baptisé dans l´Esprit.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93157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404E44-0635-646B-692E-F7F31F233B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7E524C04-C5F6-A4DE-E330-D474EB99D0D3}"/>
              </a:ext>
            </a:extLst>
          </p:cNvPr>
          <p:cNvSpPr txBox="1"/>
          <p:nvPr/>
        </p:nvSpPr>
        <p:spPr>
          <a:xfrm>
            <a:off x="145907" y="260917"/>
            <a:ext cx="11451613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vrai Dieu, né du vrai Dieu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Engendré non pas créé,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consubstantiel au Père ;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par lui tout a été fait.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nous les hommes, et pour notre salut,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descendit du ciel;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l’Esprit Saint, il a pris chair de la Vierge Marie, et s’est fait homme.</a:t>
            </a:r>
          </a:p>
          <a:p>
            <a:endParaRPr lang="fr-FR" sz="4000" u="sng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0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48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593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3F5A30-1B50-B32C-01DA-B2A94EE99A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082C1102-D957-E901-6CD8-9A4E53CCDEC3}"/>
              </a:ext>
            </a:extLst>
          </p:cNvPr>
          <p:cNvSpPr txBox="1"/>
          <p:nvPr/>
        </p:nvSpPr>
        <p:spPr>
          <a:xfrm>
            <a:off x="301182" y="183279"/>
            <a:ext cx="11451613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Crucifié pour nous sous Ponce Pilate,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souffrit sa passion et fut mis au tombeau.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ressuscita le troisième jour,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conformément aux Ecritures, et il monta au ciel;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assis à la droite du Père.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reviendra dans la gloire, pour juger les vivants et les morts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son règne n’aura pas de fin.</a:t>
            </a:r>
            <a:endParaRPr lang="fr-FR" sz="4000" u="sng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0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48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2744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FF632D-C060-81B1-F473-9ACE3BA4CF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2514907-3B3E-5290-0301-003464B12A3A}"/>
              </a:ext>
            </a:extLst>
          </p:cNvPr>
          <p:cNvSpPr txBox="1"/>
          <p:nvPr/>
        </p:nvSpPr>
        <p:spPr>
          <a:xfrm>
            <a:off x="370193" y="390313"/>
            <a:ext cx="11451613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crois en l’Esprit Saint, qui est Seigneur et qui donne la vie; il procède du Père et du Fils.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 le Père et le Fils, il reçoit même adoration et même gloire; il a parlé par les prophètes.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crois en l’Eglise, une, sainte, catholique et apostolique.</a:t>
            </a: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reconnais un seul baptême pour le pardon des péchés. </a:t>
            </a:r>
            <a:endParaRPr lang="fr-FR" sz="4000" u="sng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0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48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4961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BFC73C-4910-2B7D-684D-E7A234648B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067DB88F-D6AD-3F20-55C7-2D8A1C934756}"/>
              </a:ext>
            </a:extLst>
          </p:cNvPr>
          <p:cNvSpPr txBox="1"/>
          <p:nvPr/>
        </p:nvSpPr>
        <p:spPr>
          <a:xfrm>
            <a:off x="370193" y="390313"/>
            <a:ext cx="11451613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J’attends la résurrection des morts, et la vie du monde à venir.</a:t>
            </a:r>
          </a:p>
          <a:p>
            <a:endParaRPr lang="fr-FR" sz="40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0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Amen.</a:t>
            </a:r>
            <a:endParaRPr lang="fr-FR" sz="4000" u="sng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0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48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3789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49063A5-78AA-4121-A6E8-2519A347FBF7}"/>
              </a:ext>
            </a:extLst>
          </p:cNvPr>
          <p:cNvSpPr txBox="1"/>
          <p:nvPr/>
        </p:nvSpPr>
        <p:spPr>
          <a:xfrm>
            <a:off x="370193" y="444101"/>
            <a:ext cx="11451613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 U. :</a:t>
            </a:r>
          </a:p>
          <a:p>
            <a:endParaRPr lang="fr-FR" sz="48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R/ </a:t>
            </a:r>
            <a:r>
              <a:rPr lang="fr-FR" sz="48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Esprit de Dieu, intercède pour nous, Viens au secours de notre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Faiblesse.</a:t>
            </a:r>
          </a:p>
          <a:p>
            <a:endParaRPr lang="fr-FR" sz="48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637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58170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49063A5-78AA-4121-A6E8-2519A347FBF7}"/>
              </a:ext>
            </a:extLst>
          </p:cNvPr>
          <p:cNvSpPr txBox="1"/>
          <p:nvPr/>
        </p:nvSpPr>
        <p:spPr>
          <a:xfrm>
            <a:off x="0" y="1"/>
            <a:ext cx="12122092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u="sng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Offertoire</a:t>
            </a:r>
            <a:r>
              <a:rPr lang="fr-FR" sz="32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endParaRPr lang="fr-FR" sz="3200" u="sng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3200" u="sng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R/ Esprit de Dieu, souffle de vie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Esprit de Dieu, souffle de feu,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Esprit de Dieu, consolateur,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 nous sanctifies !</a:t>
            </a:r>
            <a:endParaRPr lang="fr-FR" sz="4400" i="1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571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49063A5-78AA-4121-A6E8-2519A347FBF7}"/>
              </a:ext>
            </a:extLst>
          </p:cNvPr>
          <p:cNvSpPr txBox="1"/>
          <p:nvPr/>
        </p:nvSpPr>
        <p:spPr>
          <a:xfrm>
            <a:off x="0" y="1"/>
            <a:ext cx="12122092" cy="349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900" u="sng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900" u="sng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900" u="sng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900" u="sng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900" u="sng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400" b="1" i="0" dirty="0">
                <a:effectLst/>
                <a:latin typeface="Arial Black" panose="020B0A04020102020204" pitchFamily="34" charset="0"/>
              </a:rPr>
              <a:t>1-</a:t>
            </a:r>
            <a:r>
              <a:rPr lang="fr-FR" sz="4400" b="0" i="0" dirty="0">
                <a:effectLst/>
                <a:latin typeface="Arial Black" panose="020B0A04020102020204" pitchFamily="34" charset="0"/>
              </a:rPr>
              <a:t> Viens, Esprit, viens en nos cœurs</a:t>
            </a:r>
          </a:p>
          <a:p>
            <a:r>
              <a:rPr lang="fr-FR" sz="4400" b="0" i="0" dirty="0">
                <a:effectLst/>
                <a:latin typeface="Arial Black" panose="020B0A04020102020204" pitchFamily="34" charset="0"/>
              </a:rPr>
              <a:t>Viens, Esprit, nous visiter.</a:t>
            </a:r>
          </a:p>
          <a:p>
            <a:r>
              <a:rPr lang="fr-FR" sz="4400" b="0" i="0" dirty="0">
                <a:effectLst/>
                <a:latin typeface="Arial Black" panose="020B0A04020102020204" pitchFamily="34" charset="0"/>
              </a:rPr>
              <a:t>Viens, Esprit, nous vivifier,</a:t>
            </a:r>
          </a:p>
          <a:p>
            <a:r>
              <a:rPr lang="fr-FR" sz="4400" b="0" i="0" dirty="0">
                <a:effectLst/>
                <a:latin typeface="Arial Black" panose="020B0A04020102020204" pitchFamily="34" charset="0"/>
              </a:rPr>
              <a:t>Viens, nous t’attendons.</a:t>
            </a:r>
            <a:endParaRPr lang="fr-FR" sz="4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0544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E9E4991F-9DA6-CB75-970A-7D115C6096F7}"/>
              </a:ext>
            </a:extLst>
          </p:cNvPr>
          <p:cNvSpPr txBox="1"/>
          <p:nvPr/>
        </p:nvSpPr>
        <p:spPr>
          <a:xfrm>
            <a:off x="381928" y="1187825"/>
            <a:ext cx="10412451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R/ Esprit de Dieu, souffle de vie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Esprit de Dieu, souffle de feu,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Esprit de Dieu, consolateur,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 nous sanctifies !</a:t>
            </a:r>
          </a:p>
          <a:p>
            <a:endParaRPr lang="fr-FR" sz="4400" i="1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1922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49063A5-78AA-4121-A6E8-2519A347FBF7}"/>
              </a:ext>
            </a:extLst>
          </p:cNvPr>
          <p:cNvSpPr txBox="1"/>
          <p:nvPr/>
        </p:nvSpPr>
        <p:spPr>
          <a:xfrm>
            <a:off x="0" y="446050"/>
            <a:ext cx="12122092" cy="3616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900" u="sng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44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sz="4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r-FR" sz="4400" b="0" i="0" dirty="0">
                <a:effectLst/>
                <a:latin typeface="Arial Black" panose="020B0A04020102020204" pitchFamily="34" charset="0"/>
              </a:rPr>
              <a:t>Viens, Esprit de Sainteté</a:t>
            </a:r>
          </a:p>
          <a:p>
            <a:r>
              <a:rPr lang="fr-FR" sz="4400" b="0" i="0" dirty="0">
                <a:effectLst/>
                <a:latin typeface="Arial Black" panose="020B0A04020102020204" pitchFamily="34" charset="0"/>
              </a:rPr>
              <a:t>Viens, Esprit de vérité.</a:t>
            </a:r>
          </a:p>
          <a:p>
            <a:r>
              <a:rPr lang="fr-FR" sz="4400" b="0" i="0" dirty="0">
                <a:effectLst/>
                <a:latin typeface="Arial Black" panose="020B0A04020102020204" pitchFamily="34" charset="0"/>
              </a:rPr>
              <a:t>Viens, Esprit de charité,</a:t>
            </a:r>
          </a:p>
          <a:p>
            <a:r>
              <a:rPr lang="fr-FR" sz="4400" b="0" i="0" dirty="0">
                <a:effectLst/>
                <a:latin typeface="Arial Black" panose="020B0A04020102020204" pitchFamily="34" charset="0"/>
              </a:rPr>
              <a:t>Viens, nous t’attendons.</a:t>
            </a:r>
            <a:endParaRPr lang="fr-FR" sz="4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985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B9638D-E154-9471-B155-26AE942F04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A86D39B-3F33-6B7E-3220-987B345FBA01}"/>
              </a:ext>
            </a:extLst>
          </p:cNvPr>
          <p:cNvSpPr txBox="1"/>
          <p:nvPr/>
        </p:nvSpPr>
        <p:spPr>
          <a:xfrm>
            <a:off x="204254" y="1000534"/>
            <a:ext cx="1198774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R. Nous sommes le corps du Christ,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Chacun de nous est un membre de ce corps.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Chacun reçoit la grâce de l´Esprit pour le bien du corps entier.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Chacun reçoit la grâce de l´Esprit pour le bien du corps entier.</a:t>
            </a:r>
            <a:endParaRPr kumimoji="0" lang="fr-FR" sz="4400" b="0" i="1" u="none" strike="noStrike" kern="1200" cap="small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5468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E9E4991F-9DA6-CB75-970A-7D115C6096F7}"/>
              </a:ext>
            </a:extLst>
          </p:cNvPr>
          <p:cNvSpPr txBox="1"/>
          <p:nvPr/>
        </p:nvSpPr>
        <p:spPr>
          <a:xfrm>
            <a:off x="381928" y="1187825"/>
            <a:ext cx="10412451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R/ Esprit de Dieu, souffle de vie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Esprit de Dieu, souffle de feu,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Esprit de Dieu, consolateur,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 nous sanctifies !</a:t>
            </a:r>
          </a:p>
          <a:p>
            <a:endParaRPr lang="fr-FR" sz="4400" i="1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9844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49063A5-78AA-4121-A6E8-2519A347FBF7}"/>
              </a:ext>
            </a:extLst>
          </p:cNvPr>
          <p:cNvSpPr txBox="1"/>
          <p:nvPr/>
        </p:nvSpPr>
        <p:spPr>
          <a:xfrm>
            <a:off x="0" y="636495"/>
            <a:ext cx="12122092" cy="3616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900" u="sng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44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FR" sz="4400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Viens, Esprit, nous rassembler,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Viens, Esprit, nous embraser.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Viens, Esprit, nous recréer,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Viens, nous t’attendons.</a:t>
            </a:r>
            <a:endParaRPr lang="fr-FR" sz="4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5221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E9E4991F-9DA6-CB75-970A-7D115C6096F7}"/>
              </a:ext>
            </a:extLst>
          </p:cNvPr>
          <p:cNvSpPr txBox="1"/>
          <p:nvPr/>
        </p:nvSpPr>
        <p:spPr>
          <a:xfrm>
            <a:off x="381928" y="1187825"/>
            <a:ext cx="10412451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R/ Esprit de Dieu, souffle de vie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Esprit de Dieu, souffle de feu,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Esprit de Dieu, consolateur,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 nous sanctifies !</a:t>
            </a:r>
          </a:p>
          <a:p>
            <a:endParaRPr lang="fr-FR" sz="4400" i="1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5467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94680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0B50D074-E745-43B0-B311-C1A36E2A8EA0}"/>
              </a:ext>
            </a:extLst>
          </p:cNvPr>
          <p:cNvSpPr txBox="1"/>
          <p:nvPr/>
        </p:nvSpPr>
        <p:spPr>
          <a:xfrm>
            <a:off x="246993" y="664661"/>
            <a:ext cx="1169801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i="1" dirty="0">
                <a:ln>
                  <a:solidFill>
                    <a:schemeClr val="tx1"/>
                  </a:solidFill>
                </a:ln>
                <a:effectLst/>
                <a:ea typeface="Times New Roman" panose="02020603050405020304" pitchFamily="18" charset="0"/>
              </a:rPr>
              <a:t>Le célébrant </a:t>
            </a:r>
            <a:r>
              <a:rPr lang="fr-FR" sz="4800" b="1" dirty="0">
                <a:ln>
                  <a:solidFill>
                    <a:schemeClr val="tx1"/>
                  </a:solidFill>
                </a:ln>
                <a:effectLst/>
                <a:ea typeface="Times New Roman" panose="02020603050405020304" pitchFamily="18" charset="0"/>
              </a:rPr>
              <a:t>: «</a:t>
            </a:r>
            <a:r>
              <a:rPr lang="fr-FR" sz="48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 Priez, frères et sœurs : que mon sacrifice, qui est aussi le vôtre, soit agréable à Dieu le Père tout puissant. »</a:t>
            </a:r>
          </a:p>
          <a:p>
            <a:endParaRPr lang="fr-FR" sz="3200" i="1" dirty="0">
              <a:ln>
                <a:solidFill>
                  <a:schemeClr val="tx1"/>
                </a:solidFill>
              </a:ln>
            </a:endParaRPr>
          </a:p>
          <a:p>
            <a:r>
              <a:rPr lang="fr-FR" sz="4000" i="1" dirty="0">
                <a:ln>
                  <a:solidFill>
                    <a:schemeClr val="tx1"/>
                  </a:solidFill>
                </a:ln>
              </a:rPr>
              <a:t>L’assemblée </a:t>
            </a:r>
            <a:r>
              <a:rPr lang="fr-FR" sz="4000" dirty="0">
                <a:ln>
                  <a:solidFill>
                    <a:schemeClr val="tx1"/>
                  </a:solidFill>
                </a:ln>
              </a:rPr>
              <a:t>: </a:t>
            </a:r>
            <a:r>
              <a:rPr lang="fr-FR" sz="5400" dirty="0">
                <a:ln>
                  <a:solidFill>
                    <a:schemeClr val="tx1"/>
                  </a:solidFill>
                </a:ln>
              </a:rPr>
              <a:t>« </a:t>
            </a:r>
            <a:r>
              <a:rPr lang="fr-FR" sz="5400" b="1" dirty="0">
                <a:ln>
                  <a:solidFill>
                    <a:schemeClr val="tx1"/>
                  </a:solidFill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Que le Seigneur reçoive de vos mains ce sacrifice à la louange et à la gloire de son nom, pour notre bien et celui de toute l’Eglise.</a:t>
            </a:r>
            <a:endParaRPr lang="fr-FR" sz="5400" dirty="0">
              <a:ln>
                <a:solidFill>
                  <a:schemeClr val="tx1"/>
                </a:solidFill>
              </a:ln>
              <a:effectLst/>
              <a:ea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94C317-2E61-45B0-BD83-8862C019B578}"/>
              </a:ext>
            </a:extLst>
          </p:cNvPr>
          <p:cNvSpPr/>
          <p:nvPr/>
        </p:nvSpPr>
        <p:spPr>
          <a:xfrm>
            <a:off x="3190683" y="0"/>
            <a:ext cx="5810630" cy="83099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800" b="1" u="sng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highlight>
                  <a:srgbClr val="FFFF00"/>
                </a:highlight>
              </a:rPr>
              <a:t>Prière sur les </a:t>
            </a:r>
            <a:r>
              <a:rPr lang="fr-FR" sz="4000" b="1" u="sng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highlight>
                  <a:srgbClr val="FFFF00"/>
                </a:highlight>
              </a:rPr>
              <a:t>offrandes</a:t>
            </a:r>
            <a:r>
              <a:rPr lang="fr-FR" sz="4800" b="1" u="sng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highlight>
                  <a:srgbClr val="FFFF00"/>
                </a:highligh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9773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92150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49063A5-78AA-4121-A6E8-2519A347FBF7}"/>
              </a:ext>
            </a:extLst>
          </p:cNvPr>
          <p:cNvSpPr txBox="1"/>
          <p:nvPr/>
        </p:nvSpPr>
        <p:spPr>
          <a:xfrm>
            <a:off x="58724" y="125835"/>
            <a:ext cx="12133276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u="sng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Sanctus</a:t>
            </a:r>
            <a:r>
              <a:rPr lang="fr-FR" sz="28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endParaRPr lang="fr-FR" sz="2800" u="sng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Sanctus, Sanctus, Sanctus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Dóminus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Deus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Sábaoth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Sanctus, Sanctus, Sanctus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Dóminus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Deus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Sábaoth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Pleni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caeli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terra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glória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tua.</a:t>
            </a:r>
          </a:p>
        </p:txBody>
      </p:sp>
    </p:spTree>
    <p:extLst>
      <p:ext uri="{BB962C8B-B14F-4D97-AF65-F5344CB8AC3E}">
        <p14:creationId xmlns:p14="http://schemas.microsoft.com/office/powerpoint/2010/main" val="220680177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1BC228-52E5-DC2E-F26A-F7E34C1794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99D3FFA-0FCE-CBE0-D0C9-65CB31DC2C5B}"/>
              </a:ext>
            </a:extLst>
          </p:cNvPr>
          <p:cNvSpPr txBox="1"/>
          <p:nvPr/>
        </p:nvSpPr>
        <p:spPr>
          <a:xfrm>
            <a:off x="58724" y="125835"/>
            <a:ext cx="12133276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2800" u="sng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Hosánna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Hosánna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Hosánna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excélsis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Deo.</a:t>
            </a:r>
          </a:p>
          <a:p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Hosánna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Hosánna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Hosánna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excélsis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Deo.</a:t>
            </a:r>
          </a:p>
          <a:p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Benedíctus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qui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venit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nómine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Dómini</a:t>
            </a:r>
            <a:endParaRPr lang="fr-FR" sz="44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Hosánna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Hosánna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Hosánna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excélsis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Deo.</a:t>
            </a:r>
          </a:p>
          <a:p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Hosánna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Hosánna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Hosánna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fr-FR" sz="44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excélsis</a:t>
            </a:r>
            <a:r>
              <a:rPr lang="fr-FR" sz="44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Deo.</a:t>
            </a:r>
          </a:p>
        </p:txBody>
      </p:sp>
    </p:spTree>
    <p:extLst>
      <p:ext uri="{BB962C8B-B14F-4D97-AF65-F5344CB8AC3E}">
        <p14:creationId xmlns:p14="http://schemas.microsoft.com/office/powerpoint/2010/main" val="26613241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170892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49063A5-78AA-4121-A6E8-2519A347FBF7}"/>
              </a:ext>
            </a:extLst>
          </p:cNvPr>
          <p:cNvSpPr txBox="1"/>
          <p:nvPr/>
        </p:nvSpPr>
        <p:spPr>
          <a:xfrm>
            <a:off x="110134" y="0"/>
            <a:ext cx="1172673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i="1" u="sng" dirty="0">
                <a:ln>
                  <a:solidFill>
                    <a:schemeClr val="tx1"/>
                  </a:solidFill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Anamnèse</a:t>
            </a:r>
          </a:p>
          <a:p>
            <a:endParaRPr lang="fr-FR" sz="4800" i="1" dirty="0">
              <a:ln>
                <a:solidFill>
                  <a:schemeClr val="tx1"/>
                </a:solidFill>
              </a:ln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 nous mangeons ce pain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buvons à cette coupe,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rappelons ta mort,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Seigneur ressuscité,</a:t>
            </a: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nous attendons que tu viennes.</a:t>
            </a:r>
          </a:p>
        </p:txBody>
      </p:sp>
    </p:spTree>
    <p:extLst>
      <p:ext uri="{BB962C8B-B14F-4D97-AF65-F5344CB8AC3E}">
        <p14:creationId xmlns:p14="http://schemas.microsoft.com/office/powerpoint/2010/main" val="4204033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993BF11B-4044-2ECA-FCFC-6DA34C987966}"/>
              </a:ext>
            </a:extLst>
          </p:cNvPr>
          <p:cNvSpPr txBox="1"/>
          <p:nvPr/>
        </p:nvSpPr>
        <p:spPr>
          <a:xfrm>
            <a:off x="207977" y="362166"/>
            <a:ext cx="11776046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4400" dirty="0">
              <a:latin typeface="Arial Black" panose="020B0A04020102020204" pitchFamily="34" charset="0"/>
            </a:endParaRPr>
          </a:p>
          <a:p>
            <a:r>
              <a:rPr lang="fr-FR" sz="4400" dirty="0">
                <a:latin typeface="Arial Black" panose="020B0A04020102020204" pitchFamily="34" charset="0"/>
              </a:rPr>
              <a:t>2-  Dieu nous a tous appelés des ténèbres à sa lumière,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Pour former un seul corps baptisé dans l´Esprit.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Dieu nous a tous appelés à l´amour et au pardon,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Pour former un seul corps baptisé dans l´Esprit.</a:t>
            </a:r>
          </a:p>
        </p:txBody>
      </p:sp>
    </p:spTree>
    <p:extLst>
      <p:ext uri="{BB962C8B-B14F-4D97-AF65-F5344CB8AC3E}">
        <p14:creationId xmlns:p14="http://schemas.microsoft.com/office/powerpoint/2010/main" val="178790119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564877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49063A5-78AA-4121-A6E8-2519A347FBF7}"/>
              </a:ext>
            </a:extLst>
          </p:cNvPr>
          <p:cNvSpPr txBox="1"/>
          <p:nvPr/>
        </p:nvSpPr>
        <p:spPr>
          <a:xfrm>
            <a:off x="101745" y="0"/>
            <a:ext cx="11451613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u="sng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Agnus</a:t>
            </a:r>
            <a:r>
              <a:rPr lang="fr-FR" sz="2800" u="sng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endParaRPr lang="fr-FR" sz="2800" u="sng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Agnus Dei, qui </a:t>
            </a:r>
            <a:r>
              <a:rPr lang="fr-FR" sz="48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tollis</a:t>
            </a:r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peccata </a:t>
            </a:r>
            <a:r>
              <a:rPr lang="fr-FR" sz="48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mundi</a:t>
            </a:r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Miserere </a:t>
            </a:r>
            <a:r>
              <a:rPr lang="fr-FR" sz="48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nobis</a:t>
            </a:r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(bis)</a:t>
            </a:r>
          </a:p>
          <a:p>
            <a:endParaRPr lang="fr-FR" sz="4800" dirty="0">
              <a:ln>
                <a:solidFill>
                  <a:schemeClr val="tx1"/>
                </a:solidFill>
              </a:ln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Agnus Dei, qui </a:t>
            </a:r>
            <a:r>
              <a:rPr lang="fr-FR" sz="48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tollis</a:t>
            </a:r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peccata </a:t>
            </a:r>
            <a:r>
              <a:rPr lang="fr-FR" sz="48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mundi</a:t>
            </a:r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Dona </a:t>
            </a:r>
            <a:r>
              <a:rPr lang="fr-FR" sz="48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nobis</a:t>
            </a:r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800" dirty="0" err="1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pacem</a:t>
            </a:r>
            <a:r>
              <a:rPr lang="fr-FR" sz="4800" dirty="0">
                <a:ln>
                  <a:solidFill>
                    <a:schemeClr val="tx1"/>
                  </a:solidFill>
                </a:ln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140016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402147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A7BF492-C09A-4CA1-A334-E8B0E3FA6AF5}"/>
              </a:ext>
            </a:extLst>
          </p:cNvPr>
          <p:cNvSpPr txBox="1"/>
          <p:nvPr/>
        </p:nvSpPr>
        <p:spPr>
          <a:xfrm>
            <a:off x="-1" y="0"/>
            <a:ext cx="12096925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u="sng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Communion :</a:t>
            </a:r>
          </a:p>
          <a:p>
            <a:endParaRPr lang="fr-FR" sz="3200" u="sng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En marchant vers toi, Seigneur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Notre cœur est plein de joie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Ta lumière nous conduit vers le Père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Dans l'Esprit, au royaume de la vie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63772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A7BF492-C09A-4CA1-A334-E8B0E3FA6AF5}"/>
              </a:ext>
            </a:extLst>
          </p:cNvPr>
          <p:cNvSpPr txBox="1"/>
          <p:nvPr/>
        </p:nvSpPr>
        <p:spPr>
          <a:xfrm>
            <a:off x="-1" y="0"/>
            <a:ext cx="12096925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3200" u="sng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En marchant vers toi, Seigneur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Notre cœur est plein de joie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Ta lumière nous conduit vers le Père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Dans l'Esprit, au royaume de la vie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80956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A7BF492-C09A-4CA1-A334-E8B0E3FA6AF5}"/>
              </a:ext>
            </a:extLst>
          </p:cNvPr>
          <p:cNvSpPr txBox="1"/>
          <p:nvPr/>
        </p:nvSpPr>
        <p:spPr>
          <a:xfrm>
            <a:off x="169126" y="624468"/>
            <a:ext cx="11853747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14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Par ce pain que nous mangeons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Pain des pauvres, pain des forts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Tu restaures notre corps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Tu apaises notre faim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Jusqu'au jour de ton retour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99523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A7BF492-C09A-4CA1-A334-E8B0E3FA6AF5}"/>
              </a:ext>
            </a:extLst>
          </p:cNvPr>
          <p:cNvSpPr txBox="1"/>
          <p:nvPr/>
        </p:nvSpPr>
        <p:spPr>
          <a:xfrm>
            <a:off x="0" y="423746"/>
            <a:ext cx="12096925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14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En marchant vers toi, Seigneur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Notre cœur est plein de joie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Ta lumière nous conduit vers le Père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Dans l'Esprit, au royaume de la vie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96273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9BD0CA6E-6CFC-CBEE-B8C1-0712AC6D0F0E}"/>
              </a:ext>
            </a:extLst>
          </p:cNvPr>
          <p:cNvSpPr txBox="1"/>
          <p:nvPr/>
        </p:nvSpPr>
        <p:spPr>
          <a:xfrm>
            <a:off x="425605" y="802887"/>
            <a:ext cx="11853747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14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Par ce pain que nous mangeons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Pain unique, pain rompu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Tu rassembles les croyants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Peuple saint de baptisés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Appelés à l'unité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94700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A7BF492-C09A-4CA1-A334-E8B0E3FA6AF5}"/>
              </a:ext>
            </a:extLst>
          </p:cNvPr>
          <p:cNvSpPr txBox="1"/>
          <p:nvPr/>
        </p:nvSpPr>
        <p:spPr>
          <a:xfrm>
            <a:off x="233083" y="522358"/>
            <a:ext cx="12096925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14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En marchant vers toi, Seigneur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Notre cœur est plein de joie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Ta lumière nous conduit vers le Père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Dans l'Esprit, au royaume de la vie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13463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42E64DAB-7C8D-91F1-48DC-472B5F09C385}"/>
              </a:ext>
            </a:extLst>
          </p:cNvPr>
          <p:cNvSpPr txBox="1"/>
          <p:nvPr/>
        </p:nvSpPr>
        <p:spPr>
          <a:xfrm>
            <a:off x="169126" y="769434"/>
            <a:ext cx="11853747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14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Par ce vin que nous buvons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Joie de l'homme, joie de Dieu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Ton alliance est révélée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Au royaume des vivants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Nous boirons le vin nouveau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172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B06668-E2E9-7A26-3D58-F4250A7C95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7A63C923-F610-DCA9-F389-43937F6FB070}"/>
              </a:ext>
            </a:extLst>
          </p:cNvPr>
          <p:cNvSpPr txBox="1"/>
          <p:nvPr/>
        </p:nvSpPr>
        <p:spPr>
          <a:xfrm>
            <a:off x="204254" y="1000534"/>
            <a:ext cx="1198774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R. Nous sommes le corps du Christ,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Chacun de nous est un membre de ce corps.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Chacun reçoit la grâce de l´Esprit pour le bien du corps entier.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Chacun reçoit la grâce de l´Esprit pour le bien du corps entier.</a:t>
            </a:r>
            <a:endParaRPr kumimoji="0" lang="fr-FR" sz="4400" b="0" i="1" u="none" strike="noStrike" kern="1200" cap="small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48770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A7BF492-C09A-4CA1-A334-E8B0E3FA6AF5}"/>
              </a:ext>
            </a:extLst>
          </p:cNvPr>
          <p:cNvSpPr txBox="1"/>
          <p:nvPr/>
        </p:nvSpPr>
        <p:spPr>
          <a:xfrm>
            <a:off x="95075" y="589703"/>
            <a:ext cx="12096925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14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En marchant vers toi, Seigneur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Notre cœur est plein de joie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Ta lumière nous conduit vers le Père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Dans l'Esprit, au royaume de la vie</a:t>
            </a:r>
            <a:endParaRPr lang="fr-FR" sz="4800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99300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724152-31F3-CF5D-6C8C-4C1C9B14DE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531445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EE9AE18-840C-4857-8CDD-FF124734E85F}"/>
              </a:ext>
            </a:extLst>
          </p:cNvPr>
          <p:cNvSpPr txBox="1"/>
          <p:nvPr/>
        </p:nvSpPr>
        <p:spPr>
          <a:xfrm>
            <a:off x="234304" y="151179"/>
            <a:ext cx="1132951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u="sng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Envoi :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Chantons sans fin le nom du Seigneur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Bénissons-le d'âge en âge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Par son amour il comble nos cœurs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Et vient transformer nos vies</a:t>
            </a:r>
          </a:p>
        </p:txBody>
      </p:sp>
    </p:spTree>
    <p:extLst>
      <p:ext uri="{BB962C8B-B14F-4D97-AF65-F5344CB8AC3E}">
        <p14:creationId xmlns:p14="http://schemas.microsoft.com/office/powerpoint/2010/main" val="382779542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EE9AE18-840C-4857-8CDD-FF124734E85F}"/>
              </a:ext>
            </a:extLst>
          </p:cNvPr>
          <p:cNvSpPr txBox="1"/>
          <p:nvPr/>
        </p:nvSpPr>
        <p:spPr>
          <a:xfrm>
            <a:off x="89337" y="93345"/>
            <a:ext cx="12102663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48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endParaRPr lang="fr-FR" sz="48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Goûtez, voyez, comme est bon le Seigneur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Lui qui pardonne à tout homme pécheur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Quand il se tourne vers lui</a:t>
            </a:r>
            <a:endParaRPr lang="fr-FR" sz="4400" i="1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75014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B9710F4-BD22-5376-6D84-3C8BE8EB3702}"/>
              </a:ext>
            </a:extLst>
          </p:cNvPr>
          <p:cNvSpPr txBox="1"/>
          <p:nvPr/>
        </p:nvSpPr>
        <p:spPr>
          <a:xfrm>
            <a:off x="449458" y="922747"/>
            <a:ext cx="10791628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Chantons sans fin le nom du Seigneur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Bénissons-le d'âge en âge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Par son amour il comble nos cœurs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Et vient transformer nos vies</a:t>
            </a:r>
          </a:p>
        </p:txBody>
      </p:sp>
    </p:spTree>
    <p:extLst>
      <p:ext uri="{BB962C8B-B14F-4D97-AF65-F5344CB8AC3E}">
        <p14:creationId xmlns:p14="http://schemas.microsoft.com/office/powerpoint/2010/main" val="269273675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EE9AE18-840C-4857-8CDD-FF124734E85F}"/>
              </a:ext>
            </a:extLst>
          </p:cNvPr>
          <p:cNvSpPr txBox="1"/>
          <p:nvPr/>
        </p:nvSpPr>
        <p:spPr>
          <a:xfrm>
            <a:off x="205878" y="0"/>
            <a:ext cx="12102663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48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endParaRPr lang="fr-FR" sz="4800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Chantons sans fin le nom du Seigneur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Bénissons-le d'âge en âge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Par son amour il comble nos cœurs</a:t>
            </a:r>
          </a:p>
          <a:p>
            <a:r>
              <a:rPr lang="fr-FR" sz="48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Et vient transformer nos vies.</a:t>
            </a:r>
            <a:endParaRPr lang="fr-FR" sz="4400" i="1" cap="small" dirty="0">
              <a:ln>
                <a:solidFill>
                  <a:schemeClr val="tx1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31647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E60DBC4-584A-CFF9-0872-AA6A5B018F59}"/>
              </a:ext>
            </a:extLst>
          </p:cNvPr>
          <p:cNvSpPr txBox="1"/>
          <p:nvPr/>
        </p:nvSpPr>
        <p:spPr>
          <a:xfrm>
            <a:off x="426499" y="482384"/>
            <a:ext cx="10791628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Lavant les pieds, se faisant serviteur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Jésus nous ouvre à l'amour de son cœur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Afin d'aimer comme lui</a:t>
            </a:r>
          </a:p>
        </p:txBody>
      </p:sp>
    </p:spTree>
    <p:extLst>
      <p:ext uri="{BB962C8B-B14F-4D97-AF65-F5344CB8AC3E}">
        <p14:creationId xmlns:p14="http://schemas.microsoft.com/office/powerpoint/2010/main" val="321870248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4A81FE-9BA0-E96A-5EB4-C4715146D9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621355-C008-07FD-A77E-D84597D11719}"/>
              </a:ext>
            </a:extLst>
          </p:cNvPr>
          <p:cNvSpPr txBox="1"/>
          <p:nvPr/>
        </p:nvSpPr>
        <p:spPr>
          <a:xfrm>
            <a:off x="426499" y="482384"/>
            <a:ext cx="10791628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Chantons sans fin le nom du Seigneur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Bénissons-le d'âge en âge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Par son amour il comble nos cœurs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Et vient transformer nos vies</a:t>
            </a:r>
          </a:p>
        </p:txBody>
      </p:sp>
    </p:spTree>
    <p:extLst>
      <p:ext uri="{BB962C8B-B14F-4D97-AF65-F5344CB8AC3E}">
        <p14:creationId xmlns:p14="http://schemas.microsoft.com/office/powerpoint/2010/main" val="135487032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848E6310-DC74-AFA2-D26A-8144E0D3E086}"/>
              </a:ext>
            </a:extLst>
          </p:cNvPr>
          <p:cNvSpPr txBox="1"/>
          <p:nvPr/>
        </p:nvSpPr>
        <p:spPr>
          <a:xfrm>
            <a:off x="426499" y="482384"/>
            <a:ext cx="10791628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Suivons les pas des amis du Seigneur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Qui ont laissé Dieu transformer leurs cœurs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Par l'amour qui sanctifie</a:t>
            </a:r>
          </a:p>
        </p:txBody>
      </p:sp>
    </p:spTree>
    <p:extLst>
      <p:ext uri="{BB962C8B-B14F-4D97-AF65-F5344CB8AC3E}">
        <p14:creationId xmlns:p14="http://schemas.microsoft.com/office/powerpoint/2010/main" val="286194273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D2997C-6C5B-EB03-153E-B7DCF908FE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F057189-DD38-5259-B4F4-3AEF8A40B4F8}"/>
              </a:ext>
            </a:extLst>
          </p:cNvPr>
          <p:cNvSpPr txBox="1"/>
          <p:nvPr/>
        </p:nvSpPr>
        <p:spPr>
          <a:xfrm>
            <a:off x="453393" y="482384"/>
            <a:ext cx="10791628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Chantons sans fin le nom du Seigneur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Bénissons-le d'âge en âge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Par son amour il comble nos cœurs</a:t>
            </a:r>
          </a:p>
          <a:p>
            <a:r>
              <a:rPr lang="fr-FR" sz="4400" cap="small" dirty="0">
                <a:ln>
                  <a:solidFill>
                    <a:schemeClr val="tx1"/>
                  </a:solidFill>
                </a:ln>
                <a:latin typeface="Arial Black" panose="020B0A04020102020204" pitchFamily="34" charset="0"/>
              </a:rPr>
              <a:t>Et vient transformer nos vies</a:t>
            </a:r>
          </a:p>
        </p:txBody>
      </p:sp>
    </p:spTree>
    <p:extLst>
      <p:ext uri="{BB962C8B-B14F-4D97-AF65-F5344CB8AC3E}">
        <p14:creationId xmlns:p14="http://schemas.microsoft.com/office/powerpoint/2010/main" val="1596959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993BF11B-4044-2ECA-FCFC-6DA34C987966}"/>
              </a:ext>
            </a:extLst>
          </p:cNvPr>
          <p:cNvSpPr txBox="1"/>
          <p:nvPr/>
        </p:nvSpPr>
        <p:spPr>
          <a:xfrm>
            <a:off x="207977" y="395620"/>
            <a:ext cx="11776046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4400" dirty="0">
              <a:latin typeface="Arial Black" panose="020B0A04020102020204" pitchFamily="34" charset="0"/>
            </a:endParaRPr>
          </a:p>
          <a:p>
            <a:r>
              <a:rPr lang="fr-FR" sz="4400" dirty="0">
                <a:latin typeface="Arial Black" panose="020B0A04020102020204" pitchFamily="34" charset="0"/>
              </a:rPr>
              <a:t>3. Dieu nous a tous appelés à chanter sa libre louange,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Pour former un seul corps baptisé dans l´Esprit.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Dieu nous a tous appelés à l´union avec son Fils,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Pour former un seul corps baptisé dans l´Esprit.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9949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047E35-C337-A4A0-E669-D4C2699AFC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385DCDF5-9A0C-9E02-5FFF-4F808BE1E096}"/>
              </a:ext>
            </a:extLst>
          </p:cNvPr>
          <p:cNvSpPr txBox="1"/>
          <p:nvPr/>
        </p:nvSpPr>
        <p:spPr>
          <a:xfrm>
            <a:off x="204254" y="1000534"/>
            <a:ext cx="1198774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R. Nous sommes le corps du Christ,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Chacun de nous est un membre de ce corps.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Chacun reçoit la grâce de l´Esprit pour le bien du corps entier.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small" spc="0" normalizeH="0" baseline="0" noProof="0" dirty="0">
                <a:ln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Chacun reçoit la grâce de l´Esprit pour le bien du corps entier.</a:t>
            </a:r>
            <a:endParaRPr kumimoji="0" lang="fr-FR" sz="4400" b="0" i="1" u="none" strike="noStrike" kern="1200" cap="small" spc="0" normalizeH="0" baseline="0" noProof="0" dirty="0">
              <a:ln>
                <a:solidFill>
                  <a:prstClr val="white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652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E33C99D-EB4F-4C0A-FD2D-814A6AC24BAE}"/>
              </a:ext>
            </a:extLst>
          </p:cNvPr>
          <p:cNvSpPr txBox="1"/>
          <p:nvPr/>
        </p:nvSpPr>
        <p:spPr>
          <a:xfrm>
            <a:off x="207977" y="395620"/>
            <a:ext cx="11776046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4400" dirty="0">
              <a:latin typeface="Arial Black" panose="020B0A04020102020204" pitchFamily="34" charset="0"/>
            </a:endParaRPr>
          </a:p>
          <a:p>
            <a:r>
              <a:rPr lang="fr-FR" sz="4400" dirty="0">
                <a:latin typeface="Arial Black" panose="020B0A04020102020204" pitchFamily="34" charset="0"/>
              </a:rPr>
              <a:t>4. Dieu nous a tous appelés à la paix que donne sa grâce,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Pour former un seul corps baptisé dans l´Esprit.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Dieu nous a tous appelés sous la croix de Jésus Christ,</a:t>
            </a:r>
          </a:p>
          <a:p>
            <a:r>
              <a:rPr lang="fr-FR" sz="4400" dirty="0">
                <a:latin typeface="Arial Black" panose="020B0A04020102020204" pitchFamily="34" charset="0"/>
              </a:rPr>
              <a:t>Pour former un seul corps baptisé dans l´Esprit.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6117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</TotalTime>
  <Words>1866</Words>
  <Application>Microsoft Office PowerPoint</Application>
  <PresentationFormat>Grand écran</PresentationFormat>
  <Paragraphs>273</Paragraphs>
  <Slides>69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69</vt:i4>
      </vt:variant>
    </vt:vector>
  </HeadingPairs>
  <TitlesOfParts>
    <vt:vector size="75" baseType="lpstr">
      <vt:lpstr>Arial</vt:lpstr>
      <vt:lpstr>Arial Black</vt:lpstr>
      <vt:lpstr>Calibri</vt:lpstr>
      <vt:lpstr>Calibri Light</vt:lpstr>
      <vt:lpstr>Times New Roman</vt:lpstr>
      <vt:lpstr>Office Theme</vt:lpstr>
      <vt:lpstr>  MESSES DES 18 et 19 JANVIER  2025  Dimanche de la parole de Dieu.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Kyrie.</vt:lpstr>
      <vt:lpstr>Présentation PowerPoint</vt:lpstr>
      <vt:lpstr>Présentation PowerPoint</vt:lpstr>
      <vt:lpstr>Présentation PowerPoint</vt:lpstr>
      <vt:lpstr>Gloria.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3ème Dimanche de l’Avent.  11 et 12 Décembre 2021</dc:title>
  <dc:creator>Christine PENIN</dc:creator>
  <cp:lastModifiedBy>Christine</cp:lastModifiedBy>
  <cp:revision>56</cp:revision>
  <dcterms:created xsi:type="dcterms:W3CDTF">2021-12-05T15:05:26Z</dcterms:created>
  <dcterms:modified xsi:type="dcterms:W3CDTF">2025-01-13T09:02:33Z</dcterms:modified>
</cp:coreProperties>
</file>