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468" r:id="rId3"/>
    <p:sldId id="470" r:id="rId4"/>
    <p:sldId id="471" r:id="rId5"/>
    <p:sldId id="472" r:id="rId6"/>
    <p:sldId id="474" r:id="rId7"/>
    <p:sldId id="475" r:id="rId8"/>
    <p:sldId id="353" r:id="rId9"/>
    <p:sldId id="355" r:id="rId10"/>
    <p:sldId id="430" r:id="rId11"/>
    <p:sldId id="449" r:id="rId12"/>
    <p:sldId id="358" r:id="rId13"/>
    <p:sldId id="432" r:id="rId14"/>
    <p:sldId id="451" r:id="rId15"/>
    <p:sldId id="293" r:id="rId16"/>
    <p:sldId id="452" r:id="rId17"/>
    <p:sldId id="303" r:id="rId18"/>
    <p:sldId id="453" r:id="rId19"/>
    <p:sldId id="450" r:id="rId20"/>
    <p:sldId id="454" r:id="rId21"/>
    <p:sldId id="466" r:id="rId22"/>
    <p:sldId id="467" r:id="rId23"/>
    <p:sldId id="455" r:id="rId24"/>
    <p:sldId id="456" r:id="rId25"/>
    <p:sldId id="457" r:id="rId26"/>
    <p:sldId id="476" r:id="rId27"/>
    <p:sldId id="343" r:id="rId28"/>
    <p:sldId id="359" r:id="rId29"/>
    <p:sldId id="257" r:id="rId30"/>
    <p:sldId id="390" r:id="rId31"/>
    <p:sldId id="462" r:id="rId32"/>
    <p:sldId id="409" r:id="rId33"/>
    <p:sldId id="463" r:id="rId34"/>
    <p:sldId id="411" r:id="rId35"/>
    <p:sldId id="464" r:id="rId36"/>
    <p:sldId id="440" r:id="rId37"/>
    <p:sldId id="482" r:id="rId38"/>
    <p:sldId id="349" r:id="rId39"/>
    <p:sldId id="458" r:id="rId40"/>
    <p:sldId id="483" r:id="rId41"/>
    <p:sldId id="365" r:id="rId42"/>
    <p:sldId id="366" r:id="rId43"/>
    <p:sldId id="351" r:id="rId44"/>
    <p:sldId id="477" r:id="rId45"/>
    <p:sldId id="360" r:id="rId46"/>
    <p:sldId id="380" r:id="rId47"/>
    <p:sldId id="433" r:id="rId48"/>
    <p:sldId id="415" r:id="rId49"/>
    <p:sldId id="435" r:id="rId50"/>
    <p:sldId id="416" r:id="rId51"/>
    <p:sldId id="441" r:id="rId52"/>
    <p:sldId id="478" r:id="rId53"/>
    <p:sldId id="479" r:id="rId54"/>
    <p:sldId id="480" r:id="rId55"/>
    <p:sldId id="481" r:id="rId56"/>
    <p:sldId id="444" r:id="rId57"/>
    <p:sldId id="277" r:id="rId58"/>
    <p:sldId id="407" r:id="rId59"/>
    <p:sldId id="484" r:id="rId60"/>
    <p:sldId id="438" r:id="rId61"/>
    <p:sldId id="485" r:id="rId62"/>
    <p:sldId id="428" r:id="rId63"/>
    <p:sldId id="486" r:id="rId64"/>
    <p:sldId id="427" r:id="rId65"/>
    <p:sldId id="489" r:id="rId66"/>
    <p:sldId id="490" r:id="rId67"/>
    <p:sldId id="487" r:id="rId6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e PENIN" initials="CP" lastIdx="1" clrIdx="0">
    <p:extLst>
      <p:ext uri="{19B8F6BF-5375-455C-9EA6-DF929625EA0E}">
        <p15:presenceInfo xmlns:p15="http://schemas.microsoft.com/office/powerpoint/2012/main" userId="80b07815ccff064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2FDC1A-CACF-4E23-B925-E640913C5D5D}" v="14" dt="2025-03-01T16:20:12.9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microsoft.com/office/2015/10/relationships/revisionInfo" Target="revisionInfo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45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77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67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36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43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31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75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65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55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25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22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0CD2B-700C-45FB-965D-DEADA9261330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8767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964488-F5FE-4654-900E-38BFD567F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6476" y="471791"/>
            <a:ext cx="4464649" cy="4191649"/>
          </a:xfrm>
        </p:spPr>
        <p:txBody>
          <a:bodyPr>
            <a:noAutofit/>
          </a:bodyPr>
          <a:lstStyle/>
          <a:p>
            <a:pPr algn="ctr"/>
            <a:r>
              <a:rPr lang="fr-FR" sz="4800" dirty="0">
                <a:latin typeface="Arial Black" panose="020B0A04020102020204" pitchFamily="34" charset="0"/>
              </a:rPr>
              <a:t> </a:t>
            </a:r>
            <a:br>
              <a:rPr lang="fr-FR" sz="4800" dirty="0">
                <a:latin typeface="Arial Black" panose="020B0A04020102020204" pitchFamily="34" charset="0"/>
              </a:rPr>
            </a:br>
            <a:r>
              <a:rPr lang="fr-FR" sz="4800" dirty="0">
                <a:latin typeface="Arial Black" panose="020B0A04020102020204" pitchFamily="34" charset="0"/>
              </a:rPr>
              <a:t> </a:t>
            </a:r>
            <a:br>
              <a:rPr lang="fr-FR" sz="4800" dirty="0">
                <a:latin typeface="Arial Black" panose="020B0A04020102020204" pitchFamily="34" charset="0"/>
              </a:rPr>
            </a:br>
            <a:r>
              <a:rPr lang="fr-FR" sz="4800" dirty="0">
                <a:latin typeface="Arial Black" panose="020B0A04020102020204" pitchFamily="34" charset="0"/>
              </a:rPr>
              <a:t>MESSES DES 8 et 6 AVRIL 2025</a:t>
            </a:r>
            <a:br>
              <a:rPr lang="fr-FR" sz="4800" dirty="0">
                <a:latin typeface="Arial Black" panose="020B0A04020102020204" pitchFamily="34" charset="0"/>
              </a:rPr>
            </a:br>
            <a:endParaRPr lang="fr-FR" sz="4800" dirty="0">
              <a:latin typeface="Arial Black" panose="020B0A04020102020204" pitchFamily="34" charset="0"/>
            </a:endParaRPr>
          </a:p>
        </p:txBody>
      </p:sp>
      <p:pic>
        <p:nvPicPr>
          <p:cNvPr id="3" name="Picture 2" descr="5ème Dimanche de Carême (Année C)">
            <a:extLst>
              <a:ext uri="{FF2B5EF4-FFF2-40B4-BE49-F238E27FC236}">
                <a16:creationId xmlns:a16="http://schemas.microsoft.com/office/drawing/2014/main" id="{FF5E4D65-EFCC-7881-83B4-9EC95C58E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5" y="934403"/>
            <a:ext cx="6371595" cy="3991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F2B4F75D-4F72-520F-B067-AAA4EE7FF407}"/>
              </a:ext>
            </a:extLst>
          </p:cNvPr>
          <p:cNvSpPr txBox="1"/>
          <p:nvPr/>
        </p:nvSpPr>
        <p:spPr>
          <a:xfrm>
            <a:off x="1623060" y="5337810"/>
            <a:ext cx="894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latin typeface="Arial Black" panose="020B0A04020102020204" pitchFamily="34" charset="0"/>
                <a:ea typeface="+mj-ea"/>
                <a:cs typeface="+mj-cs"/>
              </a:rPr>
              <a:t>5e dimanche de Carême</a:t>
            </a:r>
          </a:p>
        </p:txBody>
      </p:sp>
    </p:spTree>
    <p:extLst>
      <p:ext uri="{BB962C8B-B14F-4D97-AF65-F5344CB8AC3E}">
        <p14:creationId xmlns:p14="http://schemas.microsoft.com/office/powerpoint/2010/main" val="747331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408084BD-786F-C381-690B-7D8157DA0584}"/>
              </a:ext>
            </a:extLst>
          </p:cNvPr>
          <p:cNvSpPr txBox="1"/>
          <p:nvPr/>
        </p:nvSpPr>
        <p:spPr>
          <a:xfrm>
            <a:off x="749920" y="669886"/>
            <a:ext cx="1106412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4400" dirty="0">
                <a:latin typeface="Arial Black" panose="020B0A04020102020204" pitchFamily="34" charset="0"/>
              </a:rPr>
              <a:t>Tu n’agis pas selon nos péchés,</a:t>
            </a:r>
          </a:p>
          <a:p>
            <a:pPr algn="l"/>
            <a:r>
              <a:rPr lang="fr-FR" sz="4400" dirty="0">
                <a:latin typeface="Arial Black" panose="020B0A04020102020204" pitchFamily="34" charset="0"/>
              </a:rPr>
              <a:t>Ne nous rends pas en pesant nos offenses,</a:t>
            </a:r>
          </a:p>
          <a:p>
            <a:pPr algn="l"/>
            <a:r>
              <a:rPr lang="fr-FR" sz="4400" dirty="0">
                <a:latin typeface="Arial Black" panose="020B0A04020102020204" pitchFamily="34" charset="0"/>
              </a:rPr>
              <a:t>Jésus, homme au milieu des hommes,</a:t>
            </a:r>
          </a:p>
          <a:p>
            <a:pPr algn="l"/>
            <a:r>
              <a:rPr lang="fr-FR" sz="4400" dirty="0">
                <a:latin typeface="Arial Black" panose="020B0A04020102020204" pitchFamily="34" charset="0"/>
              </a:rPr>
              <a:t>Prends pitié de tout homme pécheur (ter).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347743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34F483-4283-DFB0-13A5-DF4D5808C0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DAB7D9A-B1D2-C80B-014B-807DC51B351C}"/>
              </a:ext>
            </a:extLst>
          </p:cNvPr>
          <p:cNvSpPr txBox="1"/>
          <p:nvPr/>
        </p:nvSpPr>
        <p:spPr>
          <a:xfrm>
            <a:off x="749920" y="669886"/>
            <a:ext cx="11064128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4400" dirty="0">
                <a:latin typeface="Arial Black" panose="020B0A04020102020204" pitchFamily="34" charset="0"/>
              </a:rPr>
              <a:t>Et comme est loin couchant du levant,</a:t>
            </a:r>
          </a:p>
          <a:p>
            <a:pPr algn="l"/>
            <a:r>
              <a:rPr lang="fr-FR" sz="4400" dirty="0">
                <a:latin typeface="Arial Black" panose="020B0A04020102020204" pitchFamily="34" charset="0"/>
              </a:rPr>
              <a:t>Tu mets au loin le fardeau de nos fautes,</a:t>
            </a:r>
          </a:p>
          <a:p>
            <a:pPr algn="l"/>
            <a:r>
              <a:rPr lang="fr-FR" sz="4400" dirty="0">
                <a:latin typeface="Arial Black" panose="020B0A04020102020204" pitchFamily="34" charset="0"/>
              </a:rPr>
              <a:t>Jésus, homme au milieu des hommes,</a:t>
            </a:r>
          </a:p>
          <a:p>
            <a:pPr algn="l"/>
            <a:r>
              <a:rPr lang="fr-FR" sz="4400" dirty="0">
                <a:latin typeface="Arial Black" panose="020B0A04020102020204" pitchFamily="34" charset="0"/>
              </a:rPr>
              <a:t>Prends pitié de tout homme pécheur (ter).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677335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8971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5F2FBADA-D977-343D-6004-3FA5C329BC83}"/>
              </a:ext>
            </a:extLst>
          </p:cNvPr>
          <p:cNvSpPr txBox="1"/>
          <p:nvPr/>
        </p:nvSpPr>
        <p:spPr>
          <a:xfrm>
            <a:off x="2419815" y="1237114"/>
            <a:ext cx="730125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600" b="1" dirty="0">
                <a:latin typeface="Arial Black" panose="020B0A04020102020204" pitchFamily="34" charset="0"/>
                <a:ea typeface="Calibri" panose="020F0502020204030204" pitchFamily="34" charset="0"/>
              </a:rPr>
              <a:t>Lecture du l</a:t>
            </a:r>
            <a:r>
              <a:rPr lang="fr-FR" sz="3600" b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ivre </a:t>
            </a:r>
          </a:p>
          <a:p>
            <a:pPr algn="ctr"/>
            <a:r>
              <a:rPr lang="fr-FR" sz="3600" b="1" dirty="0">
                <a:latin typeface="Arial Black" panose="020B0A04020102020204" pitchFamily="34" charset="0"/>
                <a:ea typeface="Calibri" panose="020F0502020204030204" pitchFamily="34" charset="0"/>
              </a:rPr>
              <a:t>d</a:t>
            </a:r>
            <a:r>
              <a:rPr lang="fr-FR" sz="3600" b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u livre du prophète Isaïe  (</a:t>
            </a:r>
            <a:r>
              <a:rPr lang="fr-FR" sz="3600" b="1" dirty="0">
                <a:latin typeface="Arial Black" panose="020B0A04020102020204" pitchFamily="34" charset="0"/>
                <a:ea typeface="Calibri" panose="020F0502020204030204" pitchFamily="34" charset="0"/>
              </a:rPr>
              <a:t>43</a:t>
            </a:r>
            <a:r>
              <a:rPr lang="fr-FR" sz="3600" b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, 1</a:t>
            </a:r>
            <a:r>
              <a:rPr lang="fr-FR" sz="3600" b="1" dirty="0">
                <a:latin typeface="Arial Black" panose="020B0A04020102020204" pitchFamily="34" charset="0"/>
                <a:ea typeface="Calibri" panose="020F0502020204030204" pitchFamily="34" charset="0"/>
              </a:rPr>
              <a:t>6-21</a:t>
            </a:r>
            <a:r>
              <a:rPr lang="fr-FR" sz="3600" b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)</a:t>
            </a:r>
            <a:endParaRPr lang="fr-FR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451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65ABF9-E5AF-E7CD-3C66-D3156C6E37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4420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370193" y="444101"/>
            <a:ext cx="11451613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Psaume </a:t>
            </a:r>
            <a:r>
              <a:rPr lang="fr-FR" sz="4000" u="sng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95</a:t>
            </a:r>
            <a:r>
              <a:rPr lang="fr-FR" sz="40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endParaRPr lang="fr-FR" sz="48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Quelles merveilles le Seigneur fit pour nous : nous étions en grande fête !</a:t>
            </a:r>
          </a:p>
        </p:txBody>
      </p:sp>
    </p:spTree>
    <p:extLst>
      <p:ext uri="{BB962C8B-B14F-4D97-AF65-F5344CB8AC3E}">
        <p14:creationId xmlns:p14="http://schemas.microsoft.com/office/powerpoint/2010/main" val="3413320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2739C6-9143-DC84-03E9-4DCEAD8D5A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3875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D2C4FB3-8FE6-1281-4201-E1FBD7B58AEC}"/>
              </a:ext>
            </a:extLst>
          </p:cNvPr>
          <p:cNvSpPr txBox="1"/>
          <p:nvPr/>
        </p:nvSpPr>
        <p:spPr>
          <a:xfrm>
            <a:off x="2419815" y="1237114"/>
            <a:ext cx="730125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600" b="1" dirty="0">
                <a:latin typeface="Arial Black" panose="020B0A04020102020204" pitchFamily="34" charset="0"/>
                <a:ea typeface="Calibri" panose="020F0502020204030204" pitchFamily="34" charset="0"/>
              </a:rPr>
              <a:t>Lecture de la première lettre de saint Paul apôtre aux Philippiens </a:t>
            </a:r>
          </a:p>
          <a:p>
            <a:pPr algn="ctr"/>
            <a:r>
              <a:rPr lang="fr-FR" sz="3600" b="1" dirty="0">
                <a:latin typeface="Arial Black" panose="020B0A04020102020204" pitchFamily="34" charset="0"/>
                <a:ea typeface="Calibri" panose="020F0502020204030204" pitchFamily="34" charset="0"/>
              </a:rPr>
              <a:t>(3, 8-14)</a:t>
            </a:r>
            <a:endParaRPr lang="fr-FR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820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3AA0B3-28E6-2D46-BB54-207EEAE5D9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2574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83D502-7EF0-BD28-20FB-FAE2661769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A39A29A-9D79-B49A-5AFA-9C32329AA34C}"/>
              </a:ext>
            </a:extLst>
          </p:cNvPr>
          <p:cNvSpPr txBox="1"/>
          <p:nvPr/>
        </p:nvSpPr>
        <p:spPr>
          <a:xfrm>
            <a:off x="370193" y="811654"/>
            <a:ext cx="11451613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Parole éternelle du Père,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Gloire à toi, Jésus Christ !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Parole éternelle du Père,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Gloire à toi notre vie !</a:t>
            </a:r>
            <a:endParaRPr lang="fr-FR" sz="40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0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48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930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60C4552A-C53B-FDBD-066E-AA31A7F222A5}"/>
              </a:ext>
            </a:extLst>
          </p:cNvPr>
          <p:cNvSpPr txBox="1"/>
          <p:nvPr/>
        </p:nvSpPr>
        <p:spPr>
          <a:xfrm>
            <a:off x="204254" y="740558"/>
            <a:ext cx="11987746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Peuple de l´Alliance, ton Dieu te fait signe.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Peuple de l´Alliance, ton Dieu te fait signe.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Marche à la suite de Jésus !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 crier son nom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 les chemins du monde.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 les chemins du monde.</a:t>
            </a:r>
            <a:endParaRPr kumimoji="0" lang="fr-FR" sz="4400" b="0" i="1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077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4DF6C6-CD8F-9228-82E6-84C4CA8D84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3648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EC7BFE-3B6F-52E9-F3DE-B2E23FA67C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D6AD843-9980-9D23-593A-78875932B442}"/>
              </a:ext>
            </a:extLst>
          </p:cNvPr>
          <p:cNvSpPr txBox="1"/>
          <p:nvPr/>
        </p:nvSpPr>
        <p:spPr>
          <a:xfrm>
            <a:off x="370193" y="1950172"/>
            <a:ext cx="1145161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Évangile de Jésus Christ </a:t>
            </a:r>
          </a:p>
          <a:p>
            <a:pPr algn="ctr"/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selon saint Jean (8, 1-11)</a:t>
            </a:r>
            <a:endParaRPr lang="fr-FR" sz="48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1170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B425C4-77F0-2B5B-4B84-E0A6A4FF0B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49385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016C9E-6620-05B4-8E91-4F1B95C466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873BA2A-2C34-4E87-61B1-D9829618945A}"/>
              </a:ext>
            </a:extLst>
          </p:cNvPr>
          <p:cNvSpPr txBox="1"/>
          <p:nvPr/>
        </p:nvSpPr>
        <p:spPr>
          <a:xfrm>
            <a:off x="370193" y="390313"/>
            <a:ext cx="11451613" cy="8094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crois en Dieu,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Père tout-puissant,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créateur du ciel et de la terre ;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en Jésus-Christ,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 Fils unique, notre Seigneur,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 a été conçu du Saint-Esprit,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 né de la Vierge Marie,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souffert sous Ponce Pilate,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été crucifié,</a:t>
            </a:r>
            <a:endParaRPr lang="fr-FR" sz="40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40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40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40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0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48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1488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404E44-0635-646B-692E-F7F31F233B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E524C04-C5F6-A4DE-E330-D474EB99D0D3}"/>
              </a:ext>
            </a:extLst>
          </p:cNvPr>
          <p:cNvSpPr txBox="1"/>
          <p:nvPr/>
        </p:nvSpPr>
        <p:spPr>
          <a:xfrm>
            <a:off x="370193" y="390313"/>
            <a:ext cx="11451613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 mort et a été enseveli,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 descendu aux enfers,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troisième jour est ressuscité des morts,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 monté aux cieux,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 assis à la droite de Dieu le Père tout-puissant,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d’où il viendra juger les vivants et les morts.</a:t>
            </a:r>
          </a:p>
          <a:p>
            <a:endParaRPr lang="fr-FR" sz="40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40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0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48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593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3F5A30-1B50-B32C-01DA-B2A94EE99A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082C1102-D957-E901-6CD8-9A4E53CCDEC3}"/>
              </a:ext>
            </a:extLst>
          </p:cNvPr>
          <p:cNvSpPr txBox="1"/>
          <p:nvPr/>
        </p:nvSpPr>
        <p:spPr>
          <a:xfrm>
            <a:off x="370193" y="390313"/>
            <a:ext cx="11451613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crois en l’Esprit-Saint,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la sainte Eglise catholique,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la communion des saints,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la rémission des péchés,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la résurrection de la chair,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la vie éternelle.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Amen.</a:t>
            </a:r>
          </a:p>
          <a:p>
            <a:endParaRPr lang="fr-FR" sz="40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0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48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744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22734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370193" y="444101"/>
            <a:ext cx="1145161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 U. :</a:t>
            </a:r>
          </a:p>
          <a:p>
            <a:endParaRPr lang="fr-FR" sz="48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R/ </a:t>
            </a:r>
            <a:r>
              <a:rPr lang="fr-FR" sz="48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Esprit de Dieu, intercède pour nous, Viens au secours de notre</a:t>
            </a: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Faiblesse.</a:t>
            </a:r>
          </a:p>
          <a:p>
            <a:endParaRPr lang="fr-FR" sz="48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637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58170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933836E-64DE-4F09-8945-2B7A4E15AB3A}"/>
              </a:ext>
            </a:extLst>
          </p:cNvPr>
          <p:cNvSpPr txBox="1"/>
          <p:nvPr/>
        </p:nvSpPr>
        <p:spPr>
          <a:xfrm>
            <a:off x="204254" y="1000534"/>
            <a:ext cx="1198774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R. Puisque tu fais miséricorde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Puisque nos vies sont devant toi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Puisque tu as versé ton sang pour nous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Seigneur Jésus, pardonne-nous</a:t>
            </a:r>
            <a:endParaRPr kumimoji="0" lang="fr-FR" sz="4400" b="0" i="1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94AA05D-B41A-C573-A20D-91D67A827D49}"/>
              </a:ext>
            </a:extLst>
          </p:cNvPr>
          <p:cNvSpPr txBox="1"/>
          <p:nvPr/>
        </p:nvSpPr>
        <p:spPr>
          <a:xfrm>
            <a:off x="102127" y="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u="sng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Offertoire</a:t>
            </a:r>
            <a:r>
              <a:rPr lang="fr-FR" sz="18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2710805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76531C2-EE34-C9C9-4B46-213AE6DD3174}"/>
              </a:ext>
            </a:extLst>
          </p:cNvPr>
          <p:cNvSpPr txBox="1"/>
          <p:nvPr/>
        </p:nvSpPr>
        <p:spPr>
          <a:xfrm>
            <a:off x="204254" y="740558"/>
            <a:ext cx="11987746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Peuple de l´Alliance, ton Dieu te réveille.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Peuple de l´Alliance, ton Dieu te réveille.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Passe la mer avec Jésus !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 creuser ta soif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les déserts du monde.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les déserts du monde.</a:t>
            </a:r>
            <a:endParaRPr kumimoji="0" lang="fr-FR" sz="4400" b="0" i="1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8877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93BF11B-4044-2ECA-FCFC-6DA34C987966}"/>
              </a:ext>
            </a:extLst>
          </p:cNvPr>
          <p:cNvSpPr txBox="1"/>
          <p:nvPr/>
        </p:nvSpPr>
        <p:spPr>
          <a:xfrm>
            <a:off x="207977" y="451376"/>
            <a:ext cx="11776046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4400" dirty="0">
              <a:latin typeface="Arial Black" panose="020B0A04020102020204" pitchFamily="34" charset="0"/>
            </a:endParaRPr>
          </a:p>
          <a:p>
            <a:r>
              <a:rPr lang="fr-FR" sz="4400" dirty="0">
                <a:latin typeface="Arial Black" panose="020B0A04020102020204" pitchFamily="34" charset="0"/>
              </a:rPr>
              <a:t>1 - Des profondeurs, Seigneur je crie vers toi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Seigneur, écoute mon cri d'appel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Que ton oreille ne se ferme pas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Entends la plainte de ma prière</a:t>
            </a:r>
          </a:p>
        </p:txBody>
      </p:sp>
    </p:spTree>
    <p:extLst>
      <p:ext uri="{BB962C8B-B14F-4D97-AF65-F5344CB8AC3E}">
        <p14:creationId xmlns:p14="http://schemas.microsoft.com/office/powerpoint/2010/main" val="38093157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E64560-9217-E481-245C-A4780FBCDE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B59043-551E-244C-18B1-66296F285D38}"/>
              </a:ext>
            </a:extLst>
          </p:cNvPr>
          <p:cNvSpPr txBox="1"/>
          <p:nvPr/>
        </p:nvSpPr>
        <p:spPr>
          <a:xfrm>
            <a:off x="204254" y="1000534"/>
            <a:ext cx="1198774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R. Puisque tu fais miséricorde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Puisque nos vies sont devant toi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Puisque tu as versé ton sang pour nous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Seigneur Jésus, pardonne-nous</a:t>
            </a:r>
            <a:endParaRPr kumimoji="0" lang="fr-FR" sz="4400" b="0" i="1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8086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93BF11B-4044-2ECA-FCFC-6DA34C987966}"/>
              </a:ext>
            </a:extLst>
          </p:cNvPr>
          <p:cNvSpPr txBox="1"/>
          <p:nvPr/>
        </p:nvSpPr>
        <p:spPr>
          <a:xfrm>
            <a:off x="207977" y="362166"/>
            <a:ext cx="1177604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4400" dirty="0">
              <a:latin typeface="Arial Black" panose="020B0A04020102020204" pitchFamily="34" charset="0"/>
            </a:endParaRPr>
          </a:p>
          <a:p>
            <a:r>
              <a:rPr lang="fr-FR" sz="4400" dirty="0">
                <a:latin typeface="Arial Black" panose="020B0A04020102020204" pitchFamily="34" charset="0"/>
              </a:rPr>
              <a:t>2-  Si tu retiens les fautes contre nous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Qui dans ce monde subsistera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Mais le pardon se trouve près de toi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Que nos cœurs s'ouvrent à ta grandeur</a:t>
            </a:r>
          </a:p>
        </p:txBody>
      </p:sp>
    </p:spTree>
    <p:extLst>
      <p:ext uri="{BB962C8B-B14F-4D97-AF65-F5344CB8AC3E}">
        <p14:creationId xmlns:p14="http://schemas.microsoft.com/office/powerpoint/2010/main" val="17879011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EB18D0-4E0B-D048-39D1-3A9F82EE9D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09A7E010-7FA4-675D-00F9-5324E2672EF7}"/>
              </a:ext>
            </a:extLst>
          </p:cNvPr>
          <p:cNvSpPr txBox="1"/>
          <p:nvPr/>
        </p:nvSpPr>
        <p:spPr>
          <a:xfrm>
            <a:off x="204254" y="1000534"/>
            <a:ext cx="1198774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R. Puisque tu fais miséricorde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Puisque nos vies sont devant toi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Puisque tu as versé ton sang pour nous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Seigneur Jésus, pardonne-nous</a:t>
            </a:r>
            <a:endParaRPr kumimoji="0" lang="fr-FR" sz="4400" b="0" i="1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5242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93BF11B-4044-2ECA-FCFC-6DA34C987966}"/>
              </a:ext>
            </a:extLst>
          </p:cNvPr>
          <p:cNvSpPr txBox="1"/>
          <p:nvPr/>
        </p:nvSpPr>
        <p:spPr>
          <a:xfrm>
            <a:off x="207977" y="395620"/>
            <a:ext cx="1177604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4400" dirty="0">
              <a:latin typeface="Arial Black" panose="020B0A04020102020204" pitchFamily="34" charset="0"/>
            </a:endParaRPr>
          </a:p>
          <a:p>
            <a:r>
              <a:rPr lang="fr-FR" sz="4400" dirty="0">
                <a:latin typeface="Arial Black" panose="020B0A04020102020204" pitchFamily="34" charset="0"/>
              </a:rPr>
              <a:t>3. De tout mon cœur j'espère le Seigneur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Et sa parole de vérité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Plus qu'un veilleur n'attend le jour nouveau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Ô toi mon peuple, attends ton Dieu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99497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2216F8-725F-E798-EE08-669C1B53B3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92F4C8B-B721-3B31-4A70-3A16181B637F}"/>
              </a:ext>
            </a:extLst>
          </p:cNvPr>
          <p:cNvSpPr txBox="1"/>
          <p:nvPr/>
        </p:nvSpPr>
        <p:spPr>
          <a:xfrm>
            <a:off x="204254" y="1000534"/>
            <a:ext cx="1198774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R. Puisque tu fais miséricorde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Puisque nos vies sont devant toi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Puisque tu as versé ton sang pour nous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Seigneur Jésus, pardonne-nous</a:t>
            </a:r>
            <a:endParaRPr kumimoji="0" lang="fr-FR" sz="4400" b="0" i="1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2868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E33C99D-EB4F-4C0A-FD2D-814A6AC24BAE}"/>
              </a:ext>
            </a:extLst>
          </p:cNvPr>
          <p:cNvSpPr txBox="1"/>
          <p:nvPr/>
        </p:nvSpPr>
        <p:spPr>
          <a:xfrm>
            <a:off x="207977" y="395620"/>
            <a:ext cx="11776046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4400" dirty="0">
              <a:latin typeface="Arial Black" panose="020B0A04020102020204" pitchFamily="34" charset="0"/>
            </a:endParaRPr>
          </a:p>
          <a:p>
            <a:r>
              <a:rPr lang="fr-FR" sz="4400" dirty="0">
                <a:latin typeface="Arial Black" panose="020B0A04020102020204" pitchFamily="34" charset="0"/>
              </a:rPr>
              <a:t>4. Près du Seigneur se trouve le salut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Et l'abondance de son pardon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C'est lui qui crée qui sauve et qui guérit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Car sa puissance est sans mesure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61177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72488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58724" y="125835"/>
            <a:ext cx="12133276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u="sng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Sanctus</a:t>
            </a:r>
            <a:r>
              <a:rPr lang="fr-FR" sz="28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endParaRPr lang="fr-FR" sz="28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Sanctus, Sanctus, Sanctus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Dóminus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Deus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Sábaoth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Sanctus, Sanctus, Sanctus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Dóminus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Deus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Sábaoth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Pleni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sunt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caeli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terra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glória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tua.</a:t>
            </a:r>
          </a:p>
        </p:txBody>
      </p:sp>
    </p:spTree>
    <p:extLst>
      <p:ext uri="{BB962C8B-B14F-4D97-AF65-F5344CB8AC3E}">
        <p14:creationId xmlns:p14="http://schemas.microsoft.com/office/powerpoint/2010/main" val="22068017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1BC228-52E5-DC2E-F26A-F7E34C1794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99D3FFA-0FCE-CBE0-D0C9-65CB31DC2C5B}"/>
              </a:ext>
            </a:extLst>
          </p:cNvPr>
          <p:cNvSpPr txBox="1"/>
          <p:nvPr/>
        </p:nvSpPr>
        <p:spPr>
          <a:xfrm>
            <a:off x="58724" y="125835"/>
            <a:ext cx="12133276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28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Hosánna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Hosánna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Hosánna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excélsis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Deo.</a:t>
            </a:r>
          </a:p>
          <a:p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Hosánna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Hosánna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Hosánna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excélsis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Deo.</a:t>
            </a:r>
          </a:p>
          <a:p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Benedíctus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qui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venit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nómine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Dómini</a:t>
            </a:r>
            <a:endParaRPr lang="fr-FR" sz="4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Hosánna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Hosánna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Hosánna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excélsis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Deo.</a:t>
            </a:r>
          </a:p>
          <a:p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Hosánna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Hosánna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Hosánna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excélsis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Deo.</a:t>
            </a:r>
          </a:p>
        </p:txBody>
      </p:sp>
    </p:spTree>
    <p:extLst>
      <p:ext uri="{BB962C8B-B14F-4D97-AF65-F5344CB8AC3E}">
        <p14:creationId xmlns:p14="http://schemas.microsoft.com/office/powerpoint/2010/main" val="2661324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C56A3EE-2C11-1086-155D-BB6A5BA70E14}"/>
              </a:ext>
            </a:extLst>
          </p:cNvPr>
          <p:cNvSpPr txBox="1"/>
          <p:nvPr/>
        </p:nvSpPr>
        <p:spPr>
          <a:xfrm>
            <a:off x="204254" y="740558"/>
            <a:ext cx="11987746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Peuple de l´Alliance, ton Dieu te pardonne.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Peuple de l´Alliance, ton Dieu te pardonne.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Prends la lumière de Jésus !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 semer l´amour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les hivers du monde.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les hivers du monde.</a:t>
            </a:r>
            <a:endParaRPr kumimoji="0" lang="fr-FR" sz="4400" b="0" i="1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4651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1081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110134" y="0"/>
            <a:ext cx="1172673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i="1" u="sng" dirty="0">
                <a:ln>
                  <a:solidFill>
                    <a:schemeClr val="tx1"/>
                  </a:solidFill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Anamnèse</a:t>
            </a:r>
          </a:p>
          <a:p>
            <a:endParaRPr lang="fr-FR" sz="4800" i="1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 nous mangeons ce pain</a:t>
            </a: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buvons à cette coupe,</a:t>
            </a: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rappelons ta mort,</a:t>
            </a: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Seigneur ressuscité,</a:t>
            </a: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nous attendons que tu viennes.</a:t>
            </a:r>
          </a:p>
        </p:txBody>
      </p:sp>
    </p:spTree>
    <p:extLst>
      <p:ext uri="{BB962C8B-B14F-4D97-AF65-F5344CB8AC3E}">
        <p14:creationId xmlns:p14="http://schemas.microsoft.com/office/powerpoint/2010/main" val="42040330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56487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101745" y="0"/>
            <a:ext cx="11451613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u="sng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Agnus</a:t>
            </a:r>
            <a:r>
              <a:rPr lang="fr-FR" sz="28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endParaRPr lang="fr-FR" sz="28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Agnus Dei, qui </a:t>
            </a:r>
            <a:r>
              <a:rPr lang="fr-FR" sz="48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tollis</a:t>
            </a:r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peccata </a:t>
            </a:r>
            <a:r>
              <a:rPr lang="fr-FR" sz="48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mundi</a:t>
            </a:r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Miserere </a:t>
            </a:r>
            <a:r>
              <a:rPr lang="fr-FR" sz="48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nobis</a:t>
            </a:r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(bis)</a:t>
            </a:r>
          </a:p>
          <a:p>
            <a:endParaRPr lang="fr-FR" sz="48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Agnus Dei, qui </a:t>
            </a:r>
            <a:r>
              <a:rPr lang="fr-FR" sz="48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tollis</a:t>
            </a:r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peccata </a:t>
            </a:r>
            <a:r>
              <a:rPr lang="fr-FR" sz="48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mundi</a:t>
            </a:r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Dona </a:t>
            </a:r>
            <a:r>
              <a:rPr lang="fr-FR" sz="48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nobis</a:t>
            </a:r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8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pacem</a:t>
            </a:r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14001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1512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0" y="1"/>
            <a:ext cx="12122092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u="sng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Communion :</a:t>
            </a:r>
          </a:p>
          <a:p>
            <a:endParaRPr lang="fr-FR" sz="3200" u="sng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32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R/ Devenez ce que vous recevez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Devenez le corps du Christ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Devenez ce que vous recevez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êtes le corps du Christ (Bis)</a:t>
            </a:r>
            <a:endParaRPr lang="fr-FR" sz="4400" i="1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571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0" y="1"/>
            <a:ext cx="12122092" cy="349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900" u="sng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9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900" u="sng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9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900" u="sng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400" b="1" i="0" dirty="0">
                <a:effectLst/>
                <a:latin typeface="Arial Black" panose="020B0A04020102020204" pitchFamily="34" charset="0"/>
              </a:rPr>
              <a:t>1-</a:t>
            </a:r>
            <a:r>
              <a:rPr lang="fr-FR" sz="4400" b="0" i="0" dirty="0">
                <a:effectLst/>
                <a:latin typeface="Arial Black" panose="020B0A04020102020204" pitchFamily="34" charset="0"/>
              </a:rPr>
              <a:t> Baptisés en un seul esprit</a:t>
            </a:r>
          </a:p>
          <a:p>
            <a:r>
              <a:rPr lang="fr-FR" sz="4400" b="0" i="0" dirty="0">
                <a:effectLst/>
                <a:latin typeface="Arial Black" panose="020B0A04020102020204" pitchFamily="34" charset="0"/>
              </a:rPr>
              <a:t>Nous ne formons tous qu'un seul corps</a:t>
            </a:r>
          </a:p>
          <a:p>
            <a:r>
              <a:rPr lang="fr-FR" sz="4400" b="0" i="0" dirty="0">
                <a:effectLst/>
                <a:latin typeface="Arial Black" panose="020B0A04020102020204" pitchFamily="34" charset="0"/>
              </a:rPr>
              <a:t>Abreuvés de l'unique esprit</a:t>
            </a:r>
          </a:p>
          <a:p>
            <a:r>
              <a:rPr lang="fr-FR" sz="4400" b="0" i="0" dirty="0">
                <a:effectLst/>
                <a:latin typeface="Arial Black" panose="020B0A04020102020204" pitchFamily="34" charset="0"/>
              </a:rPr>
              <a:t>Nous n'avons qu'un seul Dieu et père</a:t>
            </a:r>
            <a:endParaRPr lang="fr-FR" sz="4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0544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E9E4991F-9DA6-CB75-970A-7D115C6096F7}"/>
              </a:ext>
            </a:extLst>
          </p:cNvPr>
          <p:cNvSpPr txBox="1"/>
          <p:nvPr/>
        </p:nvSpPr>
        <p:spPr>
          <a:xfrm>
            <a:off x="381928" y="1187825"/>
            <a:ext cx="1041245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R/ Devenez ce que vous recevez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Devenez le corps du Christ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Devenez ce que vous recevez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êtes le corps du Christ (Bis)</a:t>
            </a:r>
          </a:p>
          <a:p>
            <a:endParaRPr lang="fr-FR" sz="4400" i="1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1922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0" y="446050"/>
            <a:ext cx="12122092" cy="4293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9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44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sz="4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r-FR" sz="4400" b="0" i="0" dirty="0">
                <a:effectLst/>
                <a:latin typeface="Arial Black" panose="020B0A04020102020204" pitchFamily="34" charset="0"/>
              </a:rPr>
              <a:t>Rassasiés par le pain de vie</a:t>
            </a:r>
          </a:p>
          <a:p>
            <a:r>
              <a:rPr lang="fr-FR" sz="4400" b="0" i="0" dirty="0">
                <a:effectLst/>
                <a:latin typeface="Arial Black" panose="020B0A04020102020204" pitchFamily="34" charset="0"/>
              </a:rPr>
              <a:t>Nous n'avons qu'un cœur et qu'une âme</a:t>
            </a:r>
          </a:p>
          <a:p>
            <a:r>
              <a:rPr lang="fr-FR" sz="4400" b="0" i="0" dirty="0">
                <a:effectLst/>
                <a:latin typeface="Arial Black" panose="020B0A04020102020204" pitchFamily="34" charset="0"/>
              </a:rPr>
              <a:t>Fortifiés par l'amour du Christ</a:t>
            </a:r>
          </a:p>
          <a:p>
            <a:r>
              <a:rPr lang="fr-FR" sz="4400" b="0" i="0" dirty="0">
                <a:effectLst/>
                <a:latin typeface="Arial Black" panose="020B0A04020102020204" pitchFamily="34" charset="0"/>
              </a:rPr>
              <a:t>Nous pouvons aimer comme il aime</a:t>
            </a:r>
            <a:endParaRPr lang="fr-FR" sz="4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9853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E9E4991F-9DA6-CB75-970A-7D115C6096F7}"/>
              </a:ext>
            </a:extLst>
          </p:cNvPr>
          <p:cNvSpPr txBox="1"/>
          <p:nvPr/>
        </p:nvSpPr>
        <p:spPr>
          <a:xfrm>
            <a:off x="381928" y="1187825"/>
            <a:ext cx="1041245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R/ Devenez ce que vous recevez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Devenez le corps du Christ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Devenez ce que vous recevez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êtes le corps du Christ (Bis)</a:t>
            </a:r>
          </a:p>
          <a:p>
            <a:endParaRPr lang="fr-FR" sz="4400" i="1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984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7EF5A27-DC05-1FB8-4C17-CDF434D3FE25}"/>
              </a:ext>
            </a:extLst>
          </p:cNvPr>
          <p:cNvSpPr txBox="1"/>
          <p:nvPr/>
        </p:nvSpPr>
        <p:spPr>
          <a:xfrm>
            <a:off x="204254" y="740558"/>
            <a:ext cx="11987746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Peuple de l´Alliance, ton Dieu te libère.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Peuple de l´Alliance, ton Dieu te libère.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Porte ta croix avec Jésus !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 planter la paix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Aux carrefours du monde.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Aux carrefours du monde.</a:t>
            </a:r>
            <a:endParaRPr kumimoji="0" lang="fr-FR" sz="4400" b="0" i="1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4146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0" y="636495"/>
            <a:ext cx="12122092" cy="3616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9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44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FR" sz="4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Purifiés par le sang du Christ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réconciliés avec Dieu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Sanctifiés par la vie du Christ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goûtons la joie du royaume</a:t>
            </a:r>
            <a:endParaRPr lang="fr-FR" sz="4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5221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E9E4991F-9DA6-CB75-970A-7D115C6096F7}"/>
              </a:ext>
            </a:extLst>
          </p:cNvPr>
          <p:cNvSpPr txBox="1"/>
          <p:nvPr/>
        </p:nvSpPr>
        <p:spPr>
          <a:xfrm>
            <a:off x="381928" y="1187825"/>
            <a:ext cx="1041245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R/ Devenez ce que vous recevez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Devenez le corps du Christ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Devenez ce que vous recevez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êtes le corps du Christ (Bis)</a:t>
            </a:r>
          </a:p>
          <a:p>
            <a:endParaRPr lang="fr-FR" sz="4400" i="1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54679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94D075-49E2-A52E-A6BD-FF6947997F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3E4E481-A2E4-EE11-69AD-039DBC989EAF}"/>
              </a:ext>
            </a:extLst>
          </p:cNvPr>
          <p:cNvSpPr txBox="1"/>
          <p:nvPr/>
        </p:nvSpPr>
        <p:spPr>
          <a:xfrm>
            <a:off x="0" y="636495"/>
            <a:ext cx="12122092" cy="3616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9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44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4-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Rassemblés à la même table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formons un peuple nouveau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Bienheureux sont les invités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festin des noces éternelles</a:t>
            </a:r>
            <a:endParaRPr lang="fr-FR" sz="4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60904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2F082C-E610-162F-8B5D-60CAF793F8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4B4BB41-8D59-2A41-07A4-3DB627D99820}"/>
              </a:ext>
            </a:extLst>
          </p:cNvPr>
          <p:cNvSpPr txBox="1"/>
          <p:nvPr/>
        </p:nvSpPr>
        <p:spPr>
          <a:xfrm>
            <a:off x="381928" y="1187825"/>
            <a:ext cx="1041245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R/ Devenez ce que vous recevez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Devenez le corps du Christ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Devenez ce que vous recevez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êtes le corps du Christ (Bis)</a:t>
            </a:r>
          </a:p>
          <a:p>
            <a:endParaRPr lang="fr-FR" sz="4400" i="1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97803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12BE8F-5DE1-2E8A-2EBF-0453F14DE4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0112A60-23DB-6904-C72A-7B538BB9DF7E}"/>
              </a:ext>
            </a:extLst>
          </p:cNvPr>
          <p:cNvSpPr txBox="1"/>
          <p:nvPr/>
        </p:nvSpPr>
        <p:spPr>
          <a:xfrm>
            <a:off x="0" y="636495"/>
            <a:ext cx="12122092" cy="3616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9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44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5-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Appelés par Dieu notre père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devenir saint comme lui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avons revêtu le Christ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portons la robe nuptiale</a:t>
            </a:r>
            <a:endParaRPr lang="fr-FR" sz="4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652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ED7EBA-232E-48CE-63EA-235B340423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ACA3402C-FDF4-A2D6-A7D5-8DB202FEC50F}"/>
              </a:ext>
            </a:extLst>
          </p:cNvPr>
          <p:cNvSpPr txBox="1"/>
          <p:nvPr/>
        </p:nvSpPr>
        <p:spPr>
          <a:xfrm>
            <a:off x="381928" y="1187825"/>
            <a:ext cx="1041245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R/ Devenez ce que vous recevez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Devenez le corps du Christ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Devenez ce que vous recevez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êtes le corps du Christ (Bis)</a:t>
            </a:r>
          </a:p>
          <a:p>
            <a:endParaRPr lang="fr-FR" sz="4400" i="1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24033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946802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EE9AE18-840C-4857-8CDD-FF124734E85F}"/>
              </a:ext>
            </a:extLst>
          </p:cNvPr>
          <p:cNvSpPr txBox="1"/>
          <p:nvPr/>
        </p:nvSpPr>
        <p:spPr>
          <a:xfrm>
            <a:off x="234304" y="151179"/>
            <a:ext cx="1132951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u="sng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Envoi :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VIVONS EN ENFANTS DE LUMIERE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SUR LES CHEMINS OÙ L'ESPRIT NOUS CONDUIT :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QUE VIVE EN NOUS LE NOM DU PERE </a:t>
            </a:r>
          </a:p>
        </p:txBody>
      </p:sp>
    </p:spTree>
    <p:extLst>
      <p:ext uri="{BB962C8B-B14F-4D97-AF65-F5344CB8AC3E}">
        <p14:creationId xmlns:p14="http://schemas.microsoft.com/office/powerpoint/2010/main" val="382779542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EE9AE18-840C-4857-8CDD-FF124734E85F}"/>
              </a:ext>
            </a:extLst>
          </p:cNvPr>
          <p:cNvSpPr txBox="1"/>
          <p:nvPr/>
        </p:nvSpPr>
        <p:spPr>
          <a:xfrm>
            <a:off x="89337" y="93345"/>
            <a:ext cx="12228169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48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L'heure est venue de l'exode nouveau !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Voici le temps de renaître 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d'en-haut !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Quarante jours avant la Pâque,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Vous commencez l'ultime étape .</a:t>
            </a:r>
            <a:endParaRPr lang="fr-FR" sz="4400" i="1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75014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3829D1-0282-58E0-8C66-61C44B55C7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2147199-A6FE-BB14-1EEE-38B1CA5FBD06}"/>
              </a:ext>
            </a:extLst>
          </p:cNvPr>
          <p:cNvSpPr txBox="1"/>
          <p:nvPr/>
        </p:nvSpPr>
        <p:spPr>
          <a:xfrm>
            <a:off x="234304" y="151179"/>
            <a:ext cx="1132951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3600" u="sng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VIVONS EN ENFANTS DE LUMIERE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SUR LES CHEMINS OÙ L'ESPRIT NOUS CONDUIT :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QUE VIVE EN NOUS LE NOM DU PERE </a:t>
            </a:r>
          </a:p>
        </p:txBody>
      </p:sp>
    </p:spTree>
    <p:extLst>
      <p:ext uri="{BB962C8B-B14F-4D97-AF65-F5344CB8AC3E}">
        <p14:creationId xmlns:p14="http://schemas.microsoft.com/office/powerpoint/2010/main" val="1209951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9AB59CF-B9CE-DAFE-857A-D6390644D3BD}"/>
              </a:ext>
            </a:extLst>
          </p:cNvPr>
          <p:cNvSpPr txBox="1"/>
          <p:nvPr/>
        </p:nvSpPr>
        <p:spPr>
          <a:xfrm>
            <a:off x="204254" y="740558"/>
            <a:ext cx="11987746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Peuple de l´Alliance, ton Dieu t´illumine.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Peuple de l´Alliance, ton Dieu t´illumine.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Passe la mort avec Jésus !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 danser la vie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 les tombeaux du monde.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 les tombeaux du monde.</a:t>
            </a:r>
            <a:endParaRPr kumimoji="0" lang="fr-FR" sz="4400" b="0" i="1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53785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B9710F4-BD22-5376-6D84-3C8BE8EB3702}"/>
              </a:ext>
            </a:extLst>
          </p:cNvPr>
          <p:cNvSpPr txBox="1"/>
          <p:nvPr/>
        </p:nvSpPr>
        <p:spPr>
          <a:xfrm>
            <a:off x="449458" y="922747"/>
            <a:ext cx="1149153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L'heure est venue de sortir du sommeil !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Voici le temps de l'appel au désert !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Allez où va le Fils de l'homme.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La joie de Dieu sur lui repose.</a:t>
            </a:r>
          </a:p>
        </p:txBody>
      </p:sp>
    </p:spTree>
    <p:extLst>
      <p:ext uri="{BB962C8B-B14F-4D97-AF65-F5344CB8AC3E}">
        <p14:creationId xmlns:p14="http://schemas.microsoft.com/office/powerpoint/2010/main" val="269273675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3AD86E-604D-68F3-F27F-E659D6C499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1E3DD52-AC61-BEE2-13B6-9B1A05959353}"/>
              </a:ext>
            </a:extLst>
          </p:cNvPr>
          <p:cNvSpPr txBox="1"/>
          <p:nvPr/>
        </p:nvSpPr>
        <p:spPr>
          <a:xfrm>
            <a:off x="234304" y="151179"/>
            <a:ext cx="1132951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3600" u="sng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VIVONS EN ENFANTS DE LUMIERE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SUR LES CHEMINS OÙ L'ESPRIT NOUS CONDUIT :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QUE VIVE EN NOUS LE NOM DU PERE </a:t>
            </a:r>
          </a:p>
        </p:txBody>
      </p:sp>
    </p:spTree>
    <p:extLst>
      <p:ext uri="{BB962C8B-B14F-4D97-AF65-F5344CB8AC3E}">
        <p14:creationId xmlns:p14="http://schemas.microsoft.com/office/powerpoint/2010/main" val="250095100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EE9AE18-840C-4857-8CDD-FF124734E85F}"/>
              </a:ext>
            </a:extLst>
          </p:cNvPr>
          <p:cNvSpPr txBox="1"/>
          <p:nvPr/>
        </p:nvSpPr>
        <p:spPr>
          <a:xfrm>
            <a:off x="205878" y="0"/>
            <a:ext cx="12102663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48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endParaRPr lang="fr-FR" sz="48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L'heure est venue de lutter dans la nuit !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Voici le temps d'affronter 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l'Ennemi !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N'ayez pas peur face aux ténèbres.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A l'horizon la croix se dresse.</a:t>
            </a:r>
            <a:endParaRPr lang="fr-FR" sz="4400" i="1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31647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F7830F-F76F-3F3A-1A3D-208A227F4E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ACCEA9A-C24E-7EE3-1DCD-552A4046DDC6}"/>
              </a:ext>
            </a:extLst>
          </p:cNvPr>
          <p:cNvSpPr txBox="1"/>
          <p:nvPr/>
        </p:nvSpPr>
        <p:spPr>
          <a:xfrm>
            <a:off x="234304" y="151179"/>
            <a:ext cx="1132951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3600" u="sng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VIVONS EN ENFANTS DE LUMIERE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SUR LES CHEMINS OÙ L'ESPRIT NOUS CONDUIT :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QUE VIVE EN NOUS LE NOM DU PERE </a:t>
            </a:r>
          </a:p>
        </p:txBody>
      </p:sp>
    </p:spTree>
    <p:extLst>
      <p:ext uri="{BB962C8B-B14F-4D97-AF65-F5344CB8AC3E}">
        <p14:creationId xmlns:p14="http://schemas.microsoft.com/office/powerpoint/2010/main" val="122257436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E60DBC4-584A-CFF9-0872-AA6A5B018F59}"/>
              </a:ext>
            </a:extLst>
          </p:cNvPr>
          <p:cNvSpPr txBox="1"/>
          <p:nvPr/>
        </p:nvSpPr>
        <p:spPr>
          <a:xfrm>
            <a:off x="289449" y="903726"/>
            <a:ext cx="1161310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L'heure est venue de grandir dans la foi !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Voici le temps de la faim, de la soif !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Gardez confiance, ouvrez le Livre.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Voici le pain, voici l'eau vive !</a:t>
            </a:r>
          </a:p>
        </p:txBody>
      </p:sp>
    </p:spTree>
    <p:extLst>
      <p:ext uri="{BB962C8B-B14F-4D97-AF65-F5344CB8AC3E}">
        <p14:creationId xmlns:p14="http://schemas.microsoft.com/office/powerpoint/2010/main" val="321870248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12D26B-5CD3-FC7C-8978-094C70FA1B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9D5E226-3DD7-ACDA-484F-2E8CEB4CAEAB}"/>
              </a:ext>
            </a:extLst>
          </p:cNvPr>
          <p:cNvSpPr txBox="1"/>
          <p:nvPr/>
        </p:nvSpPr>
        <p:spPr>
          <a:xfrm>
            <a:off x="234304" y="151179"/>
            <a:ext cx="1132951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3600" u="sng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VIVONS EN ENFANTS DE LUMIERE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SUR LES CHEMINS OÙ L'ESPRIT NOUS CONDUIT :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QUE VIVE EN NOUS LE NOM DU PERE </a:t>
            </a:r>
          </a:p>
        </p:txBody>
      </p:sp>
    </p:spTree>
    <p:extLst>
      <p:ext uri="{BB962C8B-B14F-4D97-AF65-F5344CB8AC3E}">
        <p14:creationId xmlns:p14="http://schemas.microsoft.com/office/powerpoint/2010/main" val="316641128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B11E64-9C1A-5DB6-EF61-2F2222BE97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C05BB63-0108-9028-4A86-F16E2C1ABF17}"/>
              </a:ext>
            </a:extLst>
          </p:cNvPr>
          <p:cNvSpPr txBox="1"/>
          <p:nvPr/>
        </p:nvSpPr>
        <p:spPr>
          <a:xfrm>
            <a:off x="234304" y="151179"/>
            <a:ext cx="1132951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3600" u="sng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VIVONS EN ENFANTS DE LUMIERE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SUR LES CHEMINS OÙ L'ESPRIT NOUS CONDUIT :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QUE VIVE EN NOUS LE NOM DU PERE </a:t>
            </a:r>
          </a:p>
        </p:txBody>
      </p:sp>
    </p:spTree>
    <p:extLst>
      <p:ext uri="{BB962C8B-B14F-4D97-AF65-F5344CB8AC3E}">
        <p14:creationId xmlns:p14="http://schemas.microsoft.com/office/powerpoint/2010/main" val="377099642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153ECF-AEB3-7FBF-4664-3A906D3735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21BC7BF-AD20-5F80-EEB4-9A4BE0381CA7}"/>
              </a:ext>
            </a:extLst>
          </p:cNvPr>
          <p:cNvSpPr txBox="1"/>
          <p:nvPr/>
        </p:nvSpPr>
        <p:spPr>
          <a:xfrm>
            <a:off x="234304" y="151179"/>
            <a:ext cx="1132951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3600" u="sng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L'heure est venue de courir vers la vie !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Voici le temps de trouver Jésus Christ !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Il est présent parmi les pauvres.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Il vous précède en son Royaume.</a:t>
            </a:r>
          </a:p>
        </p:txBody>
      </p:sp>
    </p:spTree>
    <p:extLst>
      <p:ext uri="{BB962C8B-B14F-4D97-AF65-F5344CB8AC3E}">
        <p14:creationId xmlns:p14="http://schemas.microsoft.com/office/powerpoint/2010/main" val="2342176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A1FC296-C54F-003C-797F-7BFE223F028D}"/>
              </a:ext>
            </a:extLst>
          </p:cNvPr>
          <p:cNvSpPr txBox="1"/>
          <p:nvPr/>
        </p:nvSpPr>
        <p:spPr>
          <a:xfrm>
            <a:off x="204254" y="740558"/>
            <a:ext cx="11987746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Peuple de l´Alliance, ton Dieu est ta force.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Peuple de l´Alliance, ton Dieu est ta force.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Ouvre tes portes avec Jésus !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 vivras d´Esprit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Aux quatre vents du monde.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Aux quatre vents du monde.</a:t>
            </a:r>
            <a:endParaRPr kumimoji="0" lang="fr-FR" sz="4400" b="0" i="1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006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9853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7DC7FC7A-DCB3-68D5-E47C-10A26D0BB4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459" y="938237"/>
            <a:ext cx="11806105" cy="5612235"/>
          </a:xfrm>
        </p:spPr>
        <p:txBody>
          <a:bodyPr>
            <a:noAutofit/>
          </a:bodyPr>
          <a:lstStyle/>
          <a:p>
            <a:pPr algn="l"/>
            <a:r>
              <a:rPr lang="fr-FR" sz="4400" dirty="0">
                <a:latin typeface="Arial Black" panose="020B0A04020102020204" pitchFamily="34" charset="0"/>
              </a:rPr>
              <a:t>Tu sais de quoi nous sommes pétris,</a:t>
            </a:r>
          </a:p>
          <a:p>
            <a:pPr algn="l"/>
            <a:r>
              <a:rPr lang="fr-FR" sz="4400" dirty="0">
                <a:latin typeface="Arial Black" panose="020B0A04020102020204" pitchFamily="34" charset="0"/>
              </a:rPr>
              <a:t>Tu te souviens que nous sommes poussière,</a:t>
            </a:r>
          </a:p>
          <a:p>
            <a:pPr algn="l"/>
            <a:r>
              <a:rPr lang="fr-FR" sz="4400" dirty="0">
                <a:latin typeface="Arial Black" panose="020B0A04020102020204" pitchFamily="34" charset="0"/>
              </a:rPr>
              <a:t>Jésus, homme au milieu des hommes,</a:t>
            </a:r>
          </a:p>
          <a:p>
            <a:pPr algn="l"/>
            <a:r>
              <a:rPr lang="fr-FR" sz="4400" dirty="0">
                <a:latin typeface="Arial Black" panose="020B0A04020102020204" pitchFamily="34" charset="0"/>
              </a:rPr>
              <a:t>Prends pitié de tout homme pécheur (ter).</a:t>
            </a:r>
          </a:p>
        </p:txBody>
      </p:sp>
    </p:spTree>
    <p:extLst>
      <p:ext uri="{BB962C8B-B14F-4D97-AF65-F5344CB8AC3E}">
        <p14:creationId xmlns:p14="http://schemas.microsoft.com/office/powerpoint/2010/main" val="4206556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1520</Words>
  <Application>Microsoft Office PowerPoint</Application>
  <PresentationFormat>Grand écran</PresentationFormat>
  <Paragraphs>269</Paragraphs>
  <Slides>67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67</vt:i4>
      </vt:variant>
    </vt:vector>
  </HeadingPairs>
  <TitlesOfParts>
    <vt:vector size="72" baseType="lpstr">
      <vt:lpstr>Arial</vt:lpstr>
      <vt:lpstr>Arial Black</vt:lpstr>
      <vt:lpstr>Calibri</vt:lpstr>
      <vt:lpstr>Calibri Light</vt:lpstr>
      <vt:lpstr>Office Theme</vt:lpstr>
      <vt:lpstr>    MESSES DES 8 et 6 AVRIL 2025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3ème Dimanche de l’Avent.  11 et 12 Décembre 2021</dc:title>
  <dc:creator>Christine PENIN</dc:creator>
  <cp:lastModifiedBy>Christine</cp:lastModifiedBy>
  <cp:revision>53</cp:revision>
  <dcterms:created xsi:type="dcterms:W3CDTF">2021-12-05T15:05:26Z</dcterms:created>
  <dcterms:modified xsi:type="dcterms:W3CDTF">2025-03-02T07:53:59Z</dcterms:modified>
</cp:coreProperties>
</file>