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81" r:id="rId25"/>
    <p:sldId id="279" r:id="rId26"/>
    <p:sldId id="283" r:id="rId27"/>
    <p:sldId id="282" r:id="rId2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 showGuides="1">
      <p:cViewPr varScale="1">
        <p:scale>
          <a:sx n="105" d="100"/>
          <a:sy n="105" d="100"/>
        </p:scale>
        <p:origin x="83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EC1AD-4261-49F9-819A-7E38655F65AD}" type="datetimeFigureOut">
              <a:rPr lang="fr-FR" smtClean="0"/>
              <a:t>10/12/2025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4BE32-335A-459D-AB5A-AD01A3D8BB1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6196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EC1AD-4261-49F9-819A-7E38655F65AD}" type="datetimeFigureOut">
              <a:rPr lang="fr-FR" smtClean="0"/>
              <a:t>10/12/2025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4BE32-335A-459D-AB5A-AD01A3D8BB1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8352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EC1AD-4261-49F9-819A-7E38655F65AD}" type="datetimeFigureOut">
              <a:rPr lang="fr-FR" smtClean="0"/>
              <a:t>10/12/2025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4BE32-335A-459D-AB5A-AD01A3D8BB1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3433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EC1AD-4261-49F9-819A-7E38655F65AD}" type="datetimeFigureOut">
              <a:rPr lang="fr-FR" smtClean="0"/>
              <a:t>10/12/2025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4BE32-335A-459D-AB5A-AD01A3D8BB1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267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EC1AD-4261-49F9-819A-7E38655F65AD}" type="datetimeFigureOut">
              <a:rPr lang="fr-FR" smtClean="0"/>
              <a:t>10/12/2025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4BE32-335A-459D-AB5A-AD01A3D8BB1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9389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EC1AD-4261-49F9-819A-7E38655F65AD}" type="datetimeFigureOut">
              <a:rPr lang="fr-FR" smtClean="0"/>
              <a:t>10/12/2025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4BE32-335A-459D-AB5A-AD01A3D8BB1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567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EC1AD-4261-49F9-819A-7E38655F65AD}" type="datetimeFigureOut">
              <a:rPr lang="fr-FR" smtClean="0"/>
              <a:t>10/12/2025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4BE32-335A-459D-AB5A-AD01A3D8BB1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3634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EC1AD-4261-49F9-819A-7E38655F65AD}" type="datetimeFigureOut">
              <a:rPr lang="fr-FR" smtClean="0"/>
              <a:t>10/12/2025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4BE32-335A-459D-AB5A-AD01A3D8BB1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2205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EC1AD-4261-49F9-819A-7E38655F65AD}" type="datetimeFigureOut">
              <a:rPr lang="fr-FR" smtClean="0"/>
              <a:t>10/12/2025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4BE32-335A-459D-AB5A-AD01A3D8BB1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7116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EC1AD-4261-49F9-819A-7E38655F65AD}" type="datetimeFigureOut">
              <a:rPr lang="fr-FR" smtClean="0"/>
              <a:t>10/12/2025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4BE32-335A-459D-AB5A-AD01A3D8BB1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1851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EC1AD-4261-49F9-819A-7E38655F65AD}" type="datetimeFigureOut">
              <a:rPr lang="fr-FR" smtClean="0"/>
              <a:t>10/12/2025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4BE32-335A-459D-AB5A-AD01A3D8BB1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8214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9D0EC1AD-4261-49F9-819A-7E38655F65AD}" type="datetimeFigureOut">
              <a:rPr lang="fr-FR" smtClean="0"/>
              <a:t>10/12/2025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5ED4BE32-335A-459D-AB5A-AD01A3D8BB1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234635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C72EE910-2D2A-D38C-F967-D41465F3C7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202" y="525294"/>
            <a:ext cx="11714433" cy="5867094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A3D12E73-B2B5-2866-02AE-AFC3892693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634309">
            <a:off x="4325567" y="5233480"/>
            <a:ext cx="1285673" cy="128567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4106141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321238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59D4EADA-BFEF-0B5C-42AC-DC68884FA135}"/>
              </a:ext>
            </a:extLst>
          </p:cNvPr>
          <p:cNvSpPr txBox="1"/>
          <p:nvPr/>
        </p:nvSpPr>
        <p:spPr>
          <a:xfrm>
            <a:off x="384242" y="70727"/>
            <a:ext cx="10355094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600" cap="small" dirty="0">
                <a:latin typeface="Arial Black" panose="020B0A04020102020204" pitchFamily="34" charset="0"/>
              </a:rPr>
              <a:t>Sanctus, Sanctus, Sanctus,</a:t>
            </a:r>
          </a:p>
          <a:p>
            <a:r>
              <a:rPr lang="fr-FR" sz="3600" cap="small" dirty="0">
                <a:latin typeface="Arial Black" panose="020B0A04020102020204" pitchFamily="34" charset="0"/>
              </a:rPr>
              <a:t>Dominus Deus Sabaoth ! </a:t>
            </a:r>
            <a:r>
              <a:rPr lang="fr-FR" sz="3600" dirty="0">
                <a:latin typeface="Arial Black" panose="020B0A04020102020204" pitchFamily="34" charset="0"/>
              </a:rPr>
              <a:t>(bis)</a:t>
            </a:r>
          </a:p>
          <a:p>
            <a:endParaRPr lang="fr-FR" sz="1600" dirty="0">
              <a:latin typeface="Arial Black" panose="020B0A04020102020204" pitchFamily="34" charset="0"/>
            </a:endParaRPr>
          </a:p>
          <a:p>
            <a:r>
              <a:rPr lang="fr-FR" sz="3600" dirty="0" err="1">
                <a:latin typeface="Arial Black" panose="020B0A04020102020204" pitchFamily="34" charset="0"/>
              </a:rPr>
              <a:t>Pleni</a:t>
            </a:r>
            <a:r>
              <a:rPr lang="fr-FR" sz="3600" dirty="0">
                <a:latin typeface="Arial Black" panose="020B0A04020102020204" pitchFamily="34" charset="0"/>
              </a:rPr>
              <a:t> </a:t>
            </a:r>
            <a:r>
              <a:rPr lang="fr-FR" sz="3600" dirty="0" err="1">
                <a:latin typeface="Arial Black" panose="020B0A04020102020204" pitchFamily="34" charset="0"/>
              </a:rPr>
              <a:t>sunt</a:t>
            </a:r>
            <a:r>
              <a:rPr lang="fr-FR" sz="3600" dirty="0">
                <a:latin typeface="Arial Black" panose="020B0A04020102020204" pitchFamily="34" charset="0"/>
              </a:rPr>
              <a:t> </a:t>
            </a:r>
            <a:r>
              <a:rPr lang="fr-FR" sz="3600" dirty="0" err="1">
                <a:latin typeface="Arial Black" panose="020B0A04020102020204" pitchFamily="34" charset="0"/>
              </a:rPr>
              <a:t>caeli</a:t>
            </a:r>
            <a:r>
              <a:rPr lang="fr-FR" sz="3600" dirty="0">
                <a:latin typeface="Arial Black" panose="020B0A04020102020204" pitchFamily="34" charset="0"/>
              </a:rPr>
              <a:t> et terra</a:t>
            </a:r>
          </a:p>
          <a:p>
            <a:r>
              <a:rPr lang="fr-FR" sz="3600" dirty="0">
                <a:latin typeface="Arial Black" panose="020B0A04020102020204" pitchFamily="34" charset="0"/>
              </a:rPr>
              <a:t>Gloria tua.</a:t>
            </a:r>
          </a:p>
          <a:p>
            <a:r>
              <a:rPr lang="fr-FR" sz="3600" dirty="0">
                <a:latin typeface="Arial Black" panose="020B0A04020102020204" pitchFamily="34" charset="0"/>
              </a:rPr>
              <a:t>Hosanna, hosanna in </a:t>
            </a:r>
            <a:r>
              <a:rPr lang="fr-FR" sz="3600" dirty="0" err="1">
                <a:latin typeface="Arial Black" panose="020B0A04020102020204" pitchFamily="34" charset="0"/>
              </a:rPr>
              <a:t>excelsis</a:t>
            </a:r>
            <a:r>
              <a:rPr lang="fr-FR" sz="3600" dirty="0">
                <a:latin typeface="Arial Black" panose="020B0A04020102020204" pitchFamily="34" charset="0"/>
              </a:rPr>
              <a:t> !</a:t>
            </a:r>
          </a:p>
          <a:p>
            <a:r>
              <a:rPr lang="fr-FR" sz="3600" cap="small" dirty="0">
                <a:latin typeface="Arial Black" panose="020B0A04020102020204" pitchFamily="34" charset="0"/>
              </a:rPr>
              <a:t>Hosanna, hosanna in </a:t>
            </a:r>
            <a:r>
              <a:rPr lang="fr-FR" sz="3600" cap="small" dirty="0" err="1">
                <a:latin typeface="Arial Black" panose="020B0A04020102020204" pitchFamily="34" charset="0"/>
              </a:rPr>
              <a:t>excelsis</a:t>
            </a:r>
            <a:r>
              <a:rPr lang="fr-FR" sz="3600" cap="small" dirty="0">
                <a:latin typeface="Arial Black" panose="020B0A04020102020204" pitchFamily="34" charset="0"/>
              </a:rPr>
              <a:t> </a:t>
            </a:r>
            <a:r>
              <a:rPr lang="fr-FR" sz="3600" dirty="0">
                <a:latin typeface="Arial Black" panose="020B0A04020102020204" pitchFamily="34" charset="0"/>
              </a:rPr>
              <a:t>! (bis)</a:t>
            </a:r>
          </a:p>
          <a:p>
            <a:endParaRPr lang="fr-FR" sz="2000" dirty="0">
              <a:latin typeface="Arial Black" panose="020B0A04020102020204" pitchFamily="34" charset="0"/>
            </a:endParaRPr>
          </a:p>
          <a:p>
            <a:r>
              <a:rPr lang="fr-FR" sz="3600" dirty="0">
                <a:latin typeface="Arial Black" panose="020B0A04020102020204" pitchFamily="34" charset="0"/>
              </a:rPr>
              <a:t>Benedictus qui </a:t>
            </a:r>
            <a:r>
              <a:rPr lang="fr-FR" sz="3600" dirty="0" err="1">
                <a:latin typeface="Arial Black" panose="020B0A04020102020204" pitchFamily="34" charset="0"/>
              </a:rPr>
              <a:t>venit</a:t>
            </a:r>
            <a:endParaRPr lang="fr-FR" sz="3600" dirty="0">
              <a:latin typeface="Arial Black" panose="020B0A04020102020204" pitchFamily="34" charset="0"/>
            </a:endParaRPr>
          </a:p>
          <a:p>
            <a:r>
              <a:rPr lang="fr-FR" sz="3600" dirty="0">
                <a:latin typeface="Arial Black" panose="020B0A04020102020204" pitchFamily="34" charset="0"/>
              </a:rPr>
              <a:t>In nomine </a:t>
            </a:r>
            <a:r>
              <a:rPr lang="fr-FR" sz="3600" dirty="0" err="1">
                <a:latin typeface="Arial Black" panose="020B0A04020102020204" pitchFamily="34" charset="0"/>
              </a:rPr>
              <a:t>Domini</a:t>
            </a:r>
            <a:r>
              <a:rPr lang="fr-FR" sz="3600" dirty="0">
                <a:latin typeface="Arial Black" panose="020B0A04020102020204" pitchFamily="34" charset="0"/>
              </a:rPr>
              <a:t> !</a:t>
            </a:r>
          </a:p>
          <a:p>
            <a:r>
              <a:rPr lang="sv-SE" sz="3600" dirty="0">
                <a:latin typeface="Arial Black" panose="020B0A04020102020204" pitchFamily="34" charset="0"/>
              </a:rPr>
              <a:t>Hosanna, hosanna in excelsis !</a:t>
            </a:r>
          </a:p>
          <a:p>
            <a:r>
              <a:rPr lang="sv-SE" sz="3600" cap="small" dirty="0">
                <a:latin typeface="Arial Black" panose="020B0A04020102020204" pitchFamily="34" charset="0"/>
              </a:rPr>
              <a:t>Hosanna, hosanna in excelsis ! </a:t>
            </a:r>
            <a:r>
              <a:rPr lang="sv-SE" sz="3600" dirty="0">
                <a:latin typeface="Arial Black" panose="020B0A04020102020204" pitchFamily="34" charset="0"/>
              </a:rPr>
              <a:t>(bis)</a:t>
            </a:r>
            <a:endParaRPr lang="fr-FR" sz="36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59052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8697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276B0FC1-E0FC-56A3-5EF8-3BF1A06D03B6}"/>
              </a:ext>
            </a:extLst>
          </p:cNvPr>
          <p:cNvSpPr txBox="1"/>
          <p:nvPr/>
        </p:nvSpPr>
        <p:spPr>
          <a:xfrm>
            <a:off x="1862847" y="2872611"/>
            <a:ext cx="9382328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600" cap="small" dirty="0">
                <a:latin typeface="Arial Black" panose="020B0A04020102020204" pitchFamily="34" charset="0"/>
              </a:rPr>
              <a:t>Gloire à toi qui étais mort !</a:t>
            </a:r>
          </a:p>
          <a:p>
            <a:r>
              <a:rPr lang="fr-FR" sz="3600" cap="small" dirty="0">
                <a:latin typeface="Arial Black" panose="020B0A04020102020204" pitchFamily="34" charset="0"/>
              </a:rPr>
              <a:t>Gloire à toi qui es vivant !</a:t>
            </a:r>
          </a:p>
          <a:p>
            <a:r>
              <a:rPr lang="fr-FR" sz="3600" cap="small" dirty="0">
                <a:latin typeface="Arial Black" panose="020B0A04020102020204" pitchFamily="34" charset="0"/>
              </a:rPr>
              <a:t>Notre Sauveur et notre Dieu,</a:t>
            </a:r>
          </a:p>
          <a:p>
            <a:r>
              <a:rPr lang="fr-FR" sz="3600" cap="small" dirty="0">
                <a:latin typeface="Arial Black" panose="020B0A04020102020204" pitchFamily="34" charset="0"/>
              </a:rPr>
              <a:t>Viens, Seigneur Jésus !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003C7D7-A236-358D-278E-EB469FA96A27}"/>
              </a:ext>
            </a:extLst>
          </p:cNvPr>
          <p:cNvSpPr/>
          <p:nvPr/>
        </p:nvSpPr>
        <p:spPr>
          <a:xfrm>
            <a:off x="997573" y="496509"/>
            <a:ext cx="253146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Anamnèse</a:t>
            </a:r>
            <a:r>
              <a:rPr lang="fr-FR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799130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635544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131AC100-46BD-6999-80EB-A11F4E10C886}"/>
              </a:ext>
            </a:extLst>
          </p:cNvPr>
          <p:cNvSpPr txBox="1"/>
          <p:nvPr/>
        </p:nvSpPr>
        <p:spPr>
          <a:xfrm>
            <a:off x="233464" y="175098"/>
            <a:ext cx="10627468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600" dirty="0">
                <a:latin typeface="Arial Black" panose="020B0A04020102020204" pitchFamily="34" charset="0"/>
              </a:rPr>
              <a:t>Agnus Dei,</a:t>
            </a:r>
          </a:p>
          <a:p>
            <a:r>
              <a:rPr lang="fr-FR" sz="3600" dirty="0">
                <a:latin typeface="Arial Black" panose="020B0A04020102020204" pitchFamily="34" charset="0"/>
              </a:rPr>
              <a:t>Qui </a:t>
            </a:r>
            <a:r>
              <a:rPr lang="fr-FR" sz="3600" dirty="0" err="1">
                <a:latin typeface="Arial Black" panose="020B0A04020102020204" pitchFamily="34" charset="0"/>
              </a:rPr>
              <a:t>tollis</a:t>
            </a:r>
            <a:r>
              <a:rPr lang="fr-FR" sz="3600" dirty="0">
                <a:latin typeface="Arial Black" panose="020B0A04020102020204" pitchFamily="34" charset="0"/>
              </a:rPr>
              <a:t> peccata </a:t>
            </a:r>
            <a:r>
              <a:rPr lang="fr-FR" sz="3600" dirty="0" err="1">
                <a:latin typeface="Arial Black" panose="020B0A04020102020204" pitchFamily="34" charset="0"/>
              </a:rPr>
              <a:t>mundi</a:t>
            </a:r>
            <a:r>
              <a:rPr lang="fr-FR" sz="3600" dirty="0">
                <a:latin typeface="Arial Black" panose="020B0A04020102020204" pitchFamily="34" charset="0"/>
              </a:rPr>
              <a:t>,</a:t>
            </a:r>
          </a:p>
          <a:p>
            <a:r>
              <a:rPr lang="fr-FR" sz="3600" dirty="0">
                <a:latin typeface="Arial Black" panose="020B0A04020102020204" pitchFamily="34" charset="0"/>
              </a:rPr>
              <a:t>Miserere </a:t>
            </a:r>
            <a:r>
              <a:rPr lang="fr-FR" sz="3600" dirty="0" err="1">
                <a:latin typeface="Arial Black" panose="020B0A04020102020204" pitchFamily="34" charset="0"/>
              </a:rPr>
              <a:t>nobis</a:t>
            </a:r>
            <a:r>
              <a:rPr lang="fr-FR" sz="3600" dirty="0">
                <a:latin typeface="Arial Black" panose="020B0A04020102020204" pitchFamily="34" charset="0"/>
              </a:rPr>
              <a:t>, </a:t>
            </a:r>
            <a:r>
              <a:rPr lang="fr-FR" sz="3600" cap="small" dirty="0">
                <a:latin typeface="Arial Black" panose="020B0A04020102020204" pitchFamily="34" charset="0"/>
              </a:rPr>
              <a:t>Miserere </a:t>
            </a:r>
            <a:r>
              <a:rPr lang="fr-FR" sz="3600" cap="small" dirty="0" err="1">
                <a:latin typeface="Arial Black" panose="020B0A04020102020204" pitchFamily="34" charset="0"/>
              </a:rPr>
              <a:t>nobis</a:t>
            </a:r>
            <a:r>
              <a:rPr lang="fr-FR" sz="3600" cap="small" dirty="0">
                <a:latin typeface="Arial Black" panose="020B0A04020102020204" pitchFamily="34" charset="0"/>
              </a:rPr>
              <a:t>.</a:t>
            </a:r>
          </a:p>
          <a:p>
            <a:endParaRPr lang="fr-FR" sz="3600" cap="small" dirty="0">
              <a:latin typeface="Arial Black" panose="020B0A04020102020204" pitchFamily="34" charset="0"/>
            </a:endParaRPr>
          </a:p>
          <a:p>
            <a:r>
              <a:rPr lang="fr-FR" sz="3600" dirty="0">
                <a:latin typeface="Arial Black" panose="020B0A04020102020204" pitchFamily="34" charset="0"/>
              </a:rPr>
              <a:t>Agnus Dei,</a:t>
            </a:r>
          </a:p>
          <a:p>
            <a:r>
              <a:rPr lang="fr-FR" sz="3600" dirty="0">
                <a:latin typeface="Arial Black" panose="020B0A04020102020204" pitchFamily="34" charset="0"/>
              </a:rPr>
              <a:t>Qui </a:t>
            </a:r>
            <a:r>
              <a:rPr lang="fr-FR" sz="3600" dirty="0" err="1">
                <a:latin typeface="Arial Black" panose="020B0A04020102020204" pitchFamily="34" charset="0"/>
              </a:rPr>
              <a:t>tollis</a:t>
            </a:r>
            <a:r>
              <a:rPr lang="fr-FR" sz="3600" dirty="0">
                <a:latin typeface="Arial Black" panose="020B0A04020102020204" pitchFamily="34" charset="0"/>
              </a:rPr>
              <a:t> peccata </a:t>
            </a:r>
            <a:r>
              <a:rPr lang="fr-FR" sz="3600" dirty="0" err="1">
                <a:latin typeface="Arial Black" panose="020B0A04020102020204" pitchFamily="34" charset="0"/>
              </a:rPr>
              <a:t>mundi</a:t>
            </a:r>
            <a:r>
              <a:rPr lang="fr-FR" sz="3600" dirty="0">
                <a:latin typeface="Arial Black" panose="020B0A04020102020204" pitchFamily="34" charset="0"/>
              </a:rPr>
              <a:t>,</a:t>
            </a:r>
          </a:p>
          <a:p>
            <a:r>
              <a:rPr lang="fr-FR" sz="3600" dirty="0">
                <a:latin typeface="Arial Black" panose="020B0A04020102020204" pitchFamily="34" charset="0"/>
              </a:rPr>
              <a:t>Miserere </a:t>
            </a:r>
            <a:r>
              <a:rPr lang="fr-FR" sz="3600" dirty="0" err="1">
                <a:latin typeface="Arial Black" panose="020B0A04020102020204" pitchFamily="34" charset="0"/>
              </a:rPr>
              <a:t>nobis</a:t>
            </a:r>
            <a:r>
              <a:rPr lang="fr-FR" sz="3600" dirty="0">
                <a:latin typeface="Arial Black" panose="020B0A04020102020204" pitchFamily="34" charset="0"/>
              </a:rPr>
              <a:t>, </a:t>
            </a:r>
            <a:r>
              <a:rPr lang="fr-FR" sz="3600" cap="small" dirty="0">
                <a:latin typeface="Arial Black" panose="020B0A04020102020204" pitchFamily="34" charset="0"/>
              </a:rPr>
              <a:t>Miserere </a:t>
            </a:r>
            <a:r>
              <a:rPr lang="fr-FR" sz="3600" cap="small" dirty="0" err="1">
                <a:latin typeface="Arial Black" panose="020B0A04020102020204" pitchFamily="34" charset="0"/>
              </a:rPr>
              <a:t>nobis</a:t>
            </a:r>
            <a:r>
              <a:rPr lang="fr-FR" sz="3600" cap="small" dirty="0">
                <a:latin typeface="Arial Black" panose="020B0A04020102020204" pitchFamily="34" charset="0"/>
              </a:rPr>
              <a:t>.</a:t>
            </a:r>
          </a:p>
          <a:p>
            <a:endParaRPr lang="fr-FR" sz="3600" cap="small" dirty="0">
              <a:latin typeface="Arial Black" panose="020B0A04020102020204" pitchFamily="34" charset="0"/>
            </a:endParaRPr>
          </a:p>
          <a:p>
            <a:r>
              <a:rPr lang="fr-FR" sz="3600" dirty="0">
                <a:latin typeface="Arial Black" panose="020B0A04020102020204" pitchFamily="34" charset="0"/>
              </a:rPr>
              <a:t> Agnus Dei,</a:t>
            </a:r>
          </a:p>
          <a:p>
            <a:r>
              <a:rPr lang="fr-FR" sz="3600" dirty="0">
                <a:latin typeface="Arial Black" panose="020B0A04020102020204" pitchFamily="34" charset="0"/>
              </a:rPr>
              <a:t>Qui </a:t>
            </a:r>
            <a:r>
              <a:rPr lang="fr-FR" sz="3600" dirty="0" err="1">
                <a:latin typeface="Arial Black" panose="020B0A04020102020204" pitchFamily="34" charset="0"/>
              </a:rPr>
              <a:t>tollis</a:t>
            </a:r>
            <a:r>
              <a:rPr lang="fr-FR" sz="3600" dirty="0">
                <a:latin typeface="Arial Black" panose="020B0A04020102020204" pitchFamily="34" charset="0"/>
              </a:rPr>
              <a:t> peccata </a:t>
            </a:r>
            <a:r>
              <a:rPr lang="fr-FR" sz="3600" dirty="0" err="1">
                <a:latin typeface="Arial Black" panose="020B0A04020102020204" pitchFamily="34" charset="0"/>
              </a:rPr>
              <a:t>mundi</a:t>
            </a:r>
            <a:r>
              <a:rPr lang="fr-FR" sz="3600" dirty="0">
                <a:latin typeface="Arial Black" panose="020B0A04020102020204" pitchFamily="34" charset="0"/>
              </a:rPr>
              <a:t>,</a:t>
            </a:r>
          </a:p>
          <a:p>
            <a:r>
              <a:rPr lang="fr-FR" sz="3600" dirty="0">
                <a:latin typeface="Arial Black" panose="020B0A04020102020204" pitchFamily="34" charset="0"/>
              </a:rPr>
              <a:t>Dona </a:t>
            </a:r>
            <a:r>
              <a:rPr lang="fr-FR" sz="3600" dirty="0" err="1">
                <a:latin typeface="Arial Black" panose="020B0A04020102020204" pitchFamily="34" charset="0"/>
              </a:rPr>
              <a:t>nobis</a:t>
            </a:r>
            <a:r>
              <a:rPr lang="fr-FR" sz="3600" dirty="0">
                <a:latin typeface="Arial Black" panose="020B0A04020102020204" pitchFamily="34" charset="0"/>
              </a:rPr>
              <a:t> </a:t>
            </a:r>
            <a:r>
              <a:rPr lang="fr-FR" sz="3600" dirty="0" err="1">
                <a:latin typeface="Arial Black" panose="020B0A04020102020204" pitchFamily="34" charset="0"/>
              </a:rPr>
              <a:t>pacem</a:t>
            </a:r>
            <a:r>
              <a:rPr lang="fr-FR" sz="3600" dirty="0">
                <a:latin typeface="Arial Black" panose="020B0A04020102020204" pitchFamily="34" charset="0"/>
              </a:rPr>
              <a:t>, </a:t>
            </a:r>
            <a:r>
              <a:rPr lang="fr-FR" sz="3600" cap="small" dirty="0">
                <a:latin typeface="Arial Black" panose="020B0A04020102020204" pitchFamily="34" charset="0"/>
              </a:rPr>
              <a:t>Dona </a:t>
            </a:r>
            <a:r>
              <a:rPr lang="fr-FR" sz="3600" cap="small" dirty="0" err="1">
                <a:latin typeface="Arial Black" panose="020B0A04020102020204" pitchFamily="34" charset="0"/>
              </a:rPr>
              <a:t>nobis</a:t>
            </a:r>
            <a:r>
              <a:rPr lang="fr-FR" sz="3600" cap="small" dirty="0">
                <a:latin typeface="Arial Black" panose="020B0A04020102020204" pitchFamily="34" charset="0"/>
              </a:rPr>
              <a:t> </a:t>
            </a:r>
            <a:r>
              <a:rPr lang="fr-FR" sz="3600" cap="small" dirty="0" err="1">
                <a:latin typeface="Arial Black" panose="020B0A04020102020204" pitchFamily="34" charset="0"/>
              </a:rPr>
              <a:t>pacem</a:t>
            </a:r>
            <a:r>
              <a:rPr lang="fr-FR" sz="3600" cap="small" dirty="0">
                <a:latin typeface="Arial Black" panose="020B0A040201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41309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050372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CC694C55-42ED-3771-1D33-E5A91BA082A5}"/>
              </a:ext>
            </a:extLst>
          </p:cNvPr>
          <p:cNvSpPr txBox="1"/>
          <p:nvPr/>
        </p:nvSpPr>
        <p:spPr>
          <a:xfrm>
            <a:off x="201848" y="1868671"/>
            <a:ext cx="11788303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600" dirty="0">
                <a:latin typeface="Arial Black" panose="020B0A04020102020204" pitchFamily="34" charset="0"/>
              </a:rPr>
              <a:t>Notre Dieu s’est fait homme </a:t>
            </a:r>
          </a:p>
          <a:p>
            <a:r>
              <a:rPr lang="fr-FR" sz="3600" dirty="0">
                <a:latin typeface="Arial Black" panose="020B0A04020102020204" pitchFamily="34" charset="0"/>
              </a:rPr>
              <a:t>pour que l’homme soit Dieu, </a:t>
            </a:r>
          </a:p>
          <a:p>
            <a:r>
              <a:rPr lang="fr-FR" sz="3600" dirty="0">
                <a:latin typeface="Arial Black" panose="020B0A04020102020204" pitchFamily="34" charset="0"/>
              </a:rPr>
              <a:t>Mystère inépuisable, fontaine du Salut. </a:t>
            </a:r>
          </a:p>
          <a:p>
            <a:r>
              <a:rPr lang="fr-FR" sz="3600" dirty="0">
                <a:latin typeface="Arial Black" panose="020B0A04020102020204" pitchFamily="34" charset="0"/>
              </a:rPr>
              <a:t>Quand Dieu dresse la table, </a:t>
            </a:r>
          </a:p>
          <a:p>
            <a:r>
              <a:rPr lang="fr-FR" sz="3600" dirty="0">
                <a:latin typeface="Arial Black" panose="020B0A04020102020204" pitchFamily="34" charset="0"/>
              </a:rPr>
              <a:t>Il convie ses amis, </a:t>
            </a:r>
          </a:p>
          <a:p>
            <a:r>
              <a:rPr lang="fr-FR" sz="3600" dirty="0">
                <a:latin typeface="Arial Black" panose="020B0A04020102020204" pitchFamily="34" charset="0"/>
              </a:rPr>
              <a:t>Pour que sa vie divine soit aussi notre vie !</a:t>
            </a:r>
          </a:p>
          <a:p>
            <a:endParaRPr lang="fr-FR" sz="36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38119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E1A5B1A9-EAD7-919D-CB74-FCE5542CA8AF}"/>
              </a:ext>
            </a:extLst>
          </p:cNvPr>
          <p:cNvSpPr txBox="1"/>
          <p:nvPr/>
        </p:nvSpPr>
        <p:spPr>
          <a:xfrm>
            <a:off x="0" y="1720840"/>
            <a:ext cx="12495178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600" dirty="0">
                <a:latin typeface="Arial Black" panose="020B0A04020102020204" pitchFamily="34" charset="0"/>
              </a:rPr>
              <a:t>Le Seigneur nous convoque </a:t>
            </a:r>
          </a:p>
          <a:p>
            <a:r>
              <a:rPr lang="fr-FR" sz="3600" dirty="0">
                <a:latin typeface="Arial Black" panose="020B0A04020102020204" pitchFamily="34" charset="0"/>
              </a:rPr>
              <a:t>par le feu de l’Esprit </a:t>
            </a:r>
          </a:p>
          <a:p>
            <a:r>
              <a:rPr lang="fr-FR" sz="3600" dirty="0">
                <a:latin typeface="Arial Black" panose="020B0A04020102020204" pitchFamily="34" charset="0"/>
              </a:rPr>
              <a:t>A</a:t>
            </a:r>
            <a:r>
              <a:rPr lang="fr-FR" sz="3200" dirty="0">
                <a:latin typeface="Arial Black" panose="020B0A04020102020204" pitchFamily="34" charset="0"/>
              </a:rPr>
              <a:t>u</a:t>
            </a:r>
            <a:r>
              <a:rPr lang="fr-FR" sz="3600" dirty="0">
                <a:latin typeface="Arial Black" panose="020B0A04020102020204" pitchFamily="34" charset="0"/>
              </a:rPr>
              <a:t> banquet </a:t>
            </a:r>
            <a:r>
              <a:rPr lang="fr-FR" sz="3200" dirty="0">
                <a:latin typeface="Arial Black" panose="020B0A04020102020204" pitchFamily="34" charset="0"/>
              </a:rPr>
              <a:t>de ses </a:t>
            </a:r>
            <a:r>
              <a:rPr lang="fr-FR" sz="3600" dirty="0">
                <a:latin typeface="Arial Black" panose="020B0A04020102020204" pitchFamily="34" charset="0"/>
              </a:rPr>
              <a:t>noces célébrées dans la joie. </a:t>
            </a:r>
          </a:p>
          <a:p>
            <a:r>
              <a:rPr lang="fr-FR" sz="3600" dirty="0">
                <a:latin typeface="Arial Black" panose="020B0A04020102020204" pitchFamily="34" charset="0"/>
              </a:rPr>
              <a:t>Nous sommes son Eglise, </a:t>
            </a:r>
          </a:p>
          <a:p>
            <a:r>
              <a:rPr lang="fr-FR" sz="3600" dirty="0">
                <a:latin typeface="Arial Black" panose="020B0A04020102020204" pitchFamily="34" charset="0"/>
              </a:rPr>
              <a:t>l’Epouse qu’il choisit, </a:t>
            </a:r>
          </a:p>
          <a:p>
            <a:r>
              <a:rPr lang="fr-FR" sz="3600" dirty="0">
                <a:latin typeface="Arial Black" panose="020B0A04020102020204" pitchFamily="34" charset="0"/>
              </a:rPr>
              <a:t>Pour vivre son alliance et partager sa vie.</a:t>
            </a:r>
          </a:p>
        </p:txBody>
      </p:sp>
    </p:spTree>
    <p:extLst>
      <p:ext uri="{BB962C8B-B14F-4D97-AF65-F5344CB8AC3E}">
        <p14:creationId xmlns:p14="http://schemas.microsoft.com/office/powerpoint/2010/main" val="12501805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7B194BE6-A1DB-36B7-3F2B-67E87A591C73}"/>
              </a:ext>
            </a:extLst>
          </p:cNvPr>
          <p:cNvSpPr txBox="1"/>
          <p:nvPr/>
        </p:nvSpPr>
        <p:spPr>
          <a:xfrm>
            <a:off x="505838" y="1720840"/>
            <a:ext cx="12417358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600" dirty="0">
                <a:latin typeface="Arial Black" panose="020B0A04020102020204" pitchFamily="34" charset="0"/>
              </a:rPr>
              <a:t>Merveille des merveilles, miracle de ce jour ! Pour nous Dieu s’abandonne </a:t>
            </a:r>
          </a:p>
          <a:p>
            <a:r>
              <a:rPr lang="fr-FR" sz="3600" dirty="0">
                <a:latin typeface="Arial Black" panose="020B0A04020102020204" pitchFamily="34" charset="0"/>
              </a:rPr>
              <a:t>en cette Eucharistie. </a:t>
            </a:r>
          </a:p>
          <a:p>
            <a:r>
              <a:rPr lang="fr-FR" sz="3600" dirty="0">
                <a:latin typeface="Arial Black" panose="020B0A04020102020204" pitchFamily="34" charset="0"/>
              </a:rPr>
              <a:t>Chassons toute indolence, </a:t>
            </a:r>
          </a:p>
          <a:p>
            <a:r>
              <a:rPr lang="fr-FR" sz="3600" dirty="0">
                <a:latin typeface="Arial Black" panose="020B0A04020102020204" pitchFamily="34" charset="0"/>
              </a:rPr>
              <a:t>le Christ est parmi nous, </a:t>
            </a:r>
          </a:p>
          <a:p>
            <a:r>
              <a:rPr lang="fr-FR" sz="3600" dirty="0">
                <a:latin typeface="Arial Black" panose="020B0A04020102020204" pitchFamily="34" charset="0"/>
              </a:rPr>
              <a:t>Accueillons sa présence et offrons-nous à lui</a:t>
            </a:r>
          </a:p>
        </p:txBody>
      </p:sp>
    </p:spTree>
    <p:extLst>
      <p:ext uri="{BB962C8B-B14F-4D97-AF65-F5344CB8AC3E}">
        <p14:creationId xmlns:p14="http://schemas.microsoft.com/office/powerpoint/2010/main" val="16444428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0360A83D-4C62-FDF3-8DF8-A4A3378AFA72}"/>
              </a:ext>
            </a:extLst>
          </p:cNvPr>
          <p:cNvSpPr txBox="1"/>
          <p:nvPr/>
        </p:nvSpPr>
        <p:spPr>
          <a:xfrm>
            <a:off x="389107" y="1798661"/>
            <a:ext cx="12996153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600" dirty="0">
                <a:latin typeface="Arial Black" panose="020B0A04020102020204" pitchFamily="34" charset="0"/>
              </a:rPr>
              <a:t>Peuples, criez de joie </a:t>
            </a:r>
          </a:p>
          <a:p>
            <a:r>
              <a:rPr lang="fr-FR" sz="3600" dirty="0">
                <a:latin typeface="Arial Black" panose="020B0A04020102020204" pitchFamily="34" charset="0"/>
              </a:rPr>
              <a:t>et bondissez d'allégresse !</a:t>
            </a:r>
          </a:p>
          <a:p>
            <a:r>
              <a:rPr lang="fr-FR" sz="3600" dirty="0">
                <a:latin typeface="Arial Black" panose="020B0A04020102020204" pitchFamily="34" charset="0"/>
              </a:rPr>
              <a:t>Le Père envoie son Fils</a:t>
            </a:r>
          </a:p>
          <a:p>
            <a:r>
              <a:rPr lang="fr-FR" sz="3600" dirty="0">
                <a:latin typeface="Arial Black" panose="020B0A04020102020204" pitchFamily="34" charset="0"/>
              </a:rPr>
              <a:t>manifester sa tendresse</a:t>
            </a:r>
          </a:p>
          <a:p>
            <a:r>
              <a:rPr lang="fr-FR" sz="3600" dirty="0">
                <a:latin typeface="Arial Black" panose="020B0A04020102020204" pitchFamily="34" charset="0"/>
              </a:rPr>
              <a:t>Ouvrons les yeux :</a:t>
            </a:r>
          </a:p>
          <a:p>
            <a:r>
              <a:rPr lang="fr-FR" sz="3600" dirty="0">
                <a:latin typeface="Arial Black" panose="020B0A04020102020204" pitchFamily="34" charset="0"/>
              </a:rPr>
              <a:t>Il est l'image de Dieu</a:t>
            </a:r>
          </a:p>
          <a:p>
            <a:r>
              <a:rPr lang="fr-FR" sz="3600" dirty="0">
                <a:latin typeface="Arial Black" panose="020B0A04020102020204" pitchFamily="34" charset="0"/>
              </a:rPr>
              <a:t>Pour que chacun le connaisse.</a:t>
            </a:r>
          </a:p>
        </p:txBody>
      </p:sp>
    </p:spTree>
    <p:extLst>
      <p:ext uri="{BB962C8B-B14F-4D97-AF65-F5344CB8AC3E}">
        <p14:creationId xmlns:p14="http://schemas.microsoft.com/office/powerpoint/2010/main" val="38539578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9B28FC43-CF26-1E0F-994C-685E1BED1F8F}"/>
              </a:ext>
            </a:extLst>
          </p:cNvPr>
          <p:cNvSpPr txBox="1"/>
          <p:nvPr/>
        </p:nvSpPr>
        <p:spPr>
          <a:xfrm>
            <a:off x="2037945" y="2310718"/>
            <a:ext cx="609924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fr-FR" sz="3600" dirty="0">
              <a:latin typeface="Arial Black" panose="020B0A04020102020204" pitchFamily="34" charset="0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261C1C7D-2642-3612-360C-553B6B9D8B4F}"/>
              </a:ext>
            </a:extLst>
          </p:cNvPr>
          <p:cNvSpPr txBox="1"/>
          <p:nvPr/>
        </p:nvSpPr>
        <p:spPr>
          <a:xfrm>
            <a:off x="308853" y="1789812"/>
            <a:ext cx="11574294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600" dirty="0">
                <a:latin typeface="Arial Black" panose="020B0A04020102020204" pitchFamily="34" charset="0"/>
              </a:rPr>
              <a:t>Dieu se fait nourriture </a:t>
            </a:r>
          </a:p>
          <a:p>
            <a:r>
              <a:rPr lang="fr-FR" sz="3600" dirty="0">
                <a:latin typeface="Arial Black" panose="020B0A04020102020204" pitchFamily="34" charset="0"/>
              </a:rPr>
              <a:t>pour demeurer en nous, </a:t>
            </a:r>
          </a:p>
          <a:p>
            <a:r>
              <a:rPr lang="fr-FR" sz="3600" dirty="0">
                <a:latin typeface="Arial Black" panose="020B0A04020102020204" pitchFamily="34" charset="0"/>
              </a:rPr>
              <a:t>II se fait vulnérable et nous attire à lui. Mystère d’indigence d’un Dieu qui s’humilie Pour que sa créature soit transformée en lui.</a:t>
            </a:r>
          </a:p>
        </p:txBody>
      </p:sp>
    </p:spTree>
    <p:extLst>
      <p:ext uri="{BB962C8B-B14F-4D97-AF65-F5344CB8AC3E}">
        <p14:creationId xmlns:p14="http://schemas.microsoft.com/office/powerpoint/2010/main" val="5327034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35F9DEA4-A673-08DA-EB72-CC3387EA09B6}"/>
              </a:ext>
            </a:extLst>
          </p:cNvPr>
          <p:cNvSpPr txBox="1"/>
          <p:nvPr/>
        </p:nvSpPr>
        <p:spPr>
          <a:xfrm>
            <a:off x="252920" y="1860933"/>
            <a:ext cx="13215026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dirty="0"/>
              <a:t> </a:t>
            </a:r>
            <a:r>
              <a:rPr lang="fr-FR" sz="3600" dirty="0">
                <a:latin typeface="Arial Black" panose="020B0A04020102020204" pitchFamily="34" charset="0"/>
              </a:rPr>
              <a:t>II frappe à notre porte </a:t>
            </a:r>
          </a:p>
          <a:p>
            <a:r>
              <a:rPr lang="fr-FR" sz="3600" dirty="0">
                <a:latin typeface="Arial Black" panose="020B0A04020102020204" pitchFamily="34" charset="0"/>
              </a:rPr>
              <a:t>le Seigneur Tout-Puissant, </a:t>
            </a:r>
          </a:p>
          <a:p>
            <a:r>
              <a:rPr lang="fr-FR" sz="3600" dirty="0">
                <a:latin typeface="Arial Black" panose="020B0A04020102020204" pitchFamily="34" charset="0"/>
              </a:rPr>
              <a:t>II attend humble et pauvre, </a:t>
            </a:r>
          </a:p>
          <a:p>
            <a:r>
              <a:rPr lang="fr-FR" sz="3600" dirty="0">
                <a:latin typeface="Arial Black" panose="020B0A04020102020204" pitchFamily="34" charset="0"/>
              </a:rPr>
              <a:t>mendiant de notre amour.</a:t>
            </a:r>
          </a:p>
          <a:p>
            <a:r>
              <a:rPr lang="fr-FR" sz="3600" dirty="0">
                <a:latin typeface="Arial Black" panose="020B0A04020102020204" pitchFamily="34" charset="0"/>
              </a:rPr>
              <a:t>Dénudé d’arrogance, sous l’aspect de ce pain</a:t>
            </a:r>
          </a:p>
          <a:p>
            <a:r>
              <a:rPr lang="fr-FR" sz="3600" dirty="0">
                <a:latin typeface="Arial Black" panose="020B0A04020102020204" pitchFamily="34" charset="0"/>
              </a:rPr>
              <a:t>II </a:t>
            </a:r>
            <a:r>
              <a:rPr lang="fr-FR" sz="3200" dirty="0">
                <a:latin typeface="Arial Black" panose="020B0A04020102020204" pitchFamily="34" charset="0"/>
              </a:rPr>
              <a:t>se</a:t>
            </a:r>
            <a:r>
              <a:rPr lang="fr-FR" sz="3600" dirty="0">
                <a:latin typeface="Arial Black" panose="020B0A04020102020204" pitchFamily="34" charset="0"/>
              </a:rPr>
              <a:t> donne en offrande pour demeurer en nous.</a:t>
            </a:r>
          </a:p>
        </p:txBody>
      </p:sp>
    </p:spTree>
    <p:extLst>
      <p:ext uri="{BB962C8B-B14F-4D97-AF65-F5344CB8AC3E}">
        <p14:creationId xmlns:p14="http://schemas.microsoft.com/office/powerpoint/2010/main" val="345383133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6B09FC4E-B074-098B-37EC-32A5ECAEE836}"/>
              </a:ext>
            </a:extLst>
          </p:cNvPr>
          <p:cNvSpPr txBox="1"/>
          <p:nvPr/>
        </p:nvSpPr>
        <p:spPr>
          <a:xfrm>
            <a:off x="194554" y="1997121"/>
            <a:ext cx="13560357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600" dirty="0">
                <a:latin typeface="Arial Black" panose="020B0A04020102020204" pitchFamily="34" charset="0"/>
              </a:rPr>
              <a:t>Que nos cœurs reconnaissent </a:t>
            </a:r>
          </a:p>
          <a:p>
            <a:r>
              <a:rPr lang="fr-FR" sz="3600" dirty="0">
                <a:latin typeface="Arial Black" panose="020B0A04020102020204" pitchFamily="34" charset="0"/>
              </a:rPr>
              <a:t>en ce pain et ce vin </a:t>
            </a:r>
          </a:p>
          <a:p>
            <a:r>
              <a:rPr lang="fr-FR" sz="3600" dirty="0">
                <a:latin typeface="Arial Black" panose="020B0A04020102020204" pitchFamily="34" charset="0"/>
              </a:rPr>
              <a:t>L’Unique nécessaire qui surpasse tout bien. </a:t>
            </a:r>
          </a:p>
          <a:p>
            <a:r>
              <a:rPr lang="fr-FR" sz="3600" dirty="0">
                <a:latin typeface="Arial Black" panose="020B0A04020102020204" pitchFamily="34" charset="0"/>
              </a:rPr>
              <a:t>Ce que nos yeux contemplent, </a:t>
            </a:r>
          </a:p>
          <a:p>
            <a:r>
              <a:rPr lang="fr-FR" sz="3600" dirty="0">
                <a:latin typeface="Arial Black" panose="020B0A04020102020204" pitchFamily="34" charset="0"/>
              </a:rPr>
              <a:t>sans beauté ni éclat, </a:t>
            </a:r>
          </a:p>
          <a:p>
            <a:r>
              <a:rPr lang="fr-FR" sz="3600" dirty="0">
                <a:latin typeface="Arial Black" panose="020B0A04020102020204" pitchFamily="34" charset="0"/>
              </a:rPr>
              <a:t>C’est l’Amour qui s’abaisse et nous élève à lui.</a:t>
            </a:r>
          </a:p>
        </p:txBody>
      </p:sp>
    </p:spTree>
    <p:extLst>
      <p:ext uri="{BB962C8B-B14F-4D97-AF65-F5344CB8AC3E}">
        <p14:creationId xmlns:p14="http://schemas.microsoft.com/office/powerpoint/2010/main" val="22483344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434059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92E0EC-A253-36D3-7C82-7B8D0F8FE2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A3A71F2E-61A1-530B-C48C-7A1EDCB05148}"/>
              </a:ext>
            </a:extLst>
          </p:cNvPr>
          <p:cNvSpPr txBox="1"/>
          <p:nvPr/>
        </p:nvSpPr>
        <p:spPr>
          <a:xfrm>
            <a:off x="442608" y="440696"/>
            <a:ext cx="9285051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600" dirty="0">
                <a:latin typeface="Arial Black" panose="020B0A04020102020204" pitchFamily="34" charset="0"/>
              </a:rPr>
              <a:t>Comme Marie part en visite,</a:t>
            </a:r>
            <a:br>
              <a:rPr lang="fr-FR" sz="3600" dirty="0">
                <a:latin typeface="Arial Black" panose="020B0A04020102020204" pitchFamily="34" charset="0"/>
              </a:rPr>
            </a:br>
            <a:r>
              <a:rPr lang="fr-FR" sz="3600" dirty="0">
                <a:latin typeface="Arial Black" panose="020B0A04020102020204" pitchFamily="34" charset="0"/>
              </a:rPr>
              <a:t>Comme Marie s'en va bien vite,</a:t>
            </a:r>
            <a:br>
              <a:rPr lang="fr-FR" sz="3600" dirty="0">
                <a:latin typeface="Arial Black" panose="020B0A04020102020204" pitchFamily="34" charset="0"/>
              </a:rPr>
            </a:br>
            <a:r>
              <a:rPr lang="fr-FR" sz="3600" dirty="0">
                <a:latin typeface="Arial Black" panose="020B0A04020102020204" pitchFamily="34" charset="0"/>
              </a:rPr>
              <a:t>Ne tardez pas, pressez le pas,</a:t>
            </a:r>
            <a:br>
              <a:rPr lang="fr-FR" sz="3600" dirty="0">
                <a:latin typeface="Arial Black" panose="020B0A04020102020204" pitchFamily="34" charset="0"/>
              </a:rPr>
            </a:br>
            <a:r>
              <a:rPr lang="fr-FR" sz="3600" dirty="0">
                <a:latin typeface="Arial Black" panose="020B0A04020102020204" pitchFamily="34" charset="0"/>
              </a:rPr>
              <a:t>Allez chanter magnificat.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D5CB9770-6D5F-4A15-2074-75AA8D6DBDEF}"/>
              </a:ext>
            </a:extLst>
          </p:cNvPr>
          <p:cNvSpPr txBox="1"/>
          <p:nvPr/>
        </p:nvSpPr>
        <p:spPr>
          <a:xfrm>
            <a:off x="442608" y="3643008"/>
            <a:ext cx="12923196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600" dirty="0">
                <a:latin typeface="Arial Black" panose="020B0A04020102020204" pitchFamily="34" charset="0"/>
              </a:rPr>
              <a:t>MAGNIFICAT, ALLELUIA !</a:t>
            </a:r>
            <a:br>
              <a:rPr lang="fr-FR" sz="3600" dirty="0">
                <a:latin typeface="Arial Black" panose="020B0A04020102020204" pitchFamily="34" charset="0"/>
              </a:rPr>
            </a:br>
            <a:r>
              <a:rPr lang="fr-FR" sz="3600" dirty="0">
                <a:latin typeface="Arial Black" panose="020B0A04020102020204" pitchFamily="34" charset="0"/>
              </a:rPr>
              <a:t>DIEU, TON AMOUR EN NOUS SE POSE,</a:t>
            </a:r>
            <a:br>
              <a:rPr lang="fr-FR" sz="3600" dirty="0">
                <a:latin typeface="Arial Black" panose="020B0A04020102020204" pitchFamily="34" charset="0"/>
              </a:rPr>
            </a:br>
            <a:r>
              <a:rPr lang="fr-FR" sz="3600" dirty="0">
                <a:latin typeface="Arial Black" panose="020B0A04020102020204" pitchFamily="34" charset="0"/>
              </a:rPr>
              <a:t>MAGNIFICAT, ALLELUIA !</a:t>
            </a:r>
            <a:br>
              <a:rPr lang="fr-FR" sz="3600" dirty="0">
                <a:latin typeface="Arial Black" panose="020B0A04020102020204" pitchFamily="34" charset="0"/>
              </a:rPr>
            </a:br>
            <a:r>
              <a:rPr lang="fr-FR" sz="3600" dirty="0">
                <a:latin typeface="Arial Black" panose="020B0A04020102020204" pitchFamily="34" charset="0"/>
              </a:rPr>
              <a:t>VIENS FAIRE EN NOUS DE GRANDES CHOSES.</a:t>
            </a:r>
          </a:p>
        </p:txBody>
      </p:sp>
    </p:spTree>
    <p:extLst>
      <p:ext uri="{BB962C8B-B14F-4D97-AF65-F5344CB8AC3E}">
        <p14:creationId xmlns:p14="http://schemas.microsoft.com/office/powerpoint/2010/main" val="161723385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E31444B2-2235-3B03-6819-ACA9582805FC}"/>
              </a:ext>
            </a:extLst>
          </p:cNvPr>
          <p:cNvSpPr txBox="1"/>
          <p:nvPr/>
        </p:nvSpPr>
        <p:spPr>
          <a:xfrm>
            <a:off x="442608" y="3643008"/>
            <a:ext cx="12923196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600" dirty="0">
                <a:latin typeface="Arial Black" panose="020B0A04020102020204" pitchFamily="34" charset="0"/>
              </a:rPr>
              <a:t>MAGNIFICAT, ALLELUIA !</a:t>
            </a:r>
            <a:br>
              <a:rPr lang="fr-FR" sz="3600" dirty="0">
                <a:latin typeface="Arial Black" panose="020B0A04020102020204" pitchFamily="34" charset="0"/>
              </a:rPr>
            </a:br>
            <a:r>
              <a:rPr lang="fr-FR" sz="3600" dirty="0">
                <a:latin typeface="Arial Black" panose="020B0A04020102020204" pitchFamily="34" charset="0"/>
              </a:rPr>
              <a:t>DIEU, TON AMOUR EN NOUS SE POSE,</a:t>
            </a:r>
            <a:br>
              <a:rPr lang="fr-FR" sz="3600" dirty="0">
                <a:latin typeface="Arial Black" panose="020B0A04020102020204" pitchFamily="34" charset="0"/>
              </a:rPr>
            </a:br>
            <a:r>
              <a:rPr lang="fr-FR" sz="3600" dirty="0">
                <a:latin typeface="Arial Black" panose="020B0A04020102020204" pitchFamily="34" charset="0"/>
              </a:rPr>
              <a:t>MAGNIFICAT, ALLELUIA !</a:t>
            </a:r>
            <a:br>
              <a:rPr lang="fr-FR" sz="3600" dirty="0">
                <a:latin typeface="Arial Black" panose="020B0A04020102020204" pitchFamily="34" charset="0"/>
              </a:rPr>
            </a:br>
            <a:r>
              <a:rPr lang="fr-FR" sz="3600" dirty="0">
                <a:latin typeface="Arial Black" panose="020B0A04020102020204" pitchFamily="34" charset="0"/>
              </a:rPr>
              <a:t>VIENS FAIRE EN NOUS DE GRANDES CHOSES.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2E8946E4-3FE8-A928-1ED1-FC6E0E0EF8A5}"/>
              </a:ext>
            </a:extLst>
          </p:cNvPr>
          <p:cNvSpPr txBox="1"/>
          <p:nvPr/>
        </p:nvSpPr>
        <p:spPr>
          <a:xfrm>
            <a:off x="442608" y="306503"/>
            <a:ext cx="11444592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600" dirty="0">
                <a:latin typeface="Arial Black" panose="020B0A04020102020204" pitchFamily="34" charset="0"/>
              </a:rPr>
              <a:t>Comme Marie quand Dieu s'invite,</a:t>
            </a:r>
          </a:p>
          <a:p>
            <a:r>
              <a:rPr lang="fr-FR" sz="3600" dirty="0">
                <a:latin typeface="Arial Black" panose="020B0A04020102020204" pitchFamily="34" charset="0"/>
              </a:rPr>
              <a:t>Comme Marie jamais n'hésite,</a:t>
            </a:r>
          </a:p>
          <a:p>
            <a:r>
              <a:rPr lang="fr-FR" sz="3600" dirty="0">
                <a:latin typeface="Arial Black" panose="020B0A04020102020204" pitchFamily="34" charset="0"/>
              </a:rPr>
              <a:t>Ne tardez pas, dépêchez-vous,</a:t>
            </a:r>
          </a:p>
          <a:p>
            <a:r>
              <a:rPr lang="fr-FR" sz="3600" dirty="0">
                <a:latin typeface="Arial Black" panose="020B0A04020102020204" pitchFamily="34" charset="0"/>
              </a:rPr>
              <a:t>Ne manquez pas le rendez-vous</a:t>
            </a:r>
          </a:p>
        </p:txBody>
      </p:sp>
    </p:spTree>
    <p:extLst>
      <p:ext uri="{BB962C8B-B14F-4D97-AF65-F5344CB8AC3E}">
        <p14:creationId xmlns:p14="http://schemas.microsoft.com/office/powerpoint/2010/main" val="424713224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716C1F-5F96-1741-BFEE-102B6F56D8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9D22D9D7-46F3-6D7F-4BB3-6A18A8967269}"/>
              </a:ext>
            </a:extLst>
          </p:cNvPr>
          <p:cNvSpPr txBox="1"/>
          <p:nvPr/>
        </p:nvSpPr>
        <p:spPr>
          <a:xfrm>
            <a:off x="442608" y="3643008"/>
            <a:ext cx="12923196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600" dirty="0">
                <a:latin typeface="Arial Black" panose="020B0A04020102020204" pitchFamily="34" charset="0"/>
              </a:rPr>
              <a:t>MAGNIFICAT, ALLELUIA !</a:t>
            </a:r>
            <a:br>
              <a:rPr lang="fr-FR" sz="3600" dirty="0">
                <a:latin typeface="Arial Black" panose="020B0A04020102020204" pitchFamily="34" charset="0"/>
              </a:rPr>
            </a:br>
            <a:r>
              <a:rPr lang="fr-FR" sz="3600" dirty="0">
                <a:latin typeface="Arial Black" panose="020B0A04020102020204" pitchFamily="34" charset="0"/>
              </a:rPr>
              <a:t>DIEU, TON AMOUR EN NOUS SE POSE,</a:t>
            </a:r>
            <a:br>
              <a:rPr lang="fr-FR" sz="3600" dirty="0">
                <a:latin typeface="Arial Black" panose="020B0A04020102020204" pitchFamily="34" charset="0"/>
              </a:rPr>
            </a:br>
            <a:r>
              <a:rPr lang="fr-FR" sz="3600" dirty="0">
                <a:latin typeface="Arial Black" panose="020B0A04020102020204" pitchFamily="34" charset="0"/>
              </a:rPr>
              <a:t>MAGNIFICAT, ALLELUIA !</a:t>
            </a:r>
            <a:br>
              <a:rPr lang="fr-FR" sz="3600" dirty="0">
                <a:latin typeface="Arial Black" panose="020B0A04020102020204" pitchFamily="34" charset="0"/>
              </a:rPr>
            </a:br>
            <a:r>
              <a:rPr lang="fr-FR" sz="3600" dirty="0">
                <a:latin typeface="Arial Black" panose="020B0A04020102020204" pitchFamily="34" charset="0"/>
              </a:rPr>
              <a:t>VIENS FAIRE EN NOUS DE GRANDES CHOSES.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00F9F876-107E-FCBE-2145-E400427056D4}"/>
              </a:ext>
            </a:extLst>
          </p:cNvPr>
          <p:cNvSpPr txBox="1"/>
          <p:nvPr/>
        </p:nvSpPr>
        <p:spPr>
          <a:xfrm>
            <a:off x="442608" y="460151"/>
            <a:ext cx="12125528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600" dirty="0">
                <a:latin typeface="Arial Black" panose="020B0A04020102020204" pitchFamily="34" charset="0"/>
              </a:rPr>
              <a:t>Comme Marie le </a:t>
            </a:r>
            <a:r>
              <a:rPr lang="fr-FR" sz="3600" dirty="0" err="1">
                <a:latin typeface="Arial Black" panose="020B0A04020102020204" pitchFamily="34" charset="0"/>
              </a:rPr>
              <a:t>coeur</a:t>
            </a:r>
            <a:r>
              <a:rPr lang="fr-FR" sz="3600" dirty="0">
                <a:latin typeface="Arial Black" panose="020B0A04020102020204" pitchFamily="34" charset="0"/>
              </a:rPr>
              <a:t> en hâte,</a:t>
            </a:r>
          </a:p>
          <a:p>
            <a:r>
              <a:rPr lang="fr-FR" sz="3600" dirty="0">
                <a:latin typeface="Arial Black" panose="020B0A04020102020204" pitchFamily="34" charset="0"/>
              </a:rPr>
              <a:t>Comme Marie sans faire halte,</a:t>
            </a:r>
          </a:p>
          <a:p>
            <a:r>
              <a:rPr lang="fr-FR" sz="3600" dirty="0">
                <a:latin typeface="Arial Black" panose="020B0A04020102020204" pitchFamily="34" charset="0"/>
              </a:rPr>
              <a:t>Ne tardez pas, empressez-vous,</a:t>
            </a:r>
          </a:p>
          <a:p>
            <a:r>
              <a:rPr lang="fr-FR" sz="3600" dirty="0">
                <a:latin typeface="Arial Black" panose="020B0A04020102020204" pitchFamily="34" charset="0"/>
              </a:rPr>
              <a:t>Allez crier la joie partout.</a:t>
            </a:r>
          </a:p>
        </p:txBody>
      </p:sp>
    </p:spTree>
    <p:extLst>
      <p:ext uri="{BB962C8B-B14F-4D97-AF65-F5344CB8AC3E}">
        <p14:creationId xmlns:p14="http://schemas.microsoft.com/office/powerpoint/2010/main" val="54305616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DF244C-7504-242E-833A-E8EEB984AF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A79048DF-7496-202A-CE65-65A1C40C9585}"/>
              </a:ext>
            </a:extLst>
          </p:cNvPr>
          <p:cNvSpPr txBox="1"/>
          <p:nvPr/>
        </p:nvSpPr>
        <p:spPr>
          <a:xfrm>
            <a:off x="442608" y="3643008"/>
            <a:ext cx="12923196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600" dirty="0">
                <a:latin typeface="Arial Black" panose="020B0A04020102020204" pitchFamily="34" charset="0"/>
              </a:rPr>
              <a:t>MAGNIFICAT, ALLELUIA !</a:t>
            </a:r>
            <a:br>
              <a:rPr lang="fr-FR" sz="3600" dirty="0">
                <a:latin typeface="Arial Black" panose="020B0A04020102020204" pitchFamily="34" charset="0"/>
              </a:rPr>
            </a:br>
            <a:r>
              <a:rPr lang="fr-FR" sz="3600" dirty="0">
                <a:latin typeface="Arial Black" panose="020B0A04020102020204" pitchFamily="34" charset="0"/>
              </a:rPr>
              <a:t>DIEU, TON AMOUR EN NOUS SE POSE,</a:t>
            </a:r>
            <a:br>
              <a:rPr lang="fr-FR" sz="3600" dirty="0">
                <a:latin typeface="Arial Black" panose="020B0A04020102020204" pitchFamily="34" charset="0"/>
              </a:rPr>
            </a:br>
            <a:r>
              <a:rPr lang="fr-FR" sz="3600" dirty="0">
                <a:latin typeface="Arial Black" panose="020B0A04020102020204" pitchFamily="34" charset="0"/>
              </a:rPr>
              <a:t>MAGNIFICAT, ALLELUIA !</a:t>
            </a:r>
            <a:br>
              <a:rPr lang="fr-FR" sz="3600" dirty="0">
                <a:latin typeface="Arial Black" panose="020B0A04020102020204" pitchFamily="34" charset="0"/>
              </a:rPr>
            </a:br>
            <a:r>
              <a:rPr lang="fr-FR" sz="3600" dirty="0">
                <a:latin typeface="Arial Black" panose="020B0A04020102020204" pitchFamily="34" charset="0"/>
              </a:rPr>
              <a:t>VIENS FAIRE EN NOUS DE GRANDES CHOSES.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1EF3683B-F357-BFC5-946D-69EA354D0120}"/>
              </a:ext>
            </a:extLst>
          </p:cNvPr>
          <p:cNvSpPr txBox="1"/>
          <p:nvPr/>
        </p:nvSpPr>
        <p:spPr>
          <a:xfrm>
            <a:off x="442608" y="598333"/>
            <a:ext cx="11347315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600" dirty="0">
                <a:latin typeface="Arial Black" panose="020B0A04020102020204" pitchFamily="34" charset="0"/>
              </a:rPr>
              <a:t>Comme Marie toujours en route,</a:t>
            </a:r>
            <a:br>
              <a:rPr lang="fr-FR" sz="3600" dirty="0">
                <a:latin typeface="Arial Black" panose="020B0A04020102020204" pitchFamily="34" charset="0"/>
              </a:rPr>
            </a:br>
            <a:r>
              <a:rPr lang="fr-FR" sz="3600" dirty="0">
                <a:latin typeface="Arial Black" panose="020B0A04020102020204" pitchFamily="34" charset="0"/>
              </a:rPr>
              <a:t>Comme Marie jamais ne doute,</a:t>
            </a:r>
            <a:br>
              <a:rPr lang="fr-FR" sz="3600" dirty="0">
                <a:latin typeface="Arial Black" panose="020B0A04020102020204" pitchFamily="34" charset="0"/>
              </a:rPr>
            </a:br>
            <a:r>
              <a:rPr lang="fr-FR" sz="3600" dirty="0">
                <a:latin typeface="Arial Black" panose="020B0A04020102020204" pitchFamily="34" charset="0"/>
              </a:rPr>
              <a:t>Ne tardez pas, marchez de nuit,</a:t>
            </a:r>
            <a:br>
              <a:rPr lang="fr-FR" sz="3600" dirty="0">
                <a:latin typeface="Arial Black" panose="020B0A04020102020204" pitchFamily="34" charset="0"/>
              </a:rPr>
            </a:br>
            <a:r>
              <a:rPr lang="fr-FR" sz="3600" dirty="0">
                <a:latin typeface="Arial Black" panose="020B0A04020102020204" pitchFamily="34" charset="0"/>
              </a:rPr>
              <a:t>Suivez le feu qui vous conduit.</a:t>
            </a:r>
          </a:p>
        </p:txBody>
      </p:sp>
    </p:spTree>
    <p:extLst>
      <p:ext uri="{BB962C8B-B14F-4D97-AF65-F5344CB8AC3E}">
        <p14:creationId xmlns:p14="http://schemas.microsoft.com/office/powerpoint/2010/main" val="20307180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43178402-0847-EA61-BFC5-BD5B0D12725A}"/>
              </a:ext>
            </a:extLst>
          </p:cNvPr>
          <p:cNvSpPr txBox="1"/>
          <p:nvPr/>
        </p:nvSpPr>
        <p:spPr>
          <a:xfrm>
            <a:off x="289397" y="1191879"/>
            <a:ext cx="11613205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600" dirty="0">
                <a:latin typeface="Arial Black" panose="020B0A04020102020204" pitchFamily="34" charset="0"/>
              </a:rPr>
              <a:t>Loué soit notre Dieu, </a:t>
            </a:r>
          </a:p>
          <a:p>
            <a:r>
              <a:rPr lang="fr-FR" sz="3600" dirty="0">
                <a:latin typeface="Arial Black" panose="020B0A04020102020204" pitchFamily="34" charset="0"/>
              </a:rPr>
              <a:t>Source et Parole fécondes :</a:t>
            </a:r>
            <a:br>
              <a:rPr lang="fr-FR" sz="3600" dirty="0">
                <a:latin typeface="Arial Black" panose="020B0A04020102020204" pitchFamily="34" charset="0"/>
              </a:rPr>
            </a:br>
            <a:r>
              <a:rPr lang="fr-FR" sz="3600" dirty="0">
                <a:latin typeface="Arial Black" panose="020B0A04020102020204" pitchFamily="34" charset="0"/>
              </a:rPr>
              <a:t>Ses mains ont tout créé</a:t>
            </a:r>
          </a:p>
          <a:p>
            <a:r>
              <a:rPr lang="fr-FR" sz="3600" dirty="0">
                <a:latin typeface="Arial Black" panose="020B0A04020102020204" pitchFamily="34" charset="0"/>
              </a:rPr>
              <a:t>pour que nos cœurs lui répondent ;</a:t>
            </a:r>
            <a:br>
              <a:rPr lang="fr-FR" sz="3600" dirty="0">
                <a:latin typeface="Arial Black" panose="020B0A04020102020204" pitchFamily="34" charset="0"/>
              </a:rPr>
            </a:br>
            <a:r>
              <a:rPr lang="fr-FR" sz="3600" dirty="0">
                <a:latin typeface="Arial Black" panose="020B0A04020102020204" pitchFamily="34" charset="0"/>
              </a:rPr>
              <a:t>Par Jésus-Christ</a:t>
            </a:r>
            <a:br>
              <a:rPr lang="fr-FR" sz="3600" dirty="0">
                <a:latin typeface="Arial Black" panose="020B0A04020102020204" pitchFamily="34" charset="0"/>
              </a:rPr>
            </a:br>
            <a:r>
              <a:rPr lang="fr-FR" sz="3600" dirty="0">
                <a:latin typeface="Arial Black" panose="020B0A04020102020204" pitchFamily="34" charset="0"/>
              </a:rPr>
              <a:t>Il donne l'être et la vie :</a:t>
            </a:r>
            <a:br>
              <a:rPr lang="fr-FR" sz="3600" dirty="0">
                <a:latin typeface="Arial Black" panose="020B0A04020102020204" pitchFamily="34" charset="0"/>
              </a:rPr>
            </a:br>
            <a:r>
              <a:rPr lang="fr-FR" sz="3600" dirty="0">
                <a:latin typeface="Arial Black" panose="020B0A04020102020204" pitchFamily="34" charset="0"/>
              </a:rPr>
              <a:t>En nous sa Vie surabonde.</a:t>
            </a:r>
          </a:p>
        </p:txBody>
      </p:sp>
    </p:spTree>
    <p:extLst>
      <p:ext uri="{BB962C8B-B14F-4D97-AF65-F5344CB8AC3E}">
        <p14:creationId xmlns:p14="http://schemas.microsoft.com/office/powerpoint/2010/main" val="6828593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2985E5A0-B672-59C2-5B4A-FC49AC0E02D6}"/>
              </a:ext>
            </a:extLst>
          </p:cNvPr>
          <p:cNvSpPr txBox="1"/>
          <p:nvPr/>
        </p:nvSpPr>
        <p:spPr>
          <a:xfrm>
            <a:off x="539885" y="1741889"/>
            <a:ext cx="11652115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600" dirty="0">
                <a:latin typeface="Arial Black" panose="020B0A04020102020204" pitchFamily="34" charset="0"/>
              </a:rPr>
              <a:t>Loué soit notre Dieu </a:t>
            </a:r>
          </a:p>
          <a:p>
            <a:r>
              <a:rPr lang="fr-FR" sz="3600" dirty="0">
                <a:latin typeface="Arial Black" panose="020B0A04020102020204" pitchFamily="34" charset="0"/>
              </a:rPr>
              <a:t>qui ensemence la terre</a:t>
            </a:r>
            <a:br>
              <a:rPr lang="fr-FR" sz="3600" dirty="0">
                <a:latin typeface="Arial Black" panose="020B0A04020102020204" pitchFamily="34" charset="0"/>
              </a:rPr>
            </a:br>
            <a:r>
              <a:rPr lang="fr-FR" sz="3600" dirty="0">
                <a:latin typeface="Arial Black" panose="020B0A04020102020204" pitchFamily="34" charset="0"/>
              </a:rPr>
              <a:t>D'un peuple où son Esprit est plus puissant que la guerre ;</a:t>
            </a:r>
            <a:br>
              <a:rPr lang="fr-FR" sz="3600" dirty="0">
                <a:latin typeface="Arial Black" panose="020B0A04020102020204" pitchFamily="34" charset="0"/>
              </a:rPr>
            </a:br>
            <a:r>
              <a:rPr lang="fr-FR" sz="3600" dirty="0">
                <a:latin typeface="Arial Black" panose="020B0A04020102020204" pitchFamily="34" charset="0"/>
              </a:rPr>
              <a:t>En Jésus-Christ</a:t>
            </a:r>
            <a:br>
              <a:rPr lang="fr-FR" sz="3600" dirty="0">
                <a:latin typeface="Arial Black" panose="020B0A04020102020204" pitchFamily="34" charset="0"/>
              </a:rPr>
            </a:br>
            <a:r>
              <a:rPr lang="fr-FR" sz="3600" dirty="0">
                <a:latin typeface="Arial Black" panose="020B0A04020102020204" pitchFamily="34" charset="0"/>
              </a:rPr>
              <a:t>La vigne porte du fruit</a:t>
            </a:r>
            <a:br>
              <a:rPr lang="fr-FR" sz="3600" dirty="0">
                <a:latin typeface="Arial Black" panose="020B0A04020102020204" pitchFamily="34" charset="0"/>
              </a:rPr>
            </a:br>
            <a:r>
              <a:rPr lang="fr-FR" sz="3600" dirty="0">
                <a:latin typeface="Arial Black" panose="020B0A04020102020204" pitchFamily="34" charset="0"/>
              </a:rPr>
              <a:t>Quand tous les hommes sont frères.</a:t>
            </a:r>
          </a:p>
        </p:txBody>
      </p:sp>
    </p:spTree>
    <p:extLst>
      <p:ext uri="{BB962C8B-B14F-4D97-AF65-F5344CB8AC3E}">
        <p14:creationId xmlns:p14="http://schemas.microsoft.com/office/powerpoint/2010/main" val="29554774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7ED5B2C5-3A40-4617-25EF-BCE14A1C0785}"/>
              </a:ext>
            </a:extLst>
          </p:cNvPr>
          <p:cNvSpPr txBox="1"/>
          <p:nvPr/>
        </p:nvSpPr>
        <p:spPr>
          <a:xfrm>
            <a:off x="539885" y="1818116"/>
            <a:ext cx="12903741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600" dirty="0">
                <a:latin typeface="Arial Black" panose="020B0A04020102020204" pitchFamily="34" charset="0"/>
              </a:rPr>
              <a:t>Peuples, battez des mains </a:t>
            </a:r>
          </a:p>
          <a:p>
            <a:r>
              <a:rPr lang="fr-FR" sz="3600" dirty="0">
                <a:latin typeface="Arial Black" panose="020B0A04020102020204" pitchFamily="34" charset="0"/>
              </a:rPr>
              <a:t>et proclamez votre fête :</a:t>
            </a:r>
            <a:br>
              <a:rPr lang="fr-FR" sz="3600" dirty="0">
                <a:latin typeface="Arial Black" panose="020B0A04020102020204" pitchFamily="34" charset="0"/>
              </a:rPr>
            </a:br>
            <a:r>
              <a:rPr lang="fr-FR" sz="3600" dirty="0">
                <a:latin typeface="Arial Black" panose="020B0A04020102020204" pitchFamily="34" charset="0"/>
              </a:rPr>
              <a:t>Le Père accueille en lui </a:t>
            </a:r>
          </a:p>
          <a:p>
            <a:r>
              <a:rPr lang="fr-FR" sz="3600" dirty="0">
                <a:latin typeface="Arial Black" panose="020B0A04020102020204" pitchFamily="34" charset="0"/>
              </a:rPr>
              <a:t>ceux que son Verbe rachète </a:t>
            </a:r>
          </a:p>
          <a:p>
            <a:r>
              <a:rPr lang="fr-FR" sz="3600" dirty="0">
                <a:latin typeface="Arial Black" panose="020B0A04020102020204" pitchFamily="34" charset="0"/>
              </a:rPr>
              <a:t>dans l'Esprit-Saint,</a:t>
            </a:r>
            <a:br>
              <a:rPr lang="fr-FR" sz="3600" dirty="0">
                <a:latin typeface="Arial Black" panose="020B0A04020102020204" pitchFamily="34" charset="0"/>
              </a:rPr>
            </a:br>
            <a:r>
              <a:rPr lang="fr-FR" sz="3600" dirty="0">
                <a:latin typeface="Arial Black" panose="020B0A04020102020204" pitchFamily="34" charset="0"/>
              </a:rPr>
              <a:t>Par qui vous n'êtes plus qu'un,</a:t>
            </a:r>
            <a:br>
              <a:rPr lang="fr-FR" sz="3600" dirty="0">
                <a:latin typeface="Arial Black" panose="020B0A04020102020204" pitchFamily="34" charset="0"/>
              </a:rPr>
            </a:br>
            <a:r>
              <a:rPr lang="fr-FR" sz="3600" dirty="0">
                <a:latin typeface="Arial Black" panose="020B0A04020102020204" pitchFamily="34" charset="0"/>
              </a:rPr>
              <a:t>Que votre joie soit parfaite. </a:t>
            </a:r>
          </a:p>
        </p:txBody>
      </p:sp>
    </p:spTree>
    <p:extLst>
      <p:ext uri="{BB962C8B-B14F-4D97-AF65-F5344CB8AC3E}">
        <p14:creationId xmlns:p14="http://schemas.microsoft.com/office/powerpoint/2010/main" val="28377748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184822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41251662-459F-28CF-FEFB-4152C11B43D8}"/>
              </a:ext>
            </a:extLst>
          </p:cNvPr>
          <p:cNvSpPr txBox="1"/>
          <p:nvPr/>
        </p:nvSpPr>
        <p:spPr>
          <a:xfrm>
            <a:off x="1108953" y="3146495"/>
            <a:ext cx="11083047" cy="12264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fr-FR" sz="4000" b="1" cap="all" dirty="0">
                <a:effectLst/>
                <a:latin typeface="Arial Black" panose="020B0A04020102020204" pitchFamily="34" charset="0"/>
                <a:ea typeface="Calibri" panose="020F0502020204030204" pitchFamily="34" charset="0"/>
              </a:rPr>
              <a:t>Viens, Seigneur, et sauve-nous !  </a:t>
            </a:r>
            <a:endParaRPr lang="fr-FR" sz="4000" cap="all" dirty="0">
              <a:effectLst/>
              <a:latin typeface="Arial Black" panose="020B0A04020102020204" pitchFamily="34" charset="0"/>
              <a:ea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fr-FR" sz="1800" b="1" dirty="0">
                <a:solidFill>
                  <a:srgbClr val="00B0F0"/>
                </a:solidFill>
                <a:effectLst/>
                <a:latin typeface="Cambria Math" panose="02040503050406030204" pitchFamily="18" charset="0"/>
                <a:ea typeface="Calibri" panose="020F0502020204030204" pitchFamily="34" charset="0"/>
                <a:cs typeface="Cambria Math" panose="02040503050406030204" pitchFamily="18" charset="0"/>
              </a:rPr>
              <a:t> </a:t>
            </a:r>
            <a:endParaRPr lang="fr-FR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2DE299B-6F16-637C-FE2C-90FDC24EFDF1}"/>
              </a:ext>
            </a:extLst>
          </p:cNvPr>
          <p:cNvSpPr/>
          <p:nvPr/>
        </p:nvSpPr>
        <p:spPr>
          <a:xfrm>
            <a:off x="848157" y="691062"/>
            <a:ext cx="197425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36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Psaume </a:t>
            </a:r>
          </a:p>
        </p:txBody>
      </p:sp>
    </p:spTree>
    <p:extLst>
      <p:ext uri="{BB962C8B-B14F-4D97-AF65-F5344CB8AC3E}">
        <p14:creationId xmlns:p14="http://schemas.microsoft.com/office/powerpoint/2010/main" val="20262563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741166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EC90191E-071F-5793-0AAE-5CB9FD2D2C4C}"/>
              </a:ext>
            </a:extLst>
          </p:cNvPr>
          <p:cNvSpPr txBox="1"/>
          <p:nvPr/>
        </p:nvSpPr>
        <p:spPr>
          <a:xfrm>
            <a:off x="2237363" y="2764555"/>
            <a:ext cx="8020454" cy="13288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fr-FR" sz="3600" b="1" cap="all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Seigneur, écoute-nous, Seigneur, exauce-nous.</a:t>
            </a:r>
            <a:endParaRPr lang="fr-FR" sz="3600" cap="all" dirty="0">
              <a:effectLst/>
              <a:latin typeface="Arial Black" panose="020B0A040201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CD217F2-ABDF-B237-4B7C-3971C96F8DDD}"/>
              </a:ext>
            </a:extLst>
          </p:cNvPr>
          <p:cNvSpPr/>
          <p:nvPr/>
        </p:nvSpPr>
        <p:spPr>
          <a:xfrm>
            <a:off x="842087" y="652152"/>
            <a:ext cx="387798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Prière universelle </a:t>
            </a:r>
          </a:p>
        </p:txBody>
      </p:sp>
    </p:spTree>
    <p:extLst>
      <p:ext uri="{BB962C8B-B14F-4D97-AF65-F5344CB8AC3E}">
        <p14:creationId xmlns:p14="http://schemas.microsoft.com/office/powerpoint/2010/main" val="26340586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538D9D"/>
      </a:hlink>
      <a:folHlink>
        <a:srgbClr val="A5738E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3A418E6B-C5F0-4B95-8D77-61E3EF3B5D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</TotalTime>
  <Words>736</Words>
  <Application>Microsoft Office PowerPoint</Application>
  <PresentationFormat>Grand écran</PresentationFormat>
  <Paragraphs>95</Paragraphs>
  <Slides>27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27</vt:i4>
      </vt:variant>
    </vt:vector>
  </HeadingPairs>
  <TitlesOfParts>
    <vt:vector size="34" baseType="lpstr">
      <vt:lpstr>Aptos</vt:lpstr>
      <vt:lpstr>Aptos Display</vt:lpstr>
      <vt:lpstr>Arial</vt:lpstr>
      <vt:lpstr>Arial Black</vt:lpstr>
      <vt:lpstr>Calibri</vt:lpstr>
      <vt:lpstr>Cambria Math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JOUGLET Myriam</dc:creator>
  <cp:lastModifiedBy>Christine PENIN</cp:lastModifiedBy>
  <cp:revision>2</cp:revision>
  <dcterms:created xsi:type="dcterms:W3CDTF">2025-12-10T12:28:24Z</dcterms:created>
  <dcterms:modified xsi:type="dcterms:W3CDTF">2025-12-10T15:05:42Z</dcterms:modified>
</cp:coreProperties>
</file>