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7" r:id="rId3"/>
    <p:sldId id="390" r:id="rId4"/>
    <p:sldId id="464" r:id="rId5"/>
    <p:sldId id="409" r:id="rId6"/>
    <p:sldId id="466" r:id="rId7"/>
    <p:sldId id="411" r:id="rId8"/>
    <p:sldId id="465" r:id="rId9"/>
    <p:sldId id="353" r:id="rId10"/>
    <p:sldId id="447" r:id="rId11"/>
    <p:sldId id="448" r:id="rId12"/>
    <p:sldId id="449" r:id="rId13"/>
    <p:sldId id="450" r:id="rId14"/>
    <p:sldId id="293" r:id="rId15"/>
    <p:sldId id="454" r:id="rId16"/>
    <p:sldId id="355" r:id="rId17"/>
    <p:sldId id="303" r:id="rId18"/>
    <p:sldId id="467" r:id="rId19"/>
    <p:sldId id="468" r:id="rId20"/>
    <p:sldId id="360" r:id="rId21"/>
    <p:sldId id="380" r:id="rId22"/>
    <p:sldId id="433" r:id="rId23"/>
    <p:sldId id="415" r:id="rId24"/>
    <p:sldId id="459" r:id="rId25"/>
    <p:sldId id="453" r:id="rId26"/>
    <p:sldId id="462" r:id="rId27"/>
    <p:sldId id="469" r:id="rId28"/>
    <p:sldId id="470" r:id="rId29"/>
    <p:sldId id="363" r:id="rId30"/>
    <p:sldId id="291" r:id="rId31"/>
    <p:sldId id="348" r:id="rId32"/>
    <p:sldId id="349" r:id="rId33"/>
    <p:sldId id="460" r:id="rId34"/>
    <p:sldId id="350" r:id="rId35"/>
    <p:sldId id="365" r:id="rId36"/>
    <p:sldId id="366" r:id="rId37"/>
    <p:sldId id="351" r:id="rId38"/>
    <p:sldId id="352" r:id="rId39"/>
    <p:sldId id="272" r:id="rId40"/>
    <p:sldId id="422" r:id="rId41"/>
    <p:sldId id="471" r:id="rId42"/>
    <p:sldId id="384" r:id="rId43"/>
    <p:sldId id="472" r:id="rId44"/>
    <p:sldId id="404" r:id="rId45"/>
    <p:sldId id="473" r:id="rId46"/>
    <p:sldId id="423" r:id="rId47"/>
    <p:sldId id="474" r:id="rId48"/>
    <p:sldId id="314" r:id="rId49"/>
    <p:sldId id="277" r:id="rId50"/>
    <p:sldId id="407" r:id="rId51"/>
    <p:sldId id="475" r:id="rId52"/>
    <p:sldId id="444" r:id="rId53"/>
    <p:sldId id="476" r:id="rId54"/>
    <p:sldId id="477" r:id="rId55"/>
    <p:sldId id="438" r:id="rId5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tine PENIN" initials="CP" lastIdx="1" clrIdx="0">
    <p:extLst>
      <p:ext uri="{19B8F6BF-5375-455C-9EA6-DF929625EA0E}">
        <p15:presenceInfo xmlns:p15="http://schemas.microsoft.com/office/powerpoint/2012/main" userId="80b07815ccff064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commentAuthors" Target="commentAuthor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14/12/2025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1454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14/12/2025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8771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14/12/2025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9674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14/12/2025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8365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14/12/2025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6430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14/12/2025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7316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14/12/2025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4753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14/12/2025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9650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14/12/2025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5558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14/12/2025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0252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14/12/2025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0220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40CD2B-700C-45FB-965D-DEADA9261330}" type="datetimeFigureOut">
              <a:rPr lang="fr-FR" smtClean="0"/>
              <a:t>14/12/2025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88767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964488-F5FE-4654-900E-38BFD567F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8744" y="302381"/>
            <a:ext cx="4792089" cy="5031386"/>
          </a:xfrm>
        </p:spPr>
        <p:txBody>
          <a:bodyPr>
            <a:noAutofit/>
          </a:bodyPr>
          <a:lstStyle/>
          <a:p>
            <a:pPr algn="ctr"/>
            <a:br>
              <a:rPr lang="fr-FR" sz="4800" dirty="0">
                <a:latin typeface="Arial Black" panose="020B0A04020102020204" pitchFamily="34" charset="0"/>
              </a:rPr>
            </a:br>
            <a:br>
              <a:rPr lang="fr-FR" sz="4800" dirty="0">
                <a:latin typeface="Arial Black" panose="020B0A04020102020204" pitchFamily="34" charset="0"/>
              </a:rPr>
            </a:br>
            <a:br>
              <a:rPr lang="fr-FR" sz="4800" dirty="0">
                <a:latin typeface="Arial Black" panose="020B0A04020102020204" pitchFamily="34" charset="0"/>
              </a:rPr>
            </a:br>
            <a:r>
              <a:rPr lang="fr-FR" sz="4800" dirty="0">
                <a:latin typeface="Arial Black" panose="020B0A04020102020204" pitchFamily="34" charset="0"/>
              </a:rPr>
              <a:t>MESSE DU  21 DECEMBRE</a:t>
            </a:r>
            <a:br>
              <a:rPr lang="fr-FR" sz="4800" dirty="0">
                <a:latin typeface="Arial Black" panose="020B0A04020102020204" pitchFamily="34" charset="0"/>
              </a:rPr>
            </a:br>
            <a:r>
              <a:rPr lang="fr-FR" sz="4800" dirty="0">
                <a:latin typeface="Arial Black" panose="020B0A04020102020204" pitchFamily="34" charset="0"/>
              </a:rPr>
              <a:t>2025</a:t>
            </a:r>
            <a:br>
              <a:rPr lang="fr-FR" sz="4800" dirty="0">
                <a:latin typeface="Arial Black" panose="020B0A04020102020204" pitchFamily="34" charset="0"/>
              </a:rPr>
            </a:br>
            <a:br>
              <a:rPr lang="fr-FR" sz="4800" dirty="0">
                <a:latin typeface="Arial Black" panose="020B0A04020102020204" pitchFamily="34" charset="0"/>
              </a:rPr>
            </a:br>
            <a:r>
              <a:rPr lang="fr-FR" dirty="0">
                <a:latin typeface="Arial Black" panose="020B0A04020102020204" pitchFamily="34" charset="0"/>
              </a:rPr>
              <a:t>4eme dimanche de l’Avent</a:t>
            </a:r>
            <a:br>
              <a:rPr lang="fr-FR" sz="4800" dirty="0">
                <a:latin typeface="Arial Black" panose="020B0A04020102020204" pitchFamily="34" charset="0"/>
              </a:rPr>
            </a:br>
            <a:endParaRPr lang="fr-FR" sz="4800" dirty="0">
              <a:latin typeface="Arial Black" panose="020B0A04020102020204" pitchFamily="34" charset="0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2D3028EB-84BD-6DDE-5666-5B84C18CB2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841" y="1228836"/>
            <a:ext cx="6438258" cy="3617483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85477D12-03CD-E68E-EB96-71F8D375F3E6}"/>
              </a:ext>
            </a:extLst>
          </p:cNvPr>
          <p:cNvSpPr txBox="1"/>
          <p:nvPr/>
        </p:nvSpPr>
        <p:spPr>
          <a:xfrm>
            <a:off x="131004" y="5333767"/>
            <a:ext cx="11255864" cy="16196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buNone/>
              <a:tabLst>
                <a:tab pos="1260475" algn="l"/>
              </a:tabLst>
            </a:pPr>
            <a:r>
              <a:rPr lang="fr-FR" sz="3200" i="1" cap="small" dirty="0">
                <a:effectLst/>
                <a:latin typeface="Arial Black" panose="020B0A04020102020204" pitchFamily="34" charset="0"/>
                <a:ea typeface="Calibri" panose="020F0502020204030204" pitchFamily="34" charset="0"/>
              </a:rPr>
              <a:t>Joseph, fils de David, ne crains pas de prendre chez toi, Marie, ton épouse. Matthieu 1, 20</a:t>
            </a:r>
            <a:r>
              <a:rPr lang="fr-FR" sz="3200" i="1" cap="small" dirty="0">
                <a:latin typeface="Arial Black" panose="020B0A04020102020204" pitchFamily="34" charset="0"/>
                <a:ea typeface="Calibri" panose="020F0502020204030204" pitchFamily="34" charset="0"/>
              </a:rPr>
              <a:t>.</a:t>
            </a:r>
            <a:endParaRPr lang="fr-FR" sz="3200" i="1" cap="small" dirty="0">
              <a:effectLst/>
              <a:latin typeface="Arial Black" panose="020B0A04020102020204" pitchFamily="34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  <a:tabLst>
                <a:tab pos="1260475" algn="l"/>
              </a:tabLst>
            </a:pP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73312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EEF57FB3-510B-AA7F-0616-B0415BC0B860}"/>
              </a:ext>
            </a:extLst>
          </p:cNvPr>
          <p:cNvSpPr txBox="1"/>
          <p:nvPr/>
        </p:nvSpPr>
        <p:spPr>
          <a:xfrm>
            <a:off x="102127" y="830205"/>
            <a:ext cx="11987746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Seigneur Jésus, envoyé pour guérir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cœurs qui reviennent vers toi,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Seigneur, prends pitié !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3600" cap="small" dirty="0">
              <a:ln>
                <a:solidFill>
                  <a:prstClr val="white"/>
                </a:solidFill>
              </a:ln>
              <a:solidFill>
                <a:prstClr val="white"/>
              </a:solidFill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3600" b="0" i="1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Kyrie eleison,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3600" b="0" i="1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Kyrie eleison,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3600" b="0" i="1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Kyrie eleison.</a:t>
            </a:r>
            <a:endParaRPr kumimoji="0" lang="fr-FR" sz="3600" b="0" i="1" u="none" strike="noStrike" kern="1200" cap="small" spc="0" normalizeH="0" baseline="0" noProof="0" dirty="0">
              <a:ln>
                <a:solidFill>
                  <a:prstClr val="white"/>
                </a:solidFill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47243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56AA659-3D0E-EADE-1D4F-F9F5A4B4874F}"/>
              </a:ext>
            </a:extLst>
          </p:cNvPr>
          <p:cNvSpPr txBox="1"/>
          <p:nvPr/>
        </p:nvSpPr>
        <p:spPr>
          <a:xfrm>
            <a:off x="102127" y="830205"/>
            <a:ext cx="11987746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Ô Christ,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Venu appeler les pécheurs,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Ô Christ, prends pitié !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3600" cap="small" dirty="0">
              <a:ln>
                <a:solidFill>
                  <a:prstClr val="white"/>
                </a:solidFill>
              </a:ln>
              <a:solidFill>
                <a:prstClr val="white"/>
              </a:solidFill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1" u="none" strike="noStrike" kern="1200" cap="small" spc="0" normalizeH="0" baseline="0" noProof="0" dirty="0" err="1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Christe</a:t>
            </a:r>
            <a:r>
              <a:rPr kumimoji="0" lang="fr-FR" sz="3600" b="0" i="1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eleison,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1" u="none" strike="noStrike" kern="1200" cap="small" spc="0" normalizeH="0" baseline="0" noProof="0" dirty="0" err="1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Christe</a:t>
            </a:r>
            <a:r>
              <a:rPr kumimoji="0" lang="fr-FR" sz="3600" b="0" i="1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eleison,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1" u="none" strike="noStrike" kern="1200" cap="small" spc="0" normalizeH="0" baseline="0" noProof="0" dirty="0" err="1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Christe</a:t>
            </a:r>
            <a:r>
              <a:rPr kumimoji="0" lang="fr-FR" sz="3600" b="0" i="1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eleison.</a:t>
            </a:r>
          </a:p>
        </p:txBody>
      </p:sp>
    </p:spTree>
    <p:extLst>
      <p:ext uri="{BB962C8B-B14F-4D97-AF65-F5344CB8AC3E}">
        <p14:creationId xmlns:p14="http://schemas.microsoft.com/office/powerpoint/2010/main" val="21660956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791F8FDC-4368-91E7-1B79-6FE85B4B87AD}"/>
              </a:ext>
            </a:extLst>
          </p:cNvPr>
          <p:cNvSpPr txBox="1"/>
          <p:nvPr/>
        </p:nvSpPr>
        <p:spPr>
          <a:xfrm>
            <a:off x="102127" y="830205"/>
            <a:ext cx="11987746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Seigneur, qui sièges à la droite du Père,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Où tu intercèdes pour nous,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Seigneur, prends pitié !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3600" cap="small" dirty="0">
              <a:ln>
                <a:solidFill>
                  <a:prstClr val="white"/>
                </a:solidFill>
              </a:ln>
              <a:solidFill>
                <a:prstClr val="white"/>
              </a:solidFill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3600" b="0" i="1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Kyrie eleison,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3600" b="0" i="1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Kyrie eleison,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3600" b="0" i="1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Kyrie eleison.</a:t>
            </a:r>
            <a:endParaRPr kumimoji="0" lang="fr-FR" sz="3600" b="0" i="1" u="none" strike="noStrike" kern="1200" cap="small" spc="0" normalizeH="0" baseline="0" noProof="0" dirty="0">
              <a:ln>
                <a:solidFill>
                  <a:prstClr val="white"/>
                </a:solidFill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52336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36970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B49063A5-78AA-4121-A6E8-2519A347FBF7}"/>
              </a:ext>
            </a:extLst>
          </p:cNvPr>
          <p:cNvSpPr txBox="1"/>
          <p:nvPr/>
        </p:nvSpPr>
        <p:spPr>
          <a:xfrm>
            <a:off x="370193" y="444101"/>
            <a:ext cx="11451613" cy="2923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000" u="sng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Psaume </a:t>
            </a:r>
            <a:r>
              <a:rPr lang="fr-FR" sz="4000" u="sng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23</a:t>
            </a:r>
            <a:r>
              <a:rPr lang="fr-FR" sz="4000" u="sng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</a:p>
          <a:p>
            <a:endParaRPr lang="fr-FR" sz="4800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Qu’il vienne, le Seigneur : c’est lui, le roi de gloire !</a:t>
            </a:r>
          </a:p>
        </p:txBody>
      </p:sp>
    </p:spTree>
    <p:extLst>
      <p:ext uri="{BB962C8B-B14F-4D97-AF65-F5344CB8AC3E}">
        <p14:creationId xmlns:p14="http://schemas.microsoft.com/office/powerpoint/2010/main" val="34133205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40215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7DC7FC7A-DCB3-68D5-E47C-10A26D0BB4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4664" y="543790"/>
            <a:ext cx="11806105" cy="5612235"/>
          </a:xfrm>
        </p:spPr>
        <p:txBody>
          <a:bodyPr>
            <a:noAutofit/>
          </a:bodyPr>
          <a:lstStyle/>
          <a:p>
            <a:pPr algn="l"/>
            <a:endParaRPr lang="fr-FR" sz="4000" dirty="0">
              <a:latin typeface="Arial Black" panose="020B0A04020102020204" pitchFamily="34" charset="0"/>
            </a:endParaRPr>
          </a:p>
          <a:p>
            <a:pPr algn="l"/>
            <a:endParaRPr lang="fr-FR" sz="4000" dirty="0">
              <a:latin typeface="Arial Black" panose="020B0A04020102020204" pitchFamily="34" charset="0"/>
            </a:endParaRPr>
          </a:p>
          <a:p>
            <a:pPr algn="l"/>
            <a:r>
              <a:rPr lang="fr-FR" sz="4000" dirty="0">
                <a:latin typeface="Arial Black" panose="020B0A04020102020204" pitchFamily="34" charset="0"/>
              </a:rPr>
              <a:t>Réjouis-toi, Jérusalem,</a:t>
            </a:r>
          </a:p>
          <a:p>
            <a:pPr algn="l"/>
            <a:r>
              <a:rPr lang="fr-FR" sz="4000" dirty="0" err="1">
                <a:latin typeface="Arial Black" panose="020B0A04020102020204" pitchFamily="34" charset="0"/>
              </a:rPr>
              <a:t>Alleluia</a:t>
            </a:r>
            <a:r>
              <a:rPr lang="fr-FR" sz="4000" dirty="0">
                <a:latin typeface="Arial Black" panose="020B0A04020102020204" pitchFamily="34" charset="0"/>
              </a:rPr>
              <a:t>, </a:t>
            </a:r>
            <a:r>
              <a:rPr lang="fr-FR" sz="4000" dirty="0" err="1">
                <a:latin typeface="Arial Black" panose="020B0A04020102020204" pitchFamily="34" charset="0"/>
              </a:rPr>
              <a:t>Alleluia</a:t>
            </a:r>
            <a:r>
              <a:rPr lang="fr-FR" sz="4000" dirty="0">
                <a:latin typeface="Arial Black" panose="020B0A04020102020204" pitchFamily="34" charset="0"/>
              </a:rPr>
              <a:t> !</a:t>
            </a:r>
          </a:p>
          <a:p>
            <a:pPr algn="l"/>
            <a:r>
              <a:rPr lang="fr-FR" sz="4000" dirty="0">
                <a:latin typeface="Arial Black" panose="020B0A04020102020204" pitchFamily="34" charset="0"/>
              </a:rPr>
              <a:t>Voici qu'il vient l'Emmanuel,</a:t>
            </a:r>
          </a:p>
          <a:p>
            <a:pPr algn="l"/>
            <a:r>
              <a:rPr lang="fr-FR" sz="4000" dirty="0" err="1">
                <a:latin typeface="Arial Black" panose="020B0A04020102020204" pitchFamily="34" charset="0"/>
              </a:rPr>
              <a:t>Alleluia</a:t>
            </a:r>
            <a:r>
              <a:rPr lang="fr-FR" sz="4000" dirty="0">
                <a:latin typeface="Arial Black" panose="020B0A04020102020204" pitchFamily="34" charset="0"/>
              </a:rPr>
              <a:t>, </a:t>
            </a:r>
            <a:r>
              <a:rPr lang="fr-FR" sz="4000" dirty="0" err="1">
                <a:latin typeface="Arial Black" panose="020B0A04020102020204" pitchFamily="34" charset="0"/>
              </a:rPr>
              <a:t>Alleluia</a:t>
            </a:r>
            <a:r>
              <a:rPr lang="fr-FR" sz="4000" dirty="0">
                <a:latin typeface="Arial Black" panose="020B0A04020102020204" pitchFamily="34" charset="0"/>
              </a:rPr>
              <a:t> !</a:t>
            </a:r>
          </a:p>
          <a:p>
            <a:pPr algn="l"/>
            <a:endParaRPr lang="fr-FR" sz="4000" dirty="0">
              <a:latin typeface="Arial Black" panose="020B0A04020102020204" pitchFamily="34" charset="0"/>
            </a:endParaRPr>
          </a:p>
          <a:p>
            <a:pPr algn="l"/>
            <a:endParaRPr lang="fr-FR" sz="40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65567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98200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ACD09C-4FB7-63BA-3F0D-B45589F523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63A35459-6A4D-5117-285B-C5BFE4C7BF8A}"/>
              </a:ext>
            </a:extLst>
          </p:cNvPr>
          <p:cNvSpPr txBox="1"/>
          <p:nvPr/>
        </p:nvSpPr>
        <p:spPr>
          <a:xfrm>
            <a:off x="531623" y="1842248"/>
            <a:ext cx="1112875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Viens, Seigneur, 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viens nous sauver !</a:t>
            </a:r>
            <a:endParaRPr lang="fr-FR" sz="4400" i="1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94780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1F1A32-4C5D-F9CE-23EB-FB35638559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1717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4933836E-64DE-4F09-8945-2B7A4E15AB3A}"/>
              </a:ext>
            </a:extLst>
          </p:cNvPr>
          <p:cNvSpPr txBox="1"/>
          <p:nvPr/>
        </p:nvSpPr>
        <p:spPr>
          <a:xfrm>
            <a:off x="102127" y="830205"/>
            <a:ext cx="11987746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Habiter le seuil de ta maison, Seigneur,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Guetter le temps de ton retour.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Comme un veilleur guette le jour,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Rester dans l'amour de ton nom</a:t>
            </a:r>
            <a:endParaRPr kumimoji="0" lang="fr-FR" sz="4000" b="0" i="1" u="none" strike="noStrike" kern="1200" cap="small" spc="0" normalizeH="0" baseline="0" noProof="0" dirty="0">
              <a:ln>
                <a:solidFill>
                  <a:prstClr val="white"/>
                </a:solidFill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08057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64D006B-E770-A874-8C98-B00CEE685B50}"/>
              </a:ext>
            </a:extLst>
          </p:cNvPr>
          <p:cNvSpPr txBox="1"/>
          <p:nvPr/>
        </p:nvSpPr>
        <p:spPr>
          <a:xfrm>
            <a:off x="381928" y="1187825"/>
            <a:ext cx="11128754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première en chemin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Marie, tu nous entraînes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À risquer notre oui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Aux imprévus de Dieu</a:t>
            </a:r>
            <a:endParaRPr lang="fr-FR" sz="4400" i="1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9571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B49063A5-78AA-4121-A6E8-2519A347FBF7}"/>
              </a:ext>
            </a:extLst>
          </p:cNvPr>
          <p:cNvSpPr txBox="1"/>
          <p:nvPr/>
        </p:nvSpPr>
        <p:spPr>
          <a:xfrm>
            <a:off x="179294" y="753037"/>
            <a:ext cx="12122092" cy="3493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900" u="sng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900" u="sng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900" u="sng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900" u="sng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900" u="sng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400" b="1" i="0" dirty="0">
                <a:effectLst/>
                <a:latin typeface="Arial Black" panose="020B0A04020102020204" pitchFamily="34" charset="0"/>
              </a:rPr>
              <a:t>Et voici qu'est semé</a:t>
            </a:r>
          </a:p>
          <a:p>
            <a:r>
              <a:rPr lang="fr-FR" sz="4400" b="1" i="0" dirty="0">
                <a:effectLst/>
                <a:latin typeface="Arial Black" panose="020B0A04020102020204" pitchFamily="34" charset="0"/>
              </a:rPr>
              <a:t>En argile incertaine</a:t>
            </a:r>
          </a:p>
          <a:p>
            <a:r>
              <a:rPr lang="fr-FR" sz="4400" b="1" i="0" dirty="0">
                <a:effectLst/>
                <a:latin typeface="Arial Black" panose="020B0A04020102020204" pitchFamily="34" charset="0"/>
              </a:rPr>
              <a:t>De notre humanité</a:t>
            </a:r>
          </a:p>
          <a:p>
            <a:r>
              <a:rPr lang="fr-FR" sz="4400" b="1" i="0" dirty="0">
                <a:effectLst/>
                <a:latin typeface="Arial Black" panose="020B0A04020102020204" pitchFamily="34" charset="0"/>
              </a:rPr>
              <a:t>Jésus-Christ, fils de Dieu</a:t>
            </a:r>
            <a:endParaRPr lang="fr-FR" sz="44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0544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E9E4991F-9DA6-CB75-970A-7D115C6096F7}"/>
              </a:ext>
            </a:extLst>
          </p:cNvPr>
          <p:cNvSpPr txBox="1"/>
          <p:nvPr/>
        </p:nvSpPr>
        <p:spPr>
          <a:xfrm>
            <a:off x="381928" y="1187825"/>
            <a:ext cx="11012213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Marche avec nous Marie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Sur nos chemins de foi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Ils sont chemins vers Dieu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Ils sont chemins vers Dieu</a:t>
            </a:r>
            <a:endParaRPr lang="fr-FR" sz="4400" i="1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61922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B49063A5-78AA-4121-A6E8-2519A347FBF7}"/>
              </a:ext>
            </a:extLst>
          </p:cNvPr>
          <p:cNvSpPr txBox="1"/>
          <p:nvPr/>
        </p:nvSpPr>
        <p:spPr>
          <a:xfrm>
            <a:off x="69908" y="266596"/>
            <a:ext cx="12122092" cy="36163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900" u="sng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4400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première en chemin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hâte tu t'élances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Prophète de celui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Qui a pris corps en toi</a:t>
            </a:r>
          </a:p>
        </p:txBody>
      </p:sp>
    </p:spTree>
    <p:extLst>
      <p:ext uri="{BB962C8B-B14F-4D97-AF65-F5344CB8AC3E}">
        <p14:creationId xmlns:p14="http://schemas.microsoft.com/office/powerpoint/2010/main" val="9989853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60D850-9AF0-FFFC-8CBB-048ED643D5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EA702CD2-6876-3699-AA85-1CB78E78DBD5}"/>
              </a:ext>
            </a:extLst>
          </p:cNvPr>
          <p:cNvSpPr txBox="1"/>
          <p:nvPr/>
        </p:nvSpPr>
        <p:spPr>
          <a:xfrm>
            <a:off x="381928" y="1187825"/>
            <a:ext cx="11012213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parole a surgi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 es sa résonnance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 tu franchis des maux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Pour en porter la voix</a:t>
            </a:r>
            <a:endParaRPr lang="fr-FR" sz="4400" i="1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20032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CDE5B85D-6914-2740-5149-B3C461ACBAFC}"/>
              </a:ext>
            </a:extLst>
          </p:cNvPr>
          <p:cNvSpPr txBox="1"/>
          <p:nvPr/>
        </p:nvSpPr>
        <p:spPr>
          <a:xfrm>
            <a:off x="381928" y="1187825"/>
            <a:ext cx="10412451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Marche avec nous Marie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 chemin de l'annonce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Ils sont chemins vers Dieu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Ils sont chemins vers Dieu</a:t>
            </a:r>
            <a:endParaRPr lang="fr-FR" sz="4400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76178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68F71B-9DDA-CEE2-3D1D-7B87C353E4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DCA0F994-EEFF-3660-798A-B6AF22CB4BC1}"/>
              </a:ext>
            </a:extLst>
          </p:cNvPr>
          <p:cNvSpPr txBox="1"/>
          <p:nvPr/>
        </p:nvSpPr>
        <p:spPr>
          <a:xfrm>
            <a:off x="381928" y="1187825"/>
            <a:ext cx="11012213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première en chemin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Pour suivre à Golgotha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fils de ton amour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 tous ont condamné</a:t>
            </a:r>
            <a:endParaRPr lang="fr-FR" sz="4400" i="1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531714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2CB0C8-8A2F-E5BC-0140-07672E75A4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94177027-469A-0A46-3D01-1B59986108B2}"/>
              </a:ext>
            </a:extLst>
          </p:cNvPr>
          <p:cNvSpPr txBox="1"/>
          <p:nvPr/>
        </p:nvSpPr>
        <p:spPr>
          <a:xfrm>
            <a:off x="381928" y="1187825"/>
            <a:ext cx="11012213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 te tiens là debout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 plus près de la croix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Pour recueillir la vie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son cœur transpercé</a:t>
            </a:r>
            <a:endParaRPr lang="fr-FR" sz="4400" i="1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62165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F999A0-D632-C24B-A657-A204B29719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65AED66E-C027-17B1-4583-76DD4338F90D}"/>
              </a:ext>
            </a:extLst>
          </p:cNvPr>
          <p:cNvSpPr txBox="1"/>
          <p:nvPr/>
        </p:nvSpPr>
        <p:spPr>
          <a:xfrm>
            <a:off x="381928" y="1187825"/>
            <a:ext cx="11012213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Marche avec nous Marie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Sur nos chemins de croix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Ils sont chemins vers Dieu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Ils sont chemins vers Dieu</a:t>
            </a:r>
            <a:endParaRPr lang="fr-FR" sz="4400" i="1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848972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5191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993BF11B-4044-2ECA-FCFC-6DA34C987966}"/>
              </a:ext>
            </a:extLst>
          </p:cNvPr>
          <p:cNvSpPr txBox="1"/>
          <p:nvPr/>
        </p:nvSpPr>
        <p:spPr>
          <a:xfrm>
            <a:off x="207977" y="664540"/>
            <a:ext cx="11776046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dirty="0">
                <a:latin typeface="Arial Black" panose="020B0A04020102020204" pitchFamily="34" charset="0"/>
              </a:rPr>
              <a:t>1 – 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Veiller pour être prêt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Le jour où tu viendras,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Préparer ton retour.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Viens, Seigneur, le monde a tant besoin de toi</a:t>
            </a:r>
          </a:p>
        </p:txBody>
      </p:sp>
    </p:spTree>
    <p:extLst>
      <p:ext uri="{BB962C8B-B14F-4D97-AF65-F5344CB8AC3E}">
        <p14:creationId xmlns:p14="http://schemas.microsoft.com/office/powerpoint/2010/main" val="380931573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>
            <a:extLst>
              <a:ext uri="{FF2B5EF4-FFF2-40B4-BE49-F238E27FC236}">
                <a16:creationId xmlns:a16="http://schemas.microsoft.com/office/drawing/2014/main" id="{0B50D074-E745-43B0-B311-C1A36E2A8EA0}"/>
              </a:ext>
            </a:extLst>
          </p:cNvPr>
          <p:cNvSpPr txBox="1"/>
          <p:nvPr/>
        </p:nvSpPr>
        <p:spPr>
          <a:xfrm>
            <a:off x="246993" y="664661"/>
            <a:ext cx="11698013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i="1" dirty="0">
                <a:ln>
                  <a:solidFill>
                    <a:schemeClr val="tx1"/>
                  </a:solidFill>
                </a:ln>
                <a:effectLst/>
                <a:ea typeface="Times New Roman" panose="02020603050405020304" pitchFamily="18" charset="0"/>
              </a:rPr>
              <a:t>Le célébrant </a:t>
            </a:r>
            <a:r>
              <a:rPr lang="fr-FR" sz="4800" b="1" dirty="0">
                <a:ln>
                  <a:solidFill>
                    <a:schemeClr val="tx1"/>
                  </a:solidFill>
                </a:ln>
                <a:effectLst/>
                <a:ea typeface="Times New Roman" panose="02020603050405020304" pitchFamily="18" charset="0"/>
              </a:rPr>
              <a:t>: «</a:t>
            </a:r>
            <a:r>
              <a:rPr lang="fr-FR" sz="4800" b="1" dirty="0">
                <a:ln>
                  <a:solidFill>
                    <a:schemeClr val="tx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</a:rPr>
              <a:t> Priez, frères et sœurs : que mon sacrifice, qui est aussi le vôtre, soit agréable à Dieu le Père tout puissant. »</a:t>
            </a:r>
          </a:p>
          <a:p>
            <a:endParaRPr lang="fr-FR" sz="3200" i="1" dirty="0">
              <a:ln>
                <a:solidFill>
                  <a:schemeClr val="tx1"/>
                </a:solidFill>
              </a:ln>
            </a:endParaRPr>
          </a:p>
          <a:p>
            <a:r>
              <a:rPr lang="fr-FR" sz="4000" i="1" dirty="0">
                <a:ln>
                  <a:solidFill>
                    <a:schemeClr val="tx1"/>
                  </a:solidFill>
                </a:ln>
              </a:rPr>
              <a:t>L’assemblée </a:t>
            </a:r>
            <a:r>
              <a:rPr lang="fr-FR" sz="4000" dirty="0">
                <a:ln>
                  <a:solidFill>
                    <a:schemeClr val="tx1"/>
                  </a:solidFill>
                </a:ln>
              </a:rPr>
              <a:t>: </a:t>
            </a:r>
            <a:r>
              <a:rPr lang="fr-FR" sz="5400" dirty="0">
                <a:ln>
                  <a:solidFill>
                    <a:schemeClr val="tx1"/>
                  </a:solidFill>
                </a:ln>
              </a:rPr>
              <a:t>« </a:t>
            </a:r>
            <a:r>
              <a:rPr lang="fr-FR" sz="5400" b="1" dirty="0">
                <a:ln>
                  <a:solidFill>
                    <a:schemeClr val="tx1"/>
                  </a:solidFill>
                </a:ln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Que le Seigneur reçoive de vos mains ce sacrifice à la louange et à la gloire de son nom, pour notre bien et celui de toute l’Eglise.</a:t>
            </a:r>
            <a:endParaRPr lang="fr-FR" sz="5400" dirty="0">
              <a:ln>
                <a:solidFill>
                  <a:schemeClr val="tx1"/>
                </a:solidFill>
              </a:ln>
              <a:effectLst/>
              <a:ea typeface="Times New Roman" panose="020206030504050203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F94C317-2E61-45B0-BD83-8862C019B578}"/>
              </a:ext>
            </a:extLst>
          </p:cNvPr>
          <p:cNvSpPr/>
          <p:nvPr/>
        </p:nvSpPr>
        <p:spPr>
          <a:xfrm>
            <a:off x="3190683" y="0"/>
            <a:ext cx="5810630" cy="830997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800" b="1" u="sng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highlight>
                  <a:srgbClr val="FFFF00"/>
                </a:highlight>
              </a:rPr>
              <a:t>Prière sur les </a:t>
            </a:r>
            <a:r>
              <a:rPr lang="fr-FR" sz="4000" b="1" u="sng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highlight>
                  <a:srgbClr val="FFFF00"/>
                </a:highlight>
              </a:rPr>
              <a:t>offrandes</a:t>
            </a:r>
            <a:r>
              <a:rPr lang="fr-FR" sz="4800" b="1" u="sng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highlight>
                  <a:srgbClr val="FFFF00"/>
                </a:highligh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997730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921509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2B476A3D-EF1C-D713-1D9A-0CDEC69CCBD3}"/>
              </a:ext>
            </a:extLst>
          </p:cNvPr>
          <p:cNvSpPr txBox="1"/>
          <p:nvPr/>
        </p:nvSpPr>
        <p:spPr>
          <a:xfrm>
            <a:off x="58724" y="125835"/>
            <a:ext cx="12133276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u="sng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Sanctus</a:t>
            </a:r>
            <a:r>
              <a:rPr lang="fr-FR" sz="2800" u="sng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</a:p>
          <a:p>
            <a:endParaRPr lang="fr-FR" sz="2800" u="sng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Sanctus, Sanctus, Sanctus Dominus !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Dominus Deus Sabaoth ! (bis)</a:t>
            </a:r>
          </a:p>
          <a:p>
            <a:endParaRPr lang="fr-FR" sz="44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400" dirty="0" err="1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Pleni</a:t>
            </a:r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4400" dirty="0" err="1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sunt</a:t>
            </a:r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4400" dirty="0" err="1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caeli</a:t>
            </a:r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 terra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Gloria tua.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Hosanna, in </a:t>
            </a:r>
            <a:r>
              <a:rPr lang="fr-FR" sz="4400" dirty="0" err="1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excelsis</a:t>
            </a:r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Hosanna, in </a:t>
            </a:r>
            <a:r>
              <a:rPr lang="fr-FR" sz="4400" dirty="0" err="1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excelsis</a:t>
            </a:r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!</a:t>
            </a:r>
          </a:p>
        </p:txBody>
      </p:sp>
    </p:spTree>
    <p:extLst>
      <p:ext uri="{BB962C8B-B14F-4D97-AF65-F5344CB8AC3E}">
        <p14:creationId xmlns:p14="http://schemas.microsoft.com/office/powerpoint/2010/main" val="220680177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082E376D-139A-1675-F9F2-7935BDFFA9CB}"/>
              </a:ext>
            </a:extLst>
          </p:cNvPr>
          <p:cNvSpPr txBox="1"/>
          <p:nvPr/>
        </p:nvSpPr>
        <p:spPr>
          <a:xfrm>
            <a:off x="110134" y="0"/>
            <a:ext cx="11726732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4800" i="1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Benedictus qui </a:t>
            </a:r>
            <a:r>
              <a:rPr lang="fr-FR" sz="4800" dirty="0" err="1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venit</a:t>
            </a:r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</a:t>
            </a: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Nomine </a:t>
            </a:r>
            <a:r>
              <a:rPr lang="fr-FR" sz="4800" dirty="0" err="1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Domini</a:t>
            </a:r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Hosanna, in </a:t>
            </a:r>
            <a:r>
              <a:rPr lang="fr-FR" sz="4800" dirty="0" err="1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excelsis</a:t>
            </a:r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Hosanna, in </a:t>
            </a:r>
            <a:r>
              <a:rPr lang="fr-FR" sz="4800" dirty="0" err="1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excelsis</a:t>
            </a:r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!</a:t>
            </a:r>
          </a:p>
        </p:txBody>
      </p:sp>
    </p:spTree>
    <p:extLst>
      <p:ext uri="{BB962C8B-B14F-4D97-AF65-F5344CB8AC3E}">
        <p14:creationId xmlns:p14="http://schemas.microsoft.com/office/powerpoint/2010/main" val="254932280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170892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B49063A5-78AA-4121-A6E8-2519A347FBF7}"/>
              </a:ext>
            </a:extLst>
          </p:cNvPr>
          <p:cNvSpPr txBox="1"/>
          <p:nvPr/>
        </p:nvSpPr>
        <p:spPr>
          <a:xfrm>
            <a:off x="110134" y="0"/>
            <a:ext cx="11726732" cy="4278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200" i="1" u="sng" dirty="0">
                <a:ln>
                  <a:solidFill>
                    <a:schemeClr val="tx1"/>
                  </a:solidFill>
                </a:ln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Anamnèse</a:t>
            </a:r>
          </a:p>
          <a:p>
            <a:endParaRPr lang="fr-FR" sz="4800" i="1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Gloire à toi qui étais mort, gloire à toi qui es vivant,</a:t>
            </a: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notre Sauveur et notre Dieu : viens, Seigneur Jésus !</a:t>
            </a:r>
          </a:p>
        </p:txBody>
      </p:sp>
    </p:spTree>
    <p:extLst>
      <p:ext uri="{BB962C8B-B14F-4D97-AF65-F5344CB8AC3E}">
        <p14:creationId xmlns:p14="http://schemas.microsoft.com/office/powerpoint/2010/main" val="420403305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564877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B49063A5-78AA-4121-A6E8-2519A347FBF7}"/>
              </a:ext>
            </a:extLst>
          </p:cNvPr>
          <p:cNvSpPr txBox="1"/>
          <p:nvPr/>
        </p:nvSpPr>
        <p:spPr>
          <a:xfrm>
            <a:off x="101745" y="0"/>
            <a:ext cx="11451613" cy="58785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u="sng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Agnus</a:t>
            </a:r>
            <a:r>
              <a:rPr lang="fr-FR" sz="2800" u="sng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</a:p>
          <a:p>
            <a:endParaRPr lang="fr-FR" sz="2800" u="sng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0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Agnus Dei, qui </a:t>
            </a:r>
            <a:r>
              <a:rPr lang="fr-FR" sz="4000" dirty="0" err="1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tollis</a:t>
            </a:r>
            <a:r>
              <a:rPr lang="fr-FR" sz="40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peccata </a:t>
            </a:r>
            <a:r>
              <a:rPr lang="fr-FR" sz="4000" dirty="0" err="1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mundi</a:t>
            </a:r>
            <a:r>
              <a:rPr lang="fr-FR" sz="40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r>
              <a:rPr lang="fr-FR" sz="40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miserere </a:t>
            </a:r>
            <a:r>
              <a:rPr lang="fr-FR" sz="4000" dirty="0" err="1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nobis</a:t>
            </a:r>
            <a:r>
              <a:rPr lang="fr-FR" sz="40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miserere </a:t>
            </a:r>
            <a:r>
              <a:rPr lang="fr-FR" sz="4000" dirty="0" err="1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nobis</a:t>
            </a:r>
            <a:r>
              <a:rPr lang="fr-FR" sz="40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fr-FR" sz="4000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0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Agnus Dei, qui </a:t>
            </a:r>
            <a:r>
              <a:rPr lang="fr-FR" sz="4000" dirty="0" err="1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tollis</a:t>
            </a:r>
            <a:r>
              <a:rPr lang="fr-FR" sz="40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peccata </a:t>
            </a:r>
            <a:r>
              <a:rPr lang="fr-FR" sz="4000" dirty="0" err="1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mundi</a:t>
            </a:r>
            <a:r>
              <a:rPr lang="fr-FR" sz="40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r>
              <a:rPr lang="fr-FR" sz="40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miserere </a:t>
            </a:r>
            <a:r>
              <a:rPr lang="fr-FR" sz="4000" dirty="0" err="1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nobis</a:t>
            </a:r>
            <a:r>
              <a:rPr lang="fr-FR" sz="40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miserere </a:t>
            </a:r>
            <a:r>
              <a:rPr lang="fr-FR" sz="4000" dirty="0" err="1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nobis</a:t>
            </a:r>
            <a:r>
              <a:rPr lang="fr-FR" sz="40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fr-FR" sz="4000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0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Agnus Dei, qui </a:t>
            </a:r>
            <a:r>
              <a:rPr lang="fr-FR" sz="4000" dirty="0" err="1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tollis</a:t>
            </a:r>
            <a:r>
              <a:rPr lang="fr-FR" sz="40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peccata </a:t>
            </a:r>
            <a:r>
              <a:rPr lang="fr-FR" sz="4000" dirty="0" err="1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mundi</a:t>
            </a:r>
            <a:r>
              <a:rPr lang="fr-FR" sz="40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r>
              <a:rPr lang="fr-FR" sz="40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dona </a:t>
            </a:r>
            <a:r>
              <a:rPr lang="fr-FR" sz="4000" dirty="0" err="1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nobis</a:t>
            </a:r>
            <a:r>
              <a:rPr lang="fr-FR" sz="40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4000" dirty="0" err="1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pacem</a:t>
            </a:r>
            <a:r>
              <a:rPr lang="fr-FR" sz="40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dona </a:t>
            </a:r>
            <a:r>
              <a:rPr lang="fr-FR" sz="4000" dirty="0" err="1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nobis</a:t>
            </a:r>
            <a:r>
              <a:rPr lang="fr-FR" sz="40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4000" dirty="0" err="1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pacem</a:t>
            </a:r>
            <a:endParaRPr lang="fr-FR" sz="4000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140016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402147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2A7BF492-C09A-4CA1-A334-E8B0E3FA6AF5}"/>
              </a:ext>
            </a:extLst>
          </p:cNvPr>
          <p:cNvSpPr txBox="1"/>
          <p:nvPr/>
        </p:nvSpPr>
        <p:spPr>
          <a:xfrm>
            <a:off x="-1" y="0"/>
            <a:ext cx="12096925" cy="60324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200" u="sng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Communion :</a:t>
            </a:r>
          </a:p>
          <a:p>
            <a:endParaRPr lang="fr-FR" sz="3200" u="sng" cap="small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  <a:p>
            <a:r>
              <a:rPr lang="fr-FR" sz="46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Voici le Corps et le Sang</a:t>
            </a:r>
          </a:p>
          <a:p>
            <a:r>
              <a:rPr lang="fr-FR" sz="46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Voici le Corps et le Sang du Seigneur</a:t>
            </a:r>
          </a:p>
          <a:p>
            <a:r>
              <a:rPr lang="fr-FR" sz="46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La coupe du Salut et le pain de la Vie</a:t>
            </a:r>
          </a:p>
          <a:p>
            <a:r>
              <a:rPr lang="fr-FR" sz="46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Dieu immortel se donne en nourriture</a:t>
            </a:r>
          </a:p>
          <a:p>
            <a:r>
              <a:rPr lang="fr-FR" sz="46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Pour que nous ayons la Vie éternelle.</a:t>
            </a:r>
            <a:endParaRPr lang="fr-FR" sz="46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4637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D7D63D-6630-29A8-3212-2D4F6CF90F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ECC036F5-152C-6252-E3F7-86DA7C59BFBD}"/>
              </a:ext>
            </a:extLst>
          </p:cNvPr>
          <p:cNvSpPr txBox="1"/>
          <p:nvPr/>
        </p:nvSpPr>
        <p:spPr>
          <a:xfrm>
            <a:off x="102127" y="830205"/>
            <a:ext cx="11987746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Habiter le seuil de ta maison, Seigneur,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Guetter le temps de ton retour.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Comme un veilleur guette le jour,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Rester dans l'amour de ton nom</a:t>
            </a:r>
            <a:endParaRPr kumimoji="0" lang="fr-FR" sz="4000" b="0" i="1" u="none" strike="noStrike" kern="1200" cap="small" spc="0" normalizeH="0" baseline="0" noProof="0" dirty="0">
              <a:ln>
                <a:solidFill>
                  <a:prstClr val="white"/>
                </a:solidFill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392243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2A7BF492-C09A-4CA1-A334-E8B0E3FA6AF5}"/>
              </a:ext>
            </a:extLst>
          </p:cNvPr>
          <p:cNvSpPr txBox="1"/>
          <p:nvPr/>
        </p:nvSpPr>
        <p:spPr>
          <a:xfrm>
            <a:off x="47537" y="609600"/>
            <a:ext cx="12096925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3200" u="sng" cap="small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Au moment de passer vers le Père,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le Seigneur prit du pain et du vin,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Pour que soit accompli le mystère,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qui apaise à jamais notre faim.</a:t>
            </a:r>
            <a:endParaRPr lang="fr-FR" sz="48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80956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0C3421-A9DD-A93C-529C-12FD71C66A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58778625-237D-A51C-DDFB-21694F8CFFB1}"/>
              </a:ext>
            </a:extLst>
          </p:cNvPr>
          <p:cNvSpPr txBox="1"/>
          <p:nvPr/>
        </p:nvSpPr>
        <p:spPr>
          <a:xfrm>
            <a:off x="-1" y="0"/>
            <a:ext cx="12096925" cy="60324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200" u="sng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R/</a:t>
            </a:r>
          </a:p>
          <a:p>
            <a:endParaRPr lang="fr-FR" sz="3200" u="sng" cap="small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  <a:p>
            <a:r>
              <a:rPr lang="fr-FR" sz="46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Voici le Corps et le Sang</a:t>
            </a:r>
          </a:p>
          <a:p>
            <a:r>
              <a:rPr lang="fr-FR" sz="46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Voici le Corps et le Sang du Seigneur</a:t>
            </a:r>
          </a:p>
          <a:p>
            <a:r>
              <a:rPr lang="fr-FR" sz="46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La coupe du Salut et le pain de la Vie</a:t>
            </a:r>
          </a:p>
          <a:p>
            <a:r>
              <a:rPr lang="fr-FR" sz="46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Dieu immortel se donne en nourriture</a:t>
            </a:r>
          </a:p>
          <a:p>
            <a:r>
              <a:rPr lang="fr-FR" sz="46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Pour que nous ayons la Vie éternelle.</a:t>
            </a:r>
            <a:endParaRPr lang="fr-FR" sz="46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871042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2A7BF492-C09A-4CA1-A334-E8B0E3FA6AF5}"/>
              </a:ext>
            </a:extLst>
          </p:cNvPr>
          <p:cNvSpPr txBox="1"/>
          <p:nvPr/>
        </p:nvSpPr>
        <p:spPr>
          <a:xfrm>
            <a:off x="169126" y="624468"/>
            <a:ext cx="11853747" cy="32624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1400" cap="small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Dieu se livre lui-même en partage,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par amour pour son peuple affamé,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Il nous comble de son héritage,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afin que nous soyons rassasiés.</a:t>
            </a:r>
          </a:p>
        </p:txBody>
      </p:sp>
    </p:spTree>
    <p:extLst>
      <p:ext uri="{BB962C8B-B14F-4D97-AF65-F5344CB8AC3E}">
        <p14:creationId xmlns:p14="http://schemas.microsoft.com/office/powerpoint/2010/main" val="119799523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D431AE-5355-AEA8-331C-2192CF361A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24C6FF7-77FF-5695-0BFF-CD6A99681960}"/>
              </a:ext>
            </a:extLst>
          </p:cNvPr>
          <p:cNvSpPr txBox="1"/>
          <p:nvPr/>
        </p:nvSpPr>
        <p:spPr>
          <a:xfrm>
            <a:off x="-1" y="0"/>
            <a:ext cx="12096925" cy="60324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200" u="sng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R/</a:t>
            </a:r>
          </a:p>
          <a:p>
            <a:endParaRPr lang="fr-FR" sz="3200" u="sng" cap="small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  <a:p>
            <a:r>
              <a:rPr lang="fr-FR" sz="46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Voici le Corps et le Sang</a:t>
            </a:r>
          </a:p>
          <a:p>
            <a:r>
              <a:rPr lang="fr-FR" sz="46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Voici le Corps et le Sang du Seigneur</a:t>
            </a:r>
          </a:p>
          <a:p>
            <a:r>
              <a:rPr lang="fr-FR" sz="46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La coupe du Salut et le pain de la Vie</a:t>
            </a:r>
          </a:p>
          <a:p>
            <a:r>
              <a:rPr lang="fr-FR" sz="46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Dieu immortel se donne en nourriture</a:t>
            </a:r>
          </a:p>
          <a:p>
            <a:r>
              <a:rPr lang="fr-FR" sz="46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Pour que nous ayons la Vie éternelle.</a:t>
            </a:r>
            <a:endParaRPr lang="fr-FR" sz="46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325217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2A7BF492-C09A-4CA1-A334-E8B0E3FA6AF5}"/>
              </a:ext>
            </a:extLst>
          </p:cNvPr>
          <p:cNvSpPr txBox="1"/>
          <p:nvPr/>
        </p:nvSpPr>
        <p:spPr>
          <a:xfrm>
            <a:off x="0" y="423746"/>
            <a:ext cx="12096925" cy="4001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1400" cap="small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C'est la Foi qui nous fait reconnaître,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dans ce pain et ce vin consacrés,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La présence de Dieu notre Maître,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le Seigneur Jésus ressuscité.</a:t>
            </a:r>
            <a:endParaRPr lang="fr-FR" sz="48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496273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E08AF7-1A02-5A55-DF72-A8960334F6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9B391CA5-50BA-5E74-AE46-E252ECB514AA}"/>
              </a:ext>
            </a:extLst>
          </p:cNvPr>
          <p:cNvSpPr txBox="1"/>
          <p:nvPr/>
        </p:nvSpPr>
        <p:spPr>
          <a:xfrm>
            <a:off x="-1" y="0"/>
            <a:ext cx="12096925" cy="60324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200" u="sng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R/</a:t>
            </a:r>
          </a:p>
          <a:p>
            <a:endParaRPr lang="fr-FR" sz="3200" u="sng" cap="small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  <a:p>
            <a:r>
              <a:rPr lang="fr-FR" sz="46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Voici le Corps et le Sang</a:t>
            </a:r>
          </a:p>
          <a:p>
            <a:r>
              <a:rPr lang="fr-FR" sz="46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Voici le Corps et le Sang du Seigneur</a:t>
            </a:r>
          </a:p>
          <a:p>
            <a:r>
              <a:rPr lang="fr-FR" sz="46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La coupe du Salut et le pain de la Vie</a:t>
            </a:r>
          </a:p>
          <a:p>
            <a:r>
              <a:rPr lang="fr-FR" sz="46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Dieu immortel se donne en nourriture</a:t>
            </a:r>
          </a:p>
          <a:p>
            <a:r>
              <a:rPr lang="fr-FR" sz="46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Pour que nous ayons la Vie éternelle.</a:t>
            </a:r>
            <a:endParaRPr lang="fr-FR" sz="46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509460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9BD0CA6E-6CFC-CBEE-B8C1-0712AC6D0F0E}"/>
              </a:ext>
            </a:extLst>
          </p:cNvPr>
          <p:cNvSpPr txBox="1"/>
          <p:nvPr/>
        </p:nvSpPr>
        <p:spPr>
          <a:xfrm>
            <a:off x="425605" y="802887"/>
            <a:ext cx="11853747" cy="547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1400" cap="small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Que nos langues sans cesse proclament,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la merveille que Dieu fait pour nous,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Aujourd'hui, il allume une flamme,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afin que nous l'aimions jusqu'au bout.</a:t>
            </a:r>
          </a:p>
        </p:txBody>
      </p:sp>
    </p:spTree>
    <p:extLst>
      <p:ext uri="{BB962C8B-B14F-4D97-AF65-F5344CB8AC3E}">
        <p14:creationId xmlns:p14="http://schemas.microsoft.com/office/powerpoint/2010/main" val="371594700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32D61B-D659-06B3-F8F0-ACD76A123F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D517DDA-E6C3-7978-B262-08D9346CB5FD}"/>
              </a:ext>
            </a:extLst>
          </p:cNvPr>
          <p:cNvSpPr txBox="1"/>
          <p:nvPr/>
        </p:nvSpPr>
        <p:spPr>
          <a:xfrm>
            <a:off x="-1" y="0"/>
            <a:ext cx="12096925" cy="60324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200" u="sng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R/</a:t>
            </a:r>
          </a:p>
          <a:p>
            <a:endParaRPr lang="fr-FR" sz="3200" u="sng" cap="small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  <a:p>
            <a:r>
              <a:rPr lang="fr-FR" sz="46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Voici le Corps et le Sang</a:t>
            </a:r>
          </a:p>
          <a:p>
            <a:r>
              <a:rPr lang="fr-FR" sz="46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Voici le Corps et le Sang du Seigneur</a:t>
            </a:r>
          </a:p>
          <a:p>
            <a:r>
              <a:rPr lang="fr-FR" sz="46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La coupe du Salut et le pain de la Vie</a:t>
            </a:r>
          </a:p>
          <a:p>
            <a:r>
              <a:rPr lang="fr-FR" sz="46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Dieu immortel se donne en nourriture</a:t>
            </a:r>
          </a:p>
          <a:p>
            <a:r>
              <a:rPr lang="fr-FR" sz="46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Pour que nous ayons la Vie éternelle.</a:t>
            </a:r>
            <a:endParaRPr lang="fr-FR" sz="46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496508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964261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9EE9AE18-840C-4857-8CDD-FF124734E85F}"/>
              </a:ext>
            </a:extLst>
          </p:cNvPr>
          <p:cNvSpPr txBox="1"/>
          <p:nvPr/>
        </p:nvSpPr>
        <p:spPr>
          <a:xfrm>
            <a:off x="252233" y="823532"/>
            <a:ext cx="11329512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000" u="sng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Envoi :</a:t>
            </a:r>
          </a:p>
          <a:p>
            <a:endParaRPr lang="fr-FR" sz="4000" cap="small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  <a:p>
            <a:r>
              <a:rPr lang="fr-FR" sz="40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Jérusalem, Jérusalem,</a:t>
            </a:r>
          </a:p>
          <a:p>
            <a:r>
              <a:rPr lang="fr-FR" sz="40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Quitte ta robe de tristesse !</a:t>
            </a:r>
          </a:p>
          <a:p>
            <a:r>
              <a:rPr lang="fr-FR" sz="40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Jérusalem, Jérusalem,</a:t>
            </a:r>
          </a:p>
          <a:p>
            <a:r>
              <a:rPr lang="fr-FR" sz="40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Chante et danse pour ton Dieu !</a:t>
            </a:r>
          </a:p>
        </p:txBody>
      </p:sp>
    </p:spTree>
    <p:extLst>
      <p:ext uri="{BB962C8B-B14F-4D97-AF65-F5344CB8AC3E}">
        <p14:creationId xmlns:p14="http://schemas.microsoft.com/office/powerpoint/2010/main" val="38277954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993BF11B-4044-2ECA-FCFC-6DA34C987966}"/>
              </a:ext>
            </a:extLst>
          </p:cNvPr>
          <p:cNvSpPr txBox="1"/>
          <p:nvPr/>
        </p:nvSpPr>
        <p:spPr>
          <a:xfrm>
            <a:off x="207977" y="675931"/>
            <a:ext cx="11776046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dirty="0">
                <a:latin typeface="Arial Black" panose="020B0A04020102020204" pitchFamily="34" charset="0"/>
              </a:rPr>
              <a:t>2 – 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Veiller pour accueillir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La promesse donnée,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Témoigner de ce jour.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Viens, Seigneur, le monde a tant besoin de toi.</a:t>
            </a:r>
          </a:p>
        </p:txBody>
      </p:sp>
    </p:spTree>
    <p:extLst>
      <p:ext uri="{BB962C8B-B14F-4D97-AF65-F5344CB8AC3E}">
        <p14:creationId xmlns:p14="http://schemas.microsoft.com/office/powerpoint/2010/main" val="178790119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9EE9AE18-840C-4857-8CDD-FF124734E85F}"/>
              </a:ext>
            </a:extLst>
          </p:cNvPr>
          <p:cNvSpPr txBox="1"/>
          <p:nvPr/>
        </p:nvSpPr>
        <p:spPr>
          <a:xfrm>
            <a:off x="89337" y="93345"/>
            <a:ext cx="12102663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4400" cap="small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  <a:p>
            <a:r>
              <a:rPr lang="fr-FR" sz="44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Debout resplendis, car voici ta lumière,</a:t>
            </a:r>
          </a:p>
          <a:p>
            <a:r>
              <a:rPr lang="fr-FR" sz="44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Et sur toi la gloire du Seigneur. (Bis)</a:t>
            </a:r>
          </a:p>
          <a:p>
            <a:r>
              <a:rPr lang="fr-FR" sz="44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Lève les yeux et regarde au loin,</a:t>
            </a:r>
          </a:p>
          <a:p>
            <a:r>
              <a:rPr lang="fr-FR" sz="44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Que ton </a:t>
            </a:r>
            <a:r>
              <a:rPr lang="fr-FR" sz="4400" cap="small" dirty="0" err="1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coeur</a:t>
            </a:r>
            <a:r>
              <a:rPr lang="fr-FR" sz="44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 tressaille d´allégresse.</a:t>
            </a:r>
          </a:p>
          <a:p>
            <a:r>
              <a:rPr lang="fr-FR" sz="44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Voici tes fils qui reviennent vers toi,</a:t>
            </a:r>
          </a:p>
          <a:p>
            <a:r>
              <a:rPr lang="fr-FR" sz="44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Et tes filles portées sur la hanche.</a:t>
            </a:r>
            <a:endParaRPr lang="fr-FR" sz="4400" i="1" cap="small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975014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CE5448-2EB3-715A-47A0-BB5372D14F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A3552EB-C8A2-2FED-2C4E-AB53F856DF54}"/>
              </a:ext>
            </a:extLst>
          </p:cNvPr>
          <p:cNvSpPr txBox="1"/>
          <p:nvPr/>
        </p:nvSpPr>
        <p:spPr>
          <a:xfrm>
            <a:off x="252233" y="823532"/>
            <a:ext cx="11329512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4000" u="sng" cap="small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  <a:p>
            <a:endParaRPr lang="fr-FR" sz="4000" cap="small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  <a:p>
            <a:r>
              <a:rPr lang="fr-FR" sz="40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Jérusalem, Jérusalem,</a:t>
            </a:r>
          </a:p>
          <a:p>
            <a:r>
              <a:rPr lang="fr-FR" sz="40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Quitte ta robe de tristesse !</a:t>
            </a:r>
          </a:p>
          <a:p>
            <a:r>
              <a:rPr lang="fr-FR" sz="40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Jérusalem, Jérusalem,</a:t>
            </a:r>
          </a:p>
          <a:p>
            <a:r>
              <a:rPr lang="fr-FR" sz="40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Chante et danse pour ton Dieu !</a:t>
            </a:r>
          </a:p>
        </p:txBody>
      </p:sp>
    </p:spTree>
    <p:extLst>
      <p:ext uri="{BB962C8B-B14F-4D97-AF65-F5344CB8AC3E}">
        <p14:creationId xmlns:p14="http://schemas.microsoft.com/office/powerpoint/2010/main" val="106135819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9EE9AE18-840C-4857-8CDD-FF124734E85F}"/>
              </a:ext>
            </a:extLst>
          </p:cNvPr>
          <p:cNvSpPr txBox="1"/>
          <p:nvPr/>
        </p:nvSpPr>
        <p:spPr>
          <a:xfrm>
            <a:off x="314985" y="305068"/>
            <a:ext cx="11688755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4000" cap="small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  <a:p>
            <a:r>
              <a:rPr lang="fr-FR" sz="40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Toutes les nations marcheront vers ta lumière,</a:t>
            </a:r>
          </a:p>
          <a:p>
            <a:r>
              <a:rPr lang="fr-FR" sz="40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Et les rois à ta clarté naissante. (Bis)</a:t>
            </a:r>
          </a:p>
          <a:p>
            <a:r>
              <a:rPr lang="fr-FR" sz="40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De nombreux troupeaux de chameaux te couvriront,</a:t>
            </a:r>
          </a:p>
          <a:p>
            <a:r>
              <a:rPr lang="fr-FR" sz="40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Les trésors des mers afflueront vers toi.</a:t>
            </a:r>
          </a:p>
          <a:p>
            <a:r>
              <a:rPr lang="fr-FR" sz="40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Ils viendront d´Epha, de Saba, de </a:t>
            </a:r>
            <a:r>
              <a:rPr lang="fr-FR" sz="4000" cap="small" dirty="0" err="1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Qédar</a:t>
            </a:r>
            <a:r>
              <a:rPr lang="fr-FR" sz="40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,</a:t>
            </a:r>
          </a:p>
          <a:p>
            <a:r>
              <a:rPr lang="fr-FR" sz="40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Faisant monter vers Dieu la louange.</a:t>
            </a:r>
          </a:p>
        </p:txBody>
      </p:sp>
    </p:spTree>
    <p:extLst>
      <p:ext uri="{BB962C8B-B14F-4D97-AF65-F5344CB8AC3E}">
        <p14:creationId xmlns:p14="http://schemas.microsoft.com/office/powerpoint/2010/main" val="368239984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BFA652-0A1D-B50D-F870-7FDC3ECDA7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99D01255-FC6A-6A73-CAAC-8DA346AA21D4}"/>
              </a:ext>
            </a:extLst>
          </p:cNvPr>
          <p:cNvSpPr txBox="1"/>
          <p:nvPr/>
        </p:nvSpPr>
        <p:spPr>
          <a:xfrm>
            <a:off x="252233" y="823532"/>
            <a:ext cx="11329512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4000" u="sng" cap="small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  <a:p>
            <a:endParaRPr lang="fr-FR" sz="4000" cap="small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  <a:p>
            <a:r>
              <a:rPr lang="fr-FR" sz="40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Jérusalem, Jérusalem,</a:t>
            </a:r>
          </a:p>
          <a:p>
            <a:r>
              <a:rPr lang="fr-FR" sz="40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Quitte ta robe de tristesse !</a:t>
            </a:r>
          </a:p>
          <a:p>
            <a:r>
              <a:rPr lang="fr-FR" sz="40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Jérusalem, Jérusalem,</a:t>
            </a:r>
          </a:p>
          <a:p>
            <a:r>
              <a:rPr lang="fr-FR" sz="40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Chante et danse pour ton Dieu !</a:t>
            </a:r>
          </a:p>
        </p:txBody>
      </p:sp>
    </p:spTree>
    <p:extLst>
      <p:ext uri="{BB962C8B-B14F-4D97-AF65-F5344CB8AC3E}">
        <p14:creationId xmlns:p14="http://schemas.microsoft.com/office/powerpoint/2010/main" val="45622233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379F86-006A-3678-9706-B87955761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922EB4D4-0B3A-7F09-64B2-9F22DA257D19}"/>
              </a:ext>
            </a:extLst>
          </p:cNvPr>
          <p:cNvSpPr txBox="1"/>
          <p:nvPr/>
        </p:nvSpPr>
        <p:spPr>
          <a:xfrm>
            <a:off x="252233" y="823532"/>
            <a:ext cx="11329512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4000" u="sng" cap="small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  <a:p>
            <a:endParaRPr lang="fr-FR" sz="4000" cap="small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  <a:p>
            <a:r>
              <a:rPr lang="fr-FR" sz="40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Jérusalem, Jérusalem,</a:t>
            </a:r>
          </a:p>
          <a:p>
            <a:r>
              <a:rPr lang="fr-FR" sz="40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Quitte ta robe de tristesse !</a:t>
            </a:r>
          </a:p>
          <a:p>
            <a:r>
              <a:rPr lang="fr-FR" sz="40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Jérusalem, Jérusalem,</a:t>
            </a:r>
          </a:p>
          <a:p>
            <a:r>
              <a:rPr lang="fr-FR" sz="40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Chante et danse pour ton Dieu !</a:t>
            </a:r>
          </a:p>
        </p:txBody>
      </p:sp>
    </p:spTree>
    <p:extLst>
      <p:ext uri="{BB962C8B-B14F-4D97-AF65-F5344CB8AC3E}">
        <p14:creationId xmlns:p14="http://schemas.microsoft.com/office/powerpoint/2010/main" val="207678755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5B9710F4-BD22-5376-6D84-3C8BE8EB3702}"/>
              </a:ext>
            </a:extLst>
          </p:cNvPr>
          <p:cNvSpPr txBox="1"/>
          <p:nvPr/>
        </p:nvSpPr>
        <p:spPr>
          <a:xfrm>
            <a:off x="341881" y="302359"/>
            <a:ext cx="11554284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2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Les fils d´étrangers rebâtiront tes remparts,</a:t>
            </a:r>
          </a:p>
          <a:p>
            <a:r>
              <a:rPr lang="fr-FR" sz="42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Et leurs rois passeront par tes portes. (Bis)</a:t>
            </a:r>
          </a:p>
          <a:p>
            <a:r>
              <a:rPr lang="fr-FR" sz="42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Je ferai de toi un sujet de joie,</a:t>
            </a:r>
          </a:p>
          <a:p>
            <a:r>
              <a:rPr lang="fr-FR" sz="42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On t´appellera « ville du Seigneur » ;</a:t>
            </a:r>
          </a:p>
          <a:p>
            <a:r>
              <a:rPr lang="fr-FR" sz="42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Les jours de ton deuil seront tous accomplis,</a:t>
            </a:r>
          </a:p>
          <a:p>
            <a:r>
              <a:rPr lang="fr-FR" sz="42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Parmi les nations tu me glorifieras</a:t>
            </a:r>
          </a:p>
        </p:txBody>
      </p:sp>
    </p:spTree>
    <p:extLst>
      <p:ext uri="{BB962C8B-B14F-4D97-AF65-F5344CB8AC3E}">
        <p14:creationId xmlns:p14="http://schemas.microsoft.com/office/powerpoint/2010/main" val="26927367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14332A-B5F2-6100-2114-90F1EC1886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5B19D278-31DC-F0AC-C352-6E74327C34D3}"/>
              </a:ext>
            </a:extLst>
          </p:cNvPr>
          <p:cNvSpPr txBox="1"/>
          <p:nvPr/>
        </p:nvSpPr>
        <p:spPr>
          <a:xfrm>
            <a:off x="102127" y="830205"/>
            <a:ext cx="11987746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Habiter le seuil de ta maison, Seigneur,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Guetter le temps de ton retour.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Comme un veilleur guette le jour,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Rester dans l'amour de ton nom</a:t>
            </a:r>
            <a:endParaRPr kumimoji="0" lang="fr-FR" sz="4000" b="0" i="1" u="none" strike="noStrike" kern="1200" cap="small" spc="0" normalizeH="0" baseline="0" noProof="0" dirty="0">
              <a:ln>
                <a:solidFill>
                  <a:prstClr val="white"/>
                </a:solidFill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2258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993BF11B-4044-2ECA-FCFC-6DA34C987966}"/>
              </a:ext>
            </a:extLst>
          </p:cNvPr>
          <p:cNvSpPr txBox="1"/>
          <p:nvPr/>
        </p:nvSpPr>
        <p:spPr>
          <a:xfrm>
            <a:off x="207977" y="1067952"/>
            <a:ext cx="11776046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dirty="0">
                <a:latin typeface="Arial Black" panose="020B0A04020102020204" pitchFamily="34" charset="0"/>
              </a:rPr>
              <a:t>3 – 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Veiller pour accomplir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Les œuvres de l'amour,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Connaître ton retour.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Viens, Seigneur, le monde a tant besoin de toi.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14599497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504C7F-9EDA-AC36-9FD7-D8C31BB13D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7EB9BB22-7B90-7022-EA0D-729D20627C9E}"/>
              </a:ext>
            </a:extLst>
          </p:cNvPr>
          <p:cNvSpPr txBox="1"/>
          <p:nvPr/>
        </p:nvSpPr>
        <p:spPr>
          <a:xfrm>
            <a:off x="102127" y="830205"/>
            <a:ext cx="11987746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Habiter le seuil de ta maison, Seigneur,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Guetter le temps de ton retour.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Comme un veilleur guette le jour,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Rester dans l'amour de ton nom</a:t>
            </a:r>
            <a:endParaRPr kumimoji="0" lang="fr-FR" sz="4000" b="0" i="1" u="none" strike="noStrike" kern="1200" cap="small" spc="0" normalizeH="0" baseline="0" noProof="0" dirty="0">
              <a:ln>
                <a:solidFill>
                  <a:prstClr val="white"/>
                </a:solidFill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4311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98539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1347</TotalTime>
  <Words>1272</Words>
  <Application>Microsoft Office PowerPoint</Application>
  <PresentationFormat>Grand écran</PresentationFormat>
  <Paragraphs>243</Paragraphs>
  <Slides>55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55</vt:i4>
      </vt:variant>
    </vt:vector>
  </HeadingPairs>
  <TitlesOfParts>
    <vt:vector size="61" baseType="lpstr">
      <vt:lpstr>Arial</vt:lpstr>
      <vt:lpstr>Arial Black</vt:lpstr>
      <vt:lpstr>Calibri</vt:lpstr>
      <vt:lpstr>Calibri Light</vt:lpstr>
      <vt:lpstr>Times New Roman</vt:lpstr>
      <vt:lpstr>Office Theme</vt:lpstr>
      <vt:lpstr>   MESSE DU  21 DECEMBRE 2025  4eme dimanche de l’Avent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3ème Dimanche de l’Avent.  11 et 12 Décembre 2021</dc:title>
  <dc:creator>Christine PENIN</dc:creator>
  <cp:lastModifiedBy>Christine PENIN</cp:lastModifiedBy>
  <cp:revision>58</cp:revision>
  <dcterms:created xsi:type="dcterms:W3CDTF">2021-12-05T15:05:26Z</dcterms:created>
  <dcterms:modified xsi:type="dcterms:W3CDTF">2025-12-14T14:21:29Z</dcterms:modified>
</cp:coreProperties>
</file>