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522" r:id="rId3"/>
    <p:sldId id="523" r:id="rId4"/>
    <p:sldId id="537" r:id="rId5"/>
    <p:sldId id="538" r:id="rId6"/>
    <p:sldId id="539" r:id="rId7"/>
    <p:sldId id="540" r:id="rId8"/>
    <p:sldId id="450" r:id="rId9"/>
    <p:sldId id="447" r:id="rId10"/>
    <p:sldId id="543" r:id="rId11"/>
    <p:sldId id="544" r:id="rId12"/>
    <p:sldId id="507" r:id="rId13"/>
    <p:sldId id="508" r:id="rId14"/>
    <p:sldId id="524" r:id="rId15"/>
    <p:sldId id="542" r:id="rId16"/>
    <p:sldId id="480" r:id="rId17"/>
    <p:sldId id="293" r:id="rId18"/>
    <p:sldId id="454" r:id="rId19"/>
    <p:sldId id="343" r:id="rId20"/>
    <p:sldId id="359" r:id="rId21"/>
    <p:sldId id="360" r:id="rId22"/>
    <p:sldId id="526" r:id="rId23"/>
    <p:sldId id="348" r:id="rId24"/>
    <p:sldId id="349" r:id="rId25"/>
    <p:sldId id="545" r:id="rId26"/>
    <p:sldId id="350" r:id="rId27"/>
    <p:sldId id="513" r:id="rId28"/>
    <p:sldId id="514" r:id="rId29"/>
    <p:sldId id="351" r:id="rId30"/>
    <p:sldId id="546" r:id="rId31"/>
    <p:sldId id="547" r:id="rId32"/>
    <p:sldId id="352" r:id="rId33"/>
    <p:sldId id="272" r:id="rId34"/>
    <p:sldId id="515" r:id="rId35"/>
    <p:sldId id="528" r:id="rId36"/>
    <p:sldId id="529" r:id="rId37"/>
    <p:sldId id="530" r:id="rId38"/>
    <p:sldId id="531" r:id="rId39"/>
    <p:sldId id="532" r:id="rId40"/>
    <p:sldId id="314" r:id="rId41"/>
    <p:sldId id="277" r:id="rId42"/>
    <p:sldId id="533" r:id="rId43"/>
    <p:sldId id="534" r:id="rId44"/>
    <p:sldId id="535" r:id="rId45"/>
    <p:sldId id="536" r:id="rId4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ine PENIN" initials="CP" lastIdx="1" clrIdx="0">
    <p:extLst>
      <p:ext uri="{19B8F6BF-5375-455C-9EA6-DF929625EA0E}">
        <p15:presenceInfo xmlns:p15="http://schemas.microsoft.com/office/powerpoint/2012/main" userId="80b07815ccff064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3761454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58877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88967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40CD2B-700C-45FB-965D-DEADA9261330}"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1388365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D40CD2B-700C-45FB-965D-DEADA9261330}" type="datetimeFigureOut">
              <a:rPr lang="fr-FR" smtClean="0"/>
              <a:t>26/12/2025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2036430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D40CD2B-700C-45FB-965D-DEADA9261330}" type="datetimeFigureOut">
              <a:rPr lang="fr-FR" smtClean="0"/>
              <a:t>26/12/2025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71731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D40CD2B-700C-45FB-965D-DEADA9261330}" type="datetimeFigureOut">
              <a:rPr lang="fr-FR" smtClean="0"/>
              <a:t>26/12/2025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1794753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D40CD2B-700C-45FB-965D-DEADA9261330}" type="datetimeFigureOut">
              <a:rPr lang="fr-FR" smtClean="0"/>
              <a:t>26/12/2025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3039650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0CD2B-700C-45FB-965D-DEADA9261330}" type="datetimeFigureOut">
              <a:rPr lang="fr-FR" smtClean="0"/>
              <a:t>26/12/2025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2955558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D40CD2B-700C-45FB-965D-DEADA9261330}" type="datetimeFigureOut">
              <a:rPr lang="fr-FR" smtClean="0"/>
              <a:t>26/12/2025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3180252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D40CD2B-700C-45FB-965D-DEADA9261330}" type="datetimeFigureOut">
              <a:rPr lang="fr-FR" smtClean="0"/>
              <a:t>26/12/2025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212BE86-F792-448C-994C-14CF28E4C884}" type="slidenum">
              <a:rPr lang="fr-FR" smtClean="0"/>
              <a:t>‹N°›</a:t>
            </a:fld>
            <a:endParaRPr lang="fr-FR"/>
          </a:p>
        </p:txBody>
      </p:sp>
    </p:spTree>
    <p:extLst>
      <p:ext uri="{BB962C8B-B14F-4D97-AF65-F5344CB8AC3E}">
        <p14:creationId xmlns:p14="http://schemas.microsoft.com/office/powerpoint/2010/main" val="900220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40CD2B-700C-45FB-965D-DEADA9261330}" type="datetimeFigureOut">
              <a:rPr lang="fr-FR" smtClean="0"/>
              <a:t>26/12/2025</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12BE86-F792-448C-994C-14CF28E4C884}" type="slidenum">
              <a:rPr lang="fr-FR" smtClean="0"/>
              <a:t>‹N°›</a:t>
            </a:fld>
            <a:endParaRPr lang="fr-FR"/>
          </a:p>
        </p:txBody>
      </p:sp>
    </p:spTree>
    <p:extLst>
      <p:ext uri="{BB962C8B-B14F-4D97-AF65-F5344CB8AC3E}">
        <p14:creationId xmlns:p14="http://schemas.microsoft.com/office/powerpoint/2010/main" val="342887670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964488-F5FE-4654-900E-38BFD567F6E2}"/>
              </a:ext>
            </a:extLst>
          </p:cNvPr>
          <p:cNvSpPr>
            <a:spLocks noGrp="1"/>
          </p:cNvSpPr>
          <p:nvPr>
            <p:ph type="title"/>
          </p:nvPr>
        </p:nvSpPr>
        <p:spPr>
          <a:xfrm>
            <a:off x="6999637" y="386451"/>
            <a:ext cx="4792089" cy="5031386"/>
          </a:xfrm>
        </p:spPr>
        <p:txBody>
          <a:bodyPr>
            <a:noAutofit/>
          </a:bodyPr>
          <a:lstStyle/>
          <a:p>
            <a:pPr algn="ctr"/>
            <a:r>
              <a:rPr lang="fr-FR" sz="4800" dirty="0">
                <a:latin typeface="Arial Black" panose="020B0A04020102020204" pitchFamily="34" charset="0"/>
              </a:rPr>
              <a:t> </a:t>
            </a: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r>
              <a:rPr lang="fr-FR" sz="4800" dirty="0">
                <a:latin typeface="Arial Black" panose="020B0A04020102020204" pitchFamily="34" charset="0"/>
              </a:rPr>
              <a:t>Messes des   3 et 4 Janvier 2026</a:t>
            </a:r>
            <a:br>
              <a:rPr lang="fr-FR" sz="4800" dirty="0">
                <a:latin typeface="Arial Black" panose="020B0A04020102020204" pitchFamily="34" charset="0"/>
              </a:rPr>
            </a:br>
            <a:br>
              <a:rPr lang="fr-FR" sz="4800" dirty="0">
                <a:latin typeface="Arial Black" panose="020B0A04020102020204" pitchFamily="34" charset="0"/>
              </a:rPr>
            </a:br>
            <a:br>
              <a:rPr lang="fr-FR" sz="4800" dirty="0">
                <a:latin typeface="Arial Black" panose="020B0A04020102020204" pitchFamily="34" charset="0"/>
              </a:rPr>
            </a:br>
            <a:endParaRPr lang="fr-FR" sz="4800" dirty="0">
              <a:latin typeface="Arial Black" panose="020B0A04020102020204" pitchFamily="34" charset="0"/>
            </a:endParaRPr>
          </a:p>
        </p:txBody>
      </p:sp>
      <p:sp>
        <p:nvSpPr>
          <p:cNvPr id="4" name="ZoneTexte 3">
            <a:extLst>
              <a:ext uri="{FF2B5EF4-FFF2-40B4-BE49-F238E27FC236}">
                <a16:creationId xmlns:a16="http://schemas.microsoft.com/office/drawing/2014/main" id="{3A11F58C-C6DA-53A0-7EEB-5B4C9A12F189}"/>
              </a:ext>
            </a:extLst>
          </p:cNvPr>
          <p:cNvSpPr txBox="1"/>
          <p:nvPr/>
        </p:nvSpPr>
        <p:spPr>
          <a:xfrm>
            <a:off x="103517" y="4807414"/>
            <a:ext cx="11792310" cy="1220847"/>
          </a:xfrm>
          <a:prstGeom prst="rect">
            <a:avLst/>
          </a:prstGeom>
          <a:noFill/>
        </p:spPr>
        <p:txBody>
          <a:bodyPr wrap="square" rtlCol="0">
            <a:spAutoFit/>
          </a:bodyPr>
          <a:lstStyle/>
          <a:p>
            <a:r>
              <a:rPr lang="fr-FR" sz="4400" b="1" baseline="30000" dirty="0">
                <a:latin typeface="Arial" panose="020B0604020202020204" pitchFamily="34" charset="0"/>
                <a:cs typeface="Arial" panose="020B0604020202020204" pitchFamily="34" charset="0"/>
              </a:rPr>
              <a:t>« Quand ils virent l’étoile, ils se réjouirent d’une très grande joie. » Mt 2,10.</a:t>
            </a:r>
            <a:endParaRPr lang="fr-FR" sz="4400" b="1" dirty="0">
              <a:latin typeface="Arial" panose="020B0604020202020204" pitchFamily="34" charset="0"/>
              <a:cs typeface="Arial" panose="020B0604020202020204" pitchFamily="34" charset="0"/>
            </a:endParaRPr>
          </a:p>
        </p:txBody>
      </p:sp>
      <p:pic>
        <p:nvPicPr>
          <p:cNvPr id="5" name="Image 4">
            <a:extLst>
              <a:ext uri="{FF2B5EF4-FFF2-40B4-BE49-F238E27FC236}">
                <a16:creationId xmlns:a16="http://schemas.microsoft.com/office/drawing/2014/main" id="{DF7D8292-B0D5-D24E-2FB8-496A928B4472}"/>
              </a:ext>
            </a:extLst>
          </p:cNvPr>
          <p:cNvPicPr>
            <a:picLocks noChangeAspect="1"/>
          </p:cNvPicPr>
          <p:nvPr/>
        </p:nvPicPr>
        <p:blipFill>
          <a:blip r:embed="rId2"/>
          <a:stretch>
            <a:fillRect/>
          </a:stretch>
        </p:blipFill>
        <p:spPr>
          <a:xfrm>
            <a:off x="400274" y="607953"/>
            <a:ext cx="5715000" cy="3657600"/>
          </a:xfrm>
          <a:prstGeom prst="rect">
            <a:avLst/>
          </a:prstGeom>
        </p:spPr>
      </p:pic>
    </p:spTree>
    <p:extLst>
      <p:ext uri="{BB962C8B-B14F-4D97-AF65-F5344CB8AC3E}">
        <p14:creationId xmlns:p14="http://schemas.microsoft.com/office/powerpoint/2010/main" val="747331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1E4CA-4C53-E270-10A2-50DECA334C6C}"/>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45AEC3E0-035B-F7C0-54FE-A3CD7676C770}"/>
              </a:ext>
            </a:extLst>
          </p:cNvPr>
          <p:cNvSpPr txBox="1"/>
          <p:nvPr/>
        </p:nvSpPr>
        <p:spPr>
          <a:xfrm>
            <a:off x="204254" y="381800"/>
            <a:ext cx="11987746" cy="550920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O Christ, Verbe fait chair de notre chair,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Tu veux nous donner part à ta divinité, prends pitié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O Christ, prends pitié de nous,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O Christ, prends pitié de nous,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O Christ, prends pitié.</a:t>
            </a:r>
          </a:p>
        </p:txBody>
      </p:sp>
    </p:spTree>
    <p:extLst>
      <p:ext uri="{BB962C8B-B14F-4D97-AF65-F5344CB8AC3E}">
        <p14:creationId xmlns:p14="http://schemas.microsoft.com/office/powerpoint/2010/main" val="379490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2FF90-77FD-F636-21EB-5D2EAAD64B8E}"/>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5689A153-34A1-BC5F-5E86-8D0E5F143293}"/>
              </a:ext>
            </a:extLst>
          </p:cNvPr>
          <p:cNvSpPr txBox="1"/>
          <p:nvPr/>
        </p:nvSpPr>
        <p:spPr>
          <a:xfrm>
            <a:off x="204254" y="381800"/>
            <a:ext cx="11987746" cy="483209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élevé dans la gloire,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Tu répands en nos cœurs l’eau vive de l’Esprit, prends pitié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prends pitié de nous,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prends pitié de nous,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prends pitié.</a:t>
            </a:r>
          </a:p>
        </p:txBody>
      </p:sp>
    </p:spTree>
    <p:extLst>
      <p:ext uri="{BB962C8B-B14F-4D97-AF65-F5344CB8AC3E}">
        <p14:creationId xmlns:p14="http://schemas.microsoft.com/office/powerpoint/2010/main" val="3346057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B4BF6-FAC3-FADA-ACD3-A0C570D6D5E1}"/>
            </a:ext>
          </a:extLst>
        </p:cNvPr>
        <p:cNvGrpSpPr/>
        <p:nvPr/>
      </p:nvGrpSpPr>
      <p:grpSpPr>
        <a:xfrm>
          <a:off x="0" y="0"/>
          <a:ext cx="0" cy="0"/>
          <a:chOff x="0" y="0"/>
          <a:chExt cx="0" cy="0"/>
        </a:xfrm>
      </p:grpSpPr>
    </p:spTree>
    <p:extLst>
      <p:ext uri="{BB962C8B-B14F-4D97-AF65-F5344CB8AC3E}">
        <p14:creationId xmlns:p14="http://schemas.microsoft.com/office/powerpoint/2010/main" val="2152853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D4B32-40F5-435D-7D11-99B0C01D2D57}"/>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012C086-0752-72D3-FD7D-33298A07557B}"/>
              </a:ext>
            </a:extLst>
          </p:cNvPr>
          <p:cNvSpPr txBox="1"/>
          <p:nvPr/>
        </p:nvSpPr>
        <p:spPr>
          <a:xfrm>
            <a:off x="219511" y="1130060"/>
            <a:ext cx="12133513" cy="212365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R/ Gloire à Dieu au plus haut des cieux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et paix sur la terre aux hommes qu’Il aime !</a:t>
            </a:r>
            <a:endPar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9612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6A491-2FF4-BD18-EF4B-9654995BA100}"/>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FB6D2713-7136-C488-ABD7-D5C5B6CF576F}"/>
              </a:ext>
            </a:extLst>
          </p:cNvPr>
          <p:cNvSpPr txBox="1"/>
          <p:nvPr/>
        </p:nvSpPr>
        <p:spPr>
          <a:xfrm>
            <a:off x="-82413" y="120769"/>
            <a:ext cx="12133513" cy="624786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Nous te louons, nous te bénissons, nous t’adorons,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Nous te glorifions, nous te rendons grâce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pour ton immense gloire.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Dieu, Roi du ciel, Dieu le Père Tout puissant,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Fils unique, Jésus Christ,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Dieu, Agneau de Dieu, le Fils du Père.</a:t>
            </a:r>
          </a:p>
        </p:txBody>
      </p:sp>
    </p:spTree>
    <p:extLst>
      <p:ext uri="{BB962C8B-B14F-4D97-AF65-F5344CB8AC3E}">
        <p14:creationId xmlns:p14="http://schemas.microsoft.com/office/powerpoint/2010/main" val="1322651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BE8A8-0798-45CE-C1DA-5B4182BC6F03}"/>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8AE47C43-EF53-CF7D-DA53-00AB49D9C6E4}"/>
              </a:ext>
            </a:extLst>
          </p:cNvPr>
          <p:cNvSpPr txBox="1"/>
          <p:nvPr/>
        </p:nvSpPr>
        <p:spPr>
          <a:xfrm>
            <a:off x="-82413" y="120769"/>
            <a:ext cx="12133513" cy="624786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Toi qui enlèves les péchés du monde, prends pitié de nous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Toi qui enlèves les péchés du monde, reçois notre prière,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Toi qui es assis à la droite du Père, prends pitié de nous.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Car toi seul es saint, toi seul es Seigneur,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Toi seul es le Très Haut, Jésus Christ, avec le Saint Esprit,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000" b="0" i="1"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Dans la gloire de Dieu le Père.</a:t>
            </a:r>
          </a:p>
        </p:txBody>
      </p:sp>
    </p:spTree>
    <p:extLst>
      <p:ext uri="{BB962C8B-B14F-4D97-AF65-F5344CB8AC3E}">
        <p14:creationId xmlns:p14="http://schemas.microsoft.com/office/powerpoint/2010/main" val="968725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443AA-60D3-771E-CB98-E7898310DF03}"/>
            </a:ext>
          </a:extLst>
        </p:cNvPr>
        <p:cNvGrpSpPr/>
        <p:nvPr/>
      </p:nvGrpSpPr>
      <p:grpSpPr>
        <a:xfrm>
          <a:off x="0" y="0"/>
          <a:ext cx="0" cy="0"/>
          <a:chOff x="0" y="0"/>
          <a:chExt cx="0" cy="0"/>
        </a:xfrm>
      </p:grpSpPr>
    </p:spTree>
    <p:extLst>
      <p:ext uri="{BB962C8B-B14F-4D97-AF65-F5344CB8AC3E}">
        <p14:creationId xmlns:p14="http://schemas.microsoft.com/office/powerpoint/2010/main" val="572462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49063A5-78AA-4121-A6E8-2519A347FBF7}"/>
              </a:ext>
            </a:extLst>
          </p:cNvPr>
          <p:cNvSpPr txBox="1"/>
          <p:nvPr/>
        </p:nvSpPr>
        <p:spPr>
          <a:xfrm>
            <a:off x="370193" y="504486"/>
            <a:ext cx="11451613" cy="2923877"/>
          </a:xfrm>
          <a:prstGeom prst="rect">
            <a:avLst/>
          </a:prstGeom>
          <a:noFill/>
        </p:spPr>
        <p:txBody>
          <a:bodyPr wrap="square">
            <a:spAutoFit/>
          </a:bodyPr>
          <a:lstStyle/>
          <a:p>
            <a:r>
              <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Psaume 71 :</a:t>
            </a:r>
          </a:p>
          <a:p>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Toutes les nations, Seigneur, se prosterneront devant toi. </a:t>
            </a:r>
          </a:p>
        </p:txBody>
      </p:sp>
    </p:spTree>
    <p:extLst>
      <p:ext uri="{BB962C8B-B14F-4D97-AF65-F5344CB8AC3E}">
        <p14:creationId xmlns:p14="http://schemas.microsoft.com/office/powerpoint/2010/main" val="3413320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4021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49063A5-78AA-4121-A6E8-2519A347FBF7}"/>
              </a:ext>
            </a:extLst>
          </p:cNvPr>
          <p:cNvSpPr txBox="1"/>
          <p:nvPr/>
        </p:nvSpPr>
        <p:spPr>
          <a:xfrm>
            <a:off x="128654" y="505123"/>
            <a:ext cx="11451613" cy="3662541"/>
          </a:xfrm>
          <a:prstGeom prst="rect">
            <a:avLst/>
          </a:prstGeom>
          <a:noFill/>
        </p:spPr>
        <p:txBody>
          <a:bodyPr wrap="square">
            <a:spAutoFit/>
          </a:bodyPr>
          <a:lstStyle/>
          <a:p>
            <a:r>
              <a:rPr lang="fr-FR" sz="40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 U. :</a:t>
            </a:r>
          </a:p>
          <a:p>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Accueille au creux de tes mains la prière de tes enfants.</a:t>
            </a:r>
          </a:p>
          <a:p>
            <a:endParaRPr lang="fr-FR" sz="48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4263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00A18-0609-1A5B-20E9-F92BD6BFF773}"/>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FC8BA607-6D87-8268-70E9-415D43E9035F}"/>
              </a:ext>
            </a:extLst>
          </p:cNvPr>
          <p:cNvSpPr txBox="1"/>
          <p:nvPr/>
        </p:nvSpPr>
        <p:spPr>
          <a:xfrm>
            <a:off x="89140" y="189780"/>
            <a:ext cx="12102860" cy="4154984"/>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Debout, resplendis, car voici ta lumière</a:t>
            </a:r>
          </a:p>
          <a:p>
            <a:r>
              <a:rPr lang="fr-FR" sz="4400" b="1" cap="small" dirty="0">
                <a:latin typeface="Arial Black" panose="020B0A04020102020204" pitchFamily="34" charset="0"/>
                <a:cs typeface="Arial" panose="020B0604020202020204" pitchFamily="34" charset="0"/>
              </a:rPr>
              <a:t>Et sur toi la gloire du Seigneur (Bis)</a:t>
            </a:r>
          </a:p>
          <a:p>
            <a:r>
              <a:rPr lang="fr-FR" sz="4400" b="1" cap="small" dirty="0">
                <a:latin typeface="Arial Black" panose="020B0A04020102020204" pitchFamily="34" charset="0"/>
                <a:cs typeface="Arial" panose="020B0604020202020204" pitchFamily="34" charset="0"/>
              </a:rPr>
              <a:t>Lève les yeux et regarde au loin</a:t>
            </a:r>
          </a:p>
          <a:p>
            <a:r>
              <a:rPr lang="fr-FR" sz="4400" b="1" cap="small" dirty="0">
                <a:latin typeface="Arial Black" panose="020B0A04020102020204" pitchFamily="34" charset="0"/>
                <a:cs typeface="Arial" panose="020B0604020202020204" pitchFamily="34" charset="0"/>
              </a:rPr>
              <a:t>Que ton cœur tressaille d'allégresse</a:t>
            </a:r>
          </a:p>
          <a:p>
            <a:r>
              <a:rPr lang="fr-FR" sz="4400" b="1" cap="small" dirty="0">
                <a:latin typeface="Arial Black" panose="020B0A04020102020204" pitchFamily="34" charset="0"/>
                <a:cs typeface="Arial" panose="020B0604020202020204" pitchFamily="34" charset="0"/>
              </a:rPr>
              <a:t>Voici tes fils qui reviennent vers toi</a:t>
            </a:r>
          </a:p>
          <a:p>
            <a:r>
              <a:rPr lang="fr-FR" sz="4400" b="1" cap="small" dirty="0">
                <a:latin typeface="Arial Black" panose="020B0A04020102020204" pitchFamily="34" charset="0"/>
                <a:cs typeface="Arial" panose="020B0604020202020204" pitchFamily="34" charset="0"/>
              </a:rPr>
              <a:t>Et tes filles portées sur la hanche</a:t>
            </a:r>
          </a:p>
        </p:txBody>
      </p:sp>
    </p:spTree>
    <p:extLst>
      <p:ext uri="{BB962C8B-B14F-4D97-AF65-F5344CB8AC3E}">
        <p14:creationId xmlns:p14="http://schemas.microsoft.com/office/powerpoint/2010/main" val="1021893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5817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64D006B-E770-A874-8C98-B00CEE685B50}"/>
              </a:ext>
            </a:extLst>
          </p:cNvPr>
          <p:cNvSpPr txBox="1"/>
          <p:nvPr/>
        </p:nvSpPr>
        <p:spPr>
          <a:xfrm>
            <a:off x="172188" y="130935"/>
            <a:ext cx="11630777" cy="6494085"/>
          </a:xfrm>
          <a:prstGeom prst="rect">
            <a:avLst/>
          </a:prstGeom>
          <a:noFill/>
        </p:spPr>
        <p:txBody>
          <a:bodyPr wrap="square">
            <a:spAutoFit/>
          </a:bodyPr>
          <a:lstStyle/>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1-Admirable grandeur, étonnante bonté́ du Maitre de l’univers</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Qui s’humilie pour nous au point de se cacher dans une petite hostie de pain.</a:t>
            </a:r>
          </a:p>
          <a:p>
            <a:endParaRPr lang="fr-FR" sz="2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R/ </a:t>
            </a:r>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Regardez l’</a:t>
            </a:r>
            <a:r>
              <a:rPr lang="fr-FR" sz="4400" cap="small" dirty="0" err="1">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humilite</a:t>
            </a:r>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 de Dieu, regardez l’</a:t>
            </a:r>
            <a:r>
              <a:rPr lang="fr-FR" sz="4400" cap="small" dirty="0" err="1">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humilite</a:t>
            </a:r>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 de Dieu,</a:t>
            </a: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Regardez l’</a:t>
            </a:r>
            <a:r>
              <a:rPr lang="fr-FR" sz="4400" cap="small" dirty="0" err="1">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humilite</a:t>
            </a:r>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 de Dieu, et faites-Lui l’hommage de vos cœurs.</a:t>
            </a:r>
          </a:p>
        </p:txBody>
      </p:sp>
    </p:spTree>
    <p:extLst>
      <p:ext uri="{BB962C8B-B14F-4D97-AF65-F5344CB8AC3E}">
        <p14:creationId xmlns:p14="http://schemas.microsoft.com/office/powerpoint/2010/main" val="349957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BB122-20C8-9DD5-00DA-18918628A66A}"/>
            </a:ext>
          </a:extLst>
        </p:cNvPr>
        <p:cNvGrpSpPr/>
        <p:nvPr/>
      </p:nvGrpSpPr>
      <p:grpSpPr>
        <a:xfrm>
          <a:off x="0" y="0"/>
          <a:ext cx="0" cy="0"/>
          <a:chOff x="0" y="0"/>
          <a:chExt cx="0" cy="0"/>
        </a:xfrm>
      </p:grpSpPr>
      <p:sp>
        <p:nvSpPr>
          <p:cNvPr id="2" name="ZoneTexte 1">
            <a:extLst>
              <a:ext uri="{FF2B5EF4-FFF2-40B4-BE49-F238E27FC236}">
                <a16:creationId xmlns:a16="http://schemas.microsoft.com/office/drawing/2014/main" id="{7FD92340-21D2-916F-8E5D-C6F6C884ADB4}"/>
              </a:ext>
            </a:extLst>
          </p:cNvPr>
          <p:cNvSpPr txBox="1"/>
          <p:nvPr/>
        </p:nvSpPr>
        <p:spPr>
          <a:xfrm>
            <a:off x="172188" y="130935"/>
            <a:ext cx="11630777" cy="6494085"/>
          </a:xfrm>
          <a:prstGeom prst="rect">
            <a:avLst/>
          </a:prstGeom>
          <a:noFill/>
        </p:spPr>
        <p:txBody>
          <a:bodyPr wrap="square">
            <a:spAutoFit/>
          </a:bodyPr>
          <a:lstStyle/>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2.Faites-vous tout petits, vous aussi devant Dieu pour être </a:t>
            </a:r>
            <a:r>
              <a:rPr lang="fr-FR" sz="4400" dirty="0" err="1">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élevés</a:t>
            </a:r>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par Lui,</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Ne gardez rien pour vous, offrez-vous tout entiers à ce Dieu qui se donne à vous. </a:t>
            </a:r>
          </a:p>
          <a:p>
            <a:endParaRPr lang="fr-FR" sz="20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R/ </a:t>
            </a:r>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Regardez l’</a:t>
            </a:r>
            <a:r>
              <a:rPr lang="fr-FR" sz="4400" cap="small" dirty="0" err="1">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humilite</a:t>
            </a:r>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 de Dieu, regardez l’</a:t>
            </a:r>
            <a:r>
              <a:rPr lang="fr-FR" sz="4400" cap="small" dirty="0" err="1">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humilite</a:t>
            </a:r>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 de Dieu,</a:t>
            </a: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Regardez l’</a:t>
            </a:r>
            <a:r>
              <a:rPr lang="fr-FR" sz="4400" cap="small" dirty="0" err="1">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humilite</a:t>
            </a:r>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 de Dieu, et faites-Lui l’hommage de vos cœurs.</a:t>
            </a:r>
          </a:p>
        </p:txBody>
      </p:sp>
    </p:spTree>
    <p:extLst>
      <p:ext uri="{BB962C8B-B14F-4D97-AF65-F5344CB8AC3E}">
        <p14:creationId xmlns:p14="http://schemas.microsoft.com/office/powerpoint/2010/main" val="24407567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9215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B476A3D-EF1C-D713-1D9A-0CDEC69CCBD3}"/>
              </a:ext>
            </a:extLst>
          </p:cNvPr>
          <p:cNvSpPr txBox="1"/>
          <p:nvPr/>
        </p:nvSpPr>
        <p:spPr>
          <a:xfrm>
            <a:off x="58724" y="125835"/>
            <a:ext cx="12133276" cy="6370975"/>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Sanctus</a:t>
            </a:r>
            <a:r>
              <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endPar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rPr>
              <a:t>Saint, Saint, Saint le Seigneur, le Dieu de l’univers. (bis)</a:t>
            </a:r>
          </a:p>
          <a:p>
            <a:endPar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endParaRPr>
          </a:p>
          <a:p>
            <a:r>
              <a:rPr lang="fr-FR" sz="4400" cap="small" dirty="0">
                <a:ln>
                  <a:solidFill>
                    <a:prstClr val="white"/>
                  </a:solidFill>
                </a:ln>
                <a:solidFill>
                  <a:prstClr val="white"/>
                </a:solidFill>
                <a:effectLst/>
                <a:latin typeface="Arial Black" panose="020B0A04020102020204" pitchFamily="34" charset="0"/>
                <a:ea typeface="Calibri" panose="020F0502020204030204" pitchFamily="34" charset="0"/>
                <a:cs typeface="Times New Roman" panose="02020603050405020304" pitchFamily="18" charset="0"/>
              </a:rPr>
              <a:t>Ciel et terre sont remplis de ta splendeur et de ta gloire.</a:t>
            </a:r>
          </a:p>
          <a:p>
            <a:r>
              <a:rPr lang="fr-FR" sz="4400" cap="small" dirty="0">
                <a:ln>
                  <a:solidFill>
                    <a:prstClr val="white"/>
                  </a:solidFill>
                </a:ln>
                <a:solidFill>
                  <a:prstClr val="white"/>
                </a:solidFill>
                <a:effectLst/>
                <a:latin typeface="Arial Black" panose="020B0A04020102020204" pitchFamily="34" charset="0"/>
                <a:ea typeface="Calibri" panose="020F0502020204030204" pitchFamily="34" charset="0"/>
                <a:cs typeface="Times New Roman" panose="02020603050405020304" pitchFamily="18" charset="0"/>
              </a:rPr>
              <a:t>Hosanna au plus haut des cieux !</a:t>
            </a:r>
          </a:p>
          <a:p>
            <a:r>
              <a:rPr lang="fr-FR" sz="4400" cap="small" dirty="0">
                <a:ln>
                  <a:solidFill>
                    <a:prstClr val="white"/>
                  </a:solidFill>
                </a:ln>
                <a:solidFill>
                  <a:prstClr val="white"/>
                </a:solidFill>
                <a:effectLst/>
                <a:latin typeface="Arial Black" panose="020B0A04020102020204" pitchFamily="34" charset="0"/>
                <a:ea typeface="Calibri" panose="020F0502020204030204" pitchFamily="34" charset="0"/>
                <a:cs typeface="Times New Roman" panose="02020603050405020304" pitchFamily="18" charset="0"/>
              </a:rPr>
              <a:t>Hosanna au plus haut des cieux !</a:t>
            </a:r>
          </a:p>
          <a:p>
            <a:endPar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68017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1FC25-C747-A00C-2443-1A3C7A25D637}"/>
            </a:ext>
          </a:extLst>
        </p:cNvPr>
        <p:cNvGrpSpPr/>
        <p:nvPr/>
      </p:nvGrpSpPr>
      <p:grpSpPr>
        <a:xfrm>
          <a:off x="0" y="0"/>
          <a:ext cx="0" cy="0"/>
          <a:chOff x="0" y="0"/>
          <a:chExt cx="0" cy="0"/>
        </a:xfrm>
      </p:grpSpPr>
      <p:sp>
        <p:nvSpPr>
          <p:cNvPr id="2" name="ZoneTexte 1">
            <a:extLst>
              <a:ext uri="{FF2B5EF4-FFF2-40B4-BE49-F238E27FC236}">
                <a16:creationId xmlns:a16="http://schemas.microsoft.com/office/drawing/2014/main" id="{1909C31D-482D-0688-A1E4-E2B46E509034}"/>
              </a:ext>
            </a:extLst>
          </p:cNvPr>
          <p:cNvSpPr txBox="1"/>
          <p:nvPr/>
        </p:nvSpPr>
        <p:spPr>
          <a:xfrm>
            <a:off x="58724" y="125835"/>
            <a:ext cx="12133276" cy="3477875"/>
          </a:xfrm>
          <a:prstGeom prst="rect">
            <a:avLst/>
          </a:prstGeom>
          <a:noFill/>
        </p:spPr>
        <p:txBody>
          <a:bodyPr wrap="square">
            <a:spAutoFit/>
          </a:bodyPr>
          <a:lstStyle/>
          <a:p>
            <a:endParaRPr lang="fr-FR" sz="4400" cap="small" dirty="0">
              <a:ln>
                <a:solidFill>
                  <a:prstClr val="white"/>
                </a:solidFill>
              </a:ln>
              <a:solidFill>
                <a:prstClr val="white"/>
              </a:solidFill>
              <a:latin typeface="Arial Black" panose="020B0A04020102020204" pitchFamily="34" charset="0"/>
              <a:ea typeface="Calibri" panose="020F0502020204030204" pitchFamily="34" charset="0"/>
              <a:cs typeface="Times New Roman" panose="02020603050405020304" pitchFamily="18" charset="0"/>
            </a:endParaRPr>
          </a:p>
          <a:p>
            <a:r>
              <a:rPr lang="fr-FR" sz="4400" cap="small" dirty="0">
                <a:ln>
                  <a:solidFill>
                    <a:prstClr val="white"/>
                  </a:solidFill>
                </a:ln>
                <a:solidFill>
                  <a:prstClr val="white"/>
                </a:solidFill>
                <a:effectLst/>
                <a:latin typeface="Arial Black" panose="020B0A04020102020204" pitchFamily="34" charset="0"/>
                <a:ea typeface="Calibri" panose="020F0502020204030204" pitchFamily="34" charset="0"/>
                <a:cs typeface="Times New Roman" panose="02020603050405020304" pitchFamily="18" charset="0"/>
              </a:rPr>
              <a:t>Béni soit celui qui vient au nom du Seigneur.</a:t>
            </a:r>
          </a:p>
          <a:p>
            <a:r>
              <a:rPr lang="fr-FR" sz="4400" cap="small" dirty="0">
                <a:ln>
                  <a:solidFill>
                    <a:prstClr val="white"/>
                  </a:solidFill>
                </a:ln>
                <a:solidFill>
                  <a:prstClr val="white"/>
                </a:solidFill>
                <a:effectLst/>
                <a:latin typeface="Arial Black" panose="020B0A04020102020204" pitchFamily="34" charset="0"/>
                <a:ea typeface="Calibri" panose="020F0502020204030204" pitchFamily="34" charset="0"/>
                <a:cs typeface="Times New Roman" panose="02020603050405020304" pitchFamily="18" charset="0"/>
              </a:rPr>
              <a:t>Hosanna au plus haut des cieux !</a:t>
            </a:r>
          </a:p>
          <a:p>
            <a:r>
              <a:rPr lang="fr-FR" sz="4400" cap="small" dirty="0">
                <a:ln>
                  <a:solidFill>
                    <a:prstClr val="white"/>
                  </a:solidFill>
                </a:ln>
                <a:solidFill>
                  <a:prstClr val="white"/>
                </a:solidFill>
                <a:effectLst/>
                <a:latin typeface="Arial Black" panose="020B0A04020102020204" pitchFamily="34" charset="0"/>
                <a:ea typeface="Calibri" panose="020F0502020204030204" pitchFamily="34" charset="0"/>
                <a:cs typeface="Times New Roman" panose="02020603050405020304" pitchFamily="18" charset="0"/>
              </a:rPr>
              <a:t>Hosanna au plus haut des cieux !</a:t>
            </a:r>
            <a:endPar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20960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17089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F3D3A-255A-8D1A-DBA9-A83C3E130046}"/>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0C78166-E2B6-2A68-E1AE-2560D49751D0}"/>
              </a:ext>
            </a:extLst>
          </p:cNvPr>
          <p:cNvSpPr txBox="1"/>
          <p:nvPr/>
        </p:nvSpPr>
        <p:spPr>
          <a:xfrm>
            <a:off x="370193" y="319177"/>
            <a:ext cx="11451613" cy="5693866"/>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Anamnèse</a:t>
            </a:r>
            <a:r>
              <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endPar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Proclamons le mystère de la foi :</a:t>
            </a:r>
          </a:p>
          <a:p>
            <a:endPar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Gloire à toi qui étais mort ! (bis)</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Gloire à toi qui es vivant ! (bis)</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Dieu sauveur, nous attendons ton retour :</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Viens Seigneur Jésus ! (bis)</a:t>
            </a:r>
          </a:p>
        </p:txBody>
      </p:sp>
    </p:spTree>
    <p:extLst>
      <p:ext uri="{BB962C8B-B14F-4D97-AF65-F5344CB8AC3E}">
        <p14:creationId xmlns:p14="http://schemas.microsoft.com/office/powerpoint/2010/main" val="4015507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88BF8-77F8-0B68-F921-FED9DFB9396D}"/>
            </a:ext>
          </a:extLst>
        </p:cNvPr>
        <p:cNvGrpSpPr/>
        <p:nvPr/>
      </p:nvGrpSpPr>
      <p:grpSpPr>
        <a:xfrm>
          <a:off x="0" y="0"/>
          <a:ext cx="0" cy="0"/>
          <a:chOff x="0" y="0"/>
          <a:chExt cx="0" cy="0"/>
        </a:xfrm>
      </p:grpSpPr>
    </p:spTree>
    <p:extLst>
      <p:ext uri="{BB962C8B-B14F-4D97-AF65-F5344CB8AC3E}">
        <p14:creationId xmlns:p14="http://schemas.microsoft.com/office/powerpoint/2010/main" val="4062039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49063A5-78AA-4121-A6E8-2519A347FBF7}"/>
              </a:ext>
            </a:extLst>
          </p:cNvPr>
          <p:cNvSpPr txBox="1"/>
          <p:nvPr/>
        </p:nvSpPr>
        <p:spPr>
          <a:xfrm>
            <a:off x="101745" y="0"/>
            <a:ext cx="11451613" cy="4339650"/>
          </a:xfrm>
          <a:prstGeom prst="rect">
            <a:avLst/>
          </a:prstGeom>
          <a:noFill/>
        </p:spPr>
        <p:txBody>
          <a:bodyPr wrap="square">
            <a:spAutoFit/>
          </a:bodyPr>
          <a:lstStyle/>
          <a:p>
            <a:r>
              <a:rPr lang="fr-FR" sz="2800" u="sng"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Agnus</a:t>
            </a:r>
            <a:r>
              <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 :</a:t>
            </a:r>
          </a:p>
          <a:p>
            <a:endPar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Agneau de Dieu, envoyé par le Père,</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Tu nous sauves du péché,</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Prends pitié de nous, Seigneur,</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Prends pitié de nous, Seigneur.</a:t>
            </a:r>
          </a:p>
          <a:p>
            <a:endPar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1400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08F3D-1D9D-8F77-F384-C382A70282CD}"/>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84F5079C-A9F1-88EE-E0C0-F92F7E40C95A}"/>
              </a:ext>
            </a:extLst>
          </p:cNvPr>
          <p:cNvSpPr txBox="1"/>
          <p:nvPr/>
        </p:nvSpPr>
        <p:spPr>
          <a:xfrm>
            <a:off x="0" y="1544127"/>
            <a:ext cx="12102860" cy="2800767"/>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R/ Jérusalem, Jérusalem, quitte ta robe de tristesse</a:t>
            </a:r>
          </a:p>
          <a:p>
            <a:r>
              <a:rPr lang="fr-FR" sz="4400" b="1" cap="small" dirty="0">
                <a:latin typeface="Arial Black" panose="020B0A04020102020204" pitchFamily="34" charset="0"/>
                <a:cs typeface="Arial" panose="020B0604020202020204" pitchFamily="34" charset="0"/>
              </a:rPr>
              <a:t>Jérusalem, Jérusalem, chante et danse pour ton Dieu</a:t>
            </a:r>
          </a:p>
        </p:txBody>
      </p:sp>
    </p:spTree>
    <p:extLst>
      <p:ext uri="{BB962C8B-B14F-4D97-AF65-F5344CB8AC3E}">
        <p14:creationId xmlns:p14="http://schemas.microsoft.com/office/powerpoint/2010/main" val="13925523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B3343-1FC5-C3D8-AF79-E0A810F81AC4}"/>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D29A539F-2F7B-A4EA-E75F-6343B6D2BF30}"/>
              </a:ext>
            </a:extLst>
          </p:cNvPr>
          <p:cNvSpPr txBox="1"/>
          <p:nvPr/>
        </p:nvSpPr>
        <p:spPr>
          <a:xfrm>
            <a:off x="101745" y="0"/>
            <a:ext cx="11451613" cy="4339650"/>
          </a:xfrm>
          <a:prstGeom prst="rect">
            <a:avLst/>
          </a:prstGeom>
          <a:noFill/>
        </p:spPr>
        <p:txBody>
          <a:bodyPr wrap="square">
            <a:spAutoFit/>
          </a:bodyPr>
          <a:lstStyle/>
          <a:p>
            <a:endPar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endPar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Agneau de Dieu, emportant notre mort,</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Tu nous donnes ta vie,</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Prends pitié de nous, Seigneur,</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Prends pitié de nous, Seigneur.</a:t>
            </a:r>
          </a:p>
        </p:txBody>
      </p:sp>
    </p:spTree>
    <p:extLst>
      <p:ext uri="{BB962C8B-B14F-4D97-AF65-F5344CB8AC3E}">
        <p14:creationId xmlns:p14="http://schemas.microsoft.com/office/powerpoint/2010/main" val="34724315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AC0AA-A47C-DFC9-2BE2-D2B4576EA3C1}"/>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B6DD9AB-4F39-599B-3A8F-7F0CC2D3B62B}"/>
              </a:ext>
            </a:extLst>
          </p:cNvPr>
          <p:cNvSpPr txBox="1"/>
          <p:nvPr/>
        </p:nvSpPr>
        <p:spPr>
          <a:xfrm>
            <a:off x="101745" y="0"/>
            <a:ext cx="11451613" cy="4339650"/>
          </a:xfrm>
          <a:prstGeom prst="rect">
            <a:avLst/>
          </a:prstGeom>
          <a:noFill/>
        </p:spPr>
        <p:txBody>
          <a:bodyPr wrap="square">
            <a:spAutoFit/>
          </a:bodyPr>
          <a:lstStyle/>
          <a:p>
            <a:endPar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endParaRPr lang="fr-FR" sz="2800" u="sng"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endParaRP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Agneau de Dieu, dans l’Amour de l’Esprit,</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Tu apaises notre cœur,</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Donne-nous la paix, Seigneur,</a:t>
            </a:r>
          </a:p>
          <a:p>
            <a:r>
              <a:rPr lang="fr-FR" sz="4400" dirty="0">
                <a:ln>
                  <a:solidFill>
                    <a:schemeClr val="tx1"/>
                  </a:solidFill>
                </a:ln>
                <a:effectLst/>
                <a:latin typeface="Arial Black" panose="020B0A04020102020204" pitchFamily="34" charset="0"/>
                <a:ea typeface="Calibri" panose="020F0502020204030204" pitchFamily="34" charset="0"/>
                <a:cs typeface="Times New Roman" panose="02020603050405020304" pitchFamily="18" charset="0"/>
              </a:rPr>
              <a:t>Donne-nous la paix, Seigneur.</a:t>
            </a:r>
          </a:p>
        </p:txBody>
      </p:sp>
    </p:spTree>
    <p:extLst>
      <p:ext uri="{BB962C8B-B14F-4D97-AF65-F5344CB8AC3E}">
        <p14:creationId xmlns:p14="http://schemas.microsoft.com/office/powerpoint/2010/main" val="3232083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40214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7BF492-C09A-4CA1-A334-E8B0E3FA6AF5}"/>
              </a:ext>
            </a:extLst>
          </p:cNvPr>
          <p:cNvSpPr txBox="1"/>
          <p:nvPr/>
        </p:nvSpPr>
        <p:spPr>
          <a:xfrm>
            <a:off x="47537" y="260146"/>
            <a:ext cx="12096925" cy="4770537"/>
          </a:xfrm>
          <a:prstGeom prst="rect">
            <a:avLst/>
          </a:prstGeom>
          <a:noFill/>
        </p:spPr>
        <p:txBody>
          <a:bodyPr wrap="square">
            <a:spAutoFit/>
          </a:bodyPr>
          <a:lstStyle/>
          <a:p>
            <a:r>
              <a:rPr lang="fr-FR" sz="3200" u="sng" cap="small" dirty="0">
                <a:ln>
                  <a:solidFill>
                    <a:schemeClr val="tx1"/>
                  </a:solidFill>
                </a:ln>
                <a:latin typeface="Arial Black" panose="020B0A04020102020204" pitchFamily="34" charset="0"/>
              </a:rPr>
              <a:t>Communion :</a:t>
            </a:r>
          </a:p>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17646377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CD47F-FDC6-6E68-5319-AA399F74333B}"/>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37D1D59F-A2F6-74EC-2FCC-DD7C63FE09BD}"/>
              </a:ext>
            </a:extLst>
          </p:cNvPr>
          <p:cNvSpPr txBox="1"/>
          <p:nvPr/>
        </p:nvSpPr>
        <p:spPr>
          <a:xfrm>
            <a:off x="47537" y="260146"/>
            <a:ext cx="12096925" cy="3539430"/>
          </a:xfrm>
          <a:prstGeom prst="rect">
            <a:avLst/>
          </a:prstGeom>
          <a:noFill/>
        </p:spPr>
        <p:txBody>
          <a:bodyPr wrap="square">
            <a:spAutoFit/>
          </a:bodyPr>
          <a:lstStyle/>
          <a:p>
            <a:r>
              <a:rPr lang="fr-FR" sz="4800" cap="small" dirty="0">
                <a:ln>
                  <a:solidFill>
                    <a:schemeClr val="tx1"/>
                  </a:solidFill>
                </a:ln>
                <a:latin typeface="Arial Black" panose="020B0A04020102020204" pitchFamily="34" charset="0"/>
              </a:rPr>
              <a:t>1 - </a:t>
            </a:r>
            <a:r>
              <a:rPr lang="fr-FR" sz="44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Le pain que nous mangeons, le vin que nous buvons, c'est ton corps et ton sang, Tu nous livres ta vie, tu nous ouvres ton cœur, tu fais ta demeure en nous Seigneur. </a:t>
            </a:r>
          </a:p>
        </p:txBody>
      </p:sp>
    </p:spTree>
    <p:extLst>
      <p:ext uri="{BB962C8B-B14F-4D97-AF65-F5344CB8AC3E}">
        <p14:creationId xmlns:p14="http://schemas.microsoft.com/office/powerpoint/2010/main" val="3711807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2B8BB-20F7-85AF-86D1-DD336F231FA9}"/>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32EE632-FF21-ADBF-6F77-6D053B7041AF}"/>
              </a:ext>
            </a:extLst>
          </p:cNvPr>
          <p:cNvSpPr txBox="1"/>
          <p:nvPr/>
        </p:nvSpPr>
        <p:spPr>
          <a:xfrm>
            <a:off x="47537" y="260146"/>
            <a:ext cx="12096925" cy="4278094"/>
          </a:xfrm>
          <a:prstGeom prst="rect">
            <a:avLst/>
          </a:prstGeom>
          <a:noFill/>
        </p:spPr>
        <p:txBody>
          <a:bodyPr wrap="square">
            <a:spAutoFit/>
          </a:bodyPr>
          <a:lstStyle/>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33867391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6C6A5-518E-56F3-2105-CF2A44ED5920}"/>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35E69C7-E201-DD0A-1573-792C2E5F37C4}"/>
              </a:ext>
            </a:extLst>
          </p:cNvPr>
          <p:cNvSpPr txBox="1"/>
          <p:nvPr/>
        </p:nvSpPr>
        <p:spPr>
          <a:xfrm>
            <a:off x="47537" y="260146"/>
            <a:ext cx="12096925" cy="2862322"/>
          </a:xfrm>
          <a:prstGeom prst="rect">
            <a:avLst/>
          </a:prstGeom>
          <a:noFill/>
        </p:spPr>
        <p:txBody>
          <a:bodyPr wrap="square">
            <a:spAutoFit/>
          </a:bodyPr>
          <a:lstStyle/>
          <a:p>
            <a:r>
              <a:rPr lang="fr-FR" sz="4800" cap="small" dirty="0">
                <a:ln>
                  <a:solidFill>
                    <a:schemeClr val="tx1"/>
                  </a:solidFill>
                </a:ln>
                <a:latin typeface="Arial Black" panose="020B0A04020102020204" pitchFamily="34" charset="0"/>
              </a:rPr>
              <a:t>2 - </a:t>
            </a:r>
            <a:r>
              <a:rPr lang="fr-FR" sz="44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Par le don de ta vie, tu désires aujourd'hui reposer en nos cœurs Brûlé de charité, assoiffé d'être aimé, tu fais ta demeure en nous Seigneur. </a:t>
            </a:r>
          </a:p>
        </p:txBody>
      </p:sp>
    </p:spTree>
    <p:extLst>
      <p:ext uri="{BB962C8B-B14F-4D97-AF65-F5344CB8AC3E}">
        <p14:creationId xmlns:p14="http://schemas.microsoft.com/office/powerpoint/2010/main" val="42616132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046E2-F14B-097B-9FEB-C24AFF497503}"/>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DAA3CA3A-257C-4988-990F-2D8B34BA67BE}"/>
              </a:ext>
            </a:extLst>
          </p:cNvPr>
          <p:cNvSpPr txBox="1"/>
          <p:nvPr/>
        </p:nvSpPr>
        <p:spPr>
          <a:xfrm>
            <a:off x="47537" y="260146"/>
            <a:ext cx="12096925" cy="4278094"/>
          </a:xfrm>
          <a:prstGeom prst="rect">
            <a:avLst/>
          </a:prstGeom>
          <a:noFill/>
        </p:spPr>
        <p:txBody>
          <a:bodyPr wrap="square">
            <a:spAutoFit/>
          </a:bodyPr>
          <a:lstStyle/>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40462573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8557E-1F25-B5C4-4EA1-33B4B8DAF36E}"/>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8566E387-48A4-B5C1-2364-EA1803469BFB}"/>
              </a:ext>
            </a:extLst>
          </p:cNvPr>
          <p:cNvSpPr txBox="1"/>
          <p:nvPr/>
        </p:nvSpPr>
        <p:spPr>
          <a:xfrm>
            <a:off x="47537" y="260146"/>
            <a:ext cx="12096925" cy="2862322"/>
          </a:xfrm>
          <a:prstGeom prst="rect">
            <a:avLst/>
          </a:prstGeom>
          <a:noFill/>
        </p:spPr>
        <p:txBody>
          <a:bodyPr wrap="square">
            <a:spAutoFit/>
          </a:bodyPr>
          <a:lstStyle/>
          <a:p>
            <a:r>
              <a:rPr lang="fr-FR" sz="4800" cap="small" dirty="0">
                <a:ln>
                  <a:solidFill>
                    <a:schemeClr val="tx1"/>
                  </a:solidFill>
                </a:ln>
                <a:latin typeface="Arial Black" panose="020B0A04020102020204" pitchFamily="34" charset="0"/>
              </a:rPr>
              <a:t>3 - </a:t>
            </a:r>
            <a:r>
              <a:rPr lang="fr-FR" sz="4400" dirty="0">
                <a:ln>
                  <a:solidFill>
                    <a:schemeClr val="tx1"/>
                  </a:solidFill>
                </a:ln>
                <a:latin typeface="Arial Black" panose="020B0A04020102020204" pitchFamily="34" charset="0"/>
                <a:ea typeface="Calibri" panose="020F0502020204030204" pitchFamily="34" charset="0"/>
                <a:cs typeface="Times New Roman" panose="02020603050405020304" pitchFamily="18" charset="0"/>
              </a:rPr>
              <a:t>Unis à ton amour, tu nous veux pour toujours ostensoirs du Sauveur, En notre humanité, tu rejoins l'égaré, tu fais ta demeure en nous Seigneur</a:t>
            </a:r>
          </a:p>
        </p:txBody>
      </p:sp>
    </p:spTree>
    <p:extLst>
      <p:ext uri="{BB962C8B-B14F-4D97-AF65-F5344CB8AC3E}">
        <p14:creationId xmlns:p14="http://schemas.microsoft.com/office/powerpoint/2010/main" val="10755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9D85D-719D-D2AE-450F-FB9E931C15EC}"/>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12B0011F-CEFD-C74C-A3D4-47CAC2FC5AC0}"/>
              </a:ext>
            </a:extLst>
          </p:cNvPr>
          <p:cNvSpPr txBox="1"/>
          <p:nvPr/>
        </p:nvSpPr>
        <p:spPr>
          <a:xfrm>
            <a:off x="47537" y="260146"/>
            <a:ext cx="12096925" cy="4278094"/>
          </a:xfrm>
          <a:prstGeom prst="rect">
            <a:avLst/>
          </a:prstGeom>
          <a:noFill/>
        </p:spPr>
        <p:txBody>
          <a:bodyPr wrap="square">
            <a:spAutoFit/>
          </a:bodyPr>
          <a:lstStyle/>
          <a:p>
            <a:endParaRPr lang="fr-FR" sz="3200" u="sng" cap="small" dirty="0">
              <a:ln>
                <a:solidFill>
                  <a:schemeClr val="tx1"/>
                </a:solidFill>
              </a:ln>
              <a:latin typeface="Arial Black" panose="020B0A04020102020204" pitchFamily="34" charset="0"/>
            </a:endParaRPr>
          </a:p>
          <a:p>
            <a:r>
              <a:rPr lang="fr-FR" sz="4800" cap="small" dirty="0">
                <a:ln>
                  <a:solidFill>
                    <a:schemeClr val="tx1"/>
                  </a:solidFill>
                </a:ln>
                <a:latin typeface="Arial Black" panose="020B0A04020102020204" pitchFamily="34" charset="0"/>
              </a:rPr>
              <a:t>R/ Tu es là présent, livré pour nous. Toi le tout petit, le serviteur. Toi, le Tout Puissant, humblement tu t'abaisses. Tu fais ta demeure en nous Seigneur. </a:t>
            </a:r>
            <a:endParaRPr lang="fr-FR" sz="4800"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1894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656D2-E840-5701-EBC2-1D02B80DF8F0}"/>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5632012E-A003-BD74-D15F-1FD535D0796F}"/>
              </a:ext>
            </a:extLst>
          </p:cNvPr>
          <p:cNvSpPr txBox="1"/>
          <p:nvPr/>
        </p:nvSpPr>
        <p:spPr>
          <a:xfrm>
            <a:off x="44570" y="189780"/>
            <a:ext cx="12147430" cy="6186309"/>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Toutes les nations marcheront vers ta lumière et les rois à ta clarté naissante (Bis)</a:t>
            </a:r>
          </a:p>
          <a:p>
            <a:r>
              <a:rPr lang="fr-FR" sz="4400" b="1" cap="small" dirty="0">
                <a:latin typeface="Arial Black" panose="020B0A04020102020204" pitchFamily="34" charset="0"/>
                <a:cs typeface="Arial" panose="020B0604020202020204" pitchFamily="34" charset="0"/>
              </a:rPr>
              <a:t>De nombreux troupeaux de chameaux te couvriront</a:t>
            </a:r>
          </a:p>
          <a:p>
            <a:r>
              <a:rPr lang="fr-FR" sz="4400" b="1" cap="small" dirty="0">
                <a:latin typeface="Arial Black" panose="020B0A04020102020204" pitchFamily="34" charset="0"/>
                <a:cs typeface="Arial" panose="020B0604020202020204" pitchFamily="34" charset="0"/>
              </a:rPr>
              <a:t>Les trésors des mers afflueront vers toi</a:t>
            </a:r>
          </a:p>
          <a:p>
            <a:r>
              <a:rPr lang="fr-FR" sz="4400" b="1" cap="small" dirty="0">
                <a:latin typeface="Arial Black" panose="020B0A04020102020204" pitchFamily="34" charset="0"/>
                <a:cs typeface="Arial" panose="020B0604020202020204" pitchFamily="34" charset="0"/>
              </a:rPr>
              <a:t>Ils viendront d'Epha, de Saba, de </a:t>
            </a:r>
            <a:r>
              <a:rPr lang="fr-FR" sz="4400" b="1" cap="small" dirty="0" err="1">
                <a:latin typeface="Arial Black" panose="020B0A04020102020204" pitchFamily="34" charset="0"/>
                <a:cs typeface="Arial" panose="020B0604020202020204" pitchFamily="34" charset="0"/>
              </a:rPr>
              <a:t>Qédar</a:t>
            </a:r>
            <a:endParaRPr lang="fr-FR" sz="4400" b="1" cap="small" dirty="0">
              <a:latin typeface="Arial Black" panose="020B0A04020102020204" pitchFamily="34" charset="0"/>
              <a:cs typeface="Arial" panose="020B0604020202020204" pitchFamily="34" charset="0"/>
            </a:endParaRPr>
          </a:p>
          <a:p>
            <a:r>
              <a:rPr lang="fr-FR" sz="4400" b="1" cap="small" dirty="0">
                <a:latin typeface="Arial Black" panose="020B0A04020102020204" pitchFamily="34" charset="0"/>
                <a:cs typeface="Arial" panose="020B0604020202020204" pitchFamily="34" charset="0"/>
              </a:rPr>
              <a:t>Faisant monter vers Dieu la louange</a:t>
            </a:r>
          </a:p>
        </p:txBody>
      </p:sp>
    </p:spTree>
    <p:extLst>
      <p:ext uri="{BB962C8B-B14F-4D97-AF65-F5344CB8AC3E}">
        <p14:creationId xmlns:p14="http://schemas.microsoft.com/office/powerpoint/2010/main" val="20876279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96426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9EE9AE18-840C-4857-8CDD-FF124734E85F}"/>
              </a:ext>
            </a:extLst>
          </p:cNvPr>
          <p:cNvSpPr txBox="1"/>
          <p:nvPr/>
        </p:nvSpPr>
        <p:spPr>
          <a:xfrm>
            <a:off x="247140" y="-5417"/>
            <a:ext cx="11697720" cy="5509200"/>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R/ Exultez de joie, peuples de l'univers</a:t>
            </a:r>
          </a:p>
          <a:p>
            <a:r>
              <a:rPr lang="fr-FR" sz="4400" cap="small" dirty="0">
                <a:ln>
                  <a:solidFill>
                    <a:schemeClr val="tx1"/>
                  </a:solidFill>
                </a:ln>
                <a:latin typeface="Arial Black" panose="020B0A04020102020204" pitchFamily="34" charset="0"/>
              </a:rPr>
              <a:t>Jubilez, acclamez votre roi.</a:t>
            </a:r>
          </a:p>
          <a:p>
            <a:r>
              <a:rPr lang="fr-FR" sz="4400" cap="small" dirty="0">
                <a:ln>
                  <a:solidFill>
                    <a:schemeClr val="tx1"/>
                  </a:solidFill>
                </a:ln>
                <a:latin typeface="Arial Black" panose="020B0A04020102020204" pitchFamily="34" charset="0"/>
              </a:rPr>
              <a:t>Exultez de joie, Dieu a pris notre chair,</a:t>
            </a:r>
          </a:p>
          <a:p>
            <a:r>
              <a:rPr lang="fr-FR" sz="4400" cap="small" dirty="0">
                <a:ln>
                  <a:solidFill>
                    <a:schemeClr val="tx1"/>
                  </a:solidFill>
                </a:ln>
                <a:latin typeface="Arial Black" panose="020B0A04020102020204" pitchFamily="34" charset="0"/>
              </a:rPr>
              <a:t>Jubilez, chantez, alléluia.</a:t>
            </a:r>
            <a:endParaRPr lang="fr-FR" sz="2000" cap="small" dirty="0">
              <a:ln>
                <a:solidFill>
                  <a:schemeClr val="tx1"/>
                </a:solidFill>
              </a:ln>
              <a:latin typeface="Arial Black" panose="020B0A04020102020204" pitchFamily="34" charset="0"/>
            </a:endParaRPr>
          </a:p>
          <a:p>
            <a:endParaRPr lang="fr-FR" sz="4400" i="1" cap="small"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38277954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7A193-83CA-1E24-33D4-9D0ABD040315}"/>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E8E6B07-216F-DC9D-BEFD-82B09B95F4BA}"/>
              </a:ext>
            </a:extLst>
          </p:cNvPr>
          <p:cNvSpPr txBox="1"/>
          <p:nvPr/>
        </p:nvSpPr>
        <p:spPr>
          <a:xfrm>
            <a:off x="247140" y="-5417"/>
            <a:ext cx="11697720" cy="3477875"/>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Car un enfant nous est né,</a:t>
            </a:r>
          </a:p>
          <a:p>
            <a:r>
              <a:rPr lang="fr-FR" sz="4400" cap="small" dirty="0">
                <a:ln>
                  <a:solidFill>
                    <a:schemeClr val="tx1"/>
                  </a:solidFill>
                </a:ln>
                <a:latin typeface="Arial Black" panose="020B0A04020102020204" pitchFamily="34" charset="0"/>
              </a:rPr>
              <a:t>Car un fils nous a été donné,</a:t>
            </a:r>
          </a:p>
          <a:p>
            <a:r>
              <a:rPr lang="fr-FR" sz="4400" cap="small" dirty="0">
                <a:ln>
                  <a:solidFill>
                    <a:schemeClr val="tx1"/>
                  </a:solidFill>
                </a:ln>
                <a:latin typeface="Arial Black" panose="020B0A04020102020204" pitchFamily="34" charset="0"/>
              </a:rPr>
              <a:t>Dieu éternel et prince de paix,</a:t>
            </a:r>
          </a:p>
          <a:p>
            <a:r>
              <a:rPr lang="fr-FR" sz="4400" cap="small" dirty="0">
                <a:ln>
                  <a:solidFill>
                    <a:schemeClr val="tx1"/>
                  </a:solidFill>
                </a:ln>
                <a:latin typeface="Arial Black" panose="020B0A04020102020204" pitchFamily="34" charset="0"/>
              </a:rPr>
              <a:t>Maintenant et à jamais.</a:t>
            </a:r>
            <a:endParaRPr lang="fr-FR" sz="4400" i="1" cap="small"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7825715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D53B6-5B70-54DF-84D1-65EB8D8F8753}"/>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9087BC25-F995-C15C-2624-0B428AA48241}"/>
              </a:ext>
            </a:extLst>
          </p:cNvPr>
          <p:cNvSpPr txBox="1"/>
          <p:nvPr/>
        </p:nvSpPr>
        <p:spPr>
          <a:xfrm>
            <a:off x="247140" y="-5417"/>
            <a:ext cx="11697720" cy="5509200"/>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R/ Exultez de joie, peuples de l'univers</a:t>
            </a:r>
          </a:p>
          <a:p>
            <a:r>
              <a:rPr lang="fr-FR" sz="4400" cap="small" dirty="0">
                <a:ln>
                  <a:solidFill>
                    <a:schemeClr val="tx1"/>
                  </a:solidFill>
                </a:ln>
                <a:latin typeface="Arial Black" panose="020B0A04020102020204" pitchFamily="34" charset="0"/>
              </a:rPr>
              <a:t>Jubilez, acclamez votre roi.</a:t>
            </a:r>
          </a:p>
          <a:p>
            <a:r>
              <a:rPr lang="fr-FR" sz="4400" cap="small" dirty="0">
                <a:ln>
                  <a:solidFill>
                    <a:schemeClr val="tx1"/>
                  </a:solidFill>
                </a:ln>
                <a:latin typeface="Arial Black" panose="020B0A04020102020204" pitchFamily="34" charset="0"/>
              </a:rPr>
              <a:t>Exultez de joie, Dieu a pris notre chair,</a:t>
            </a:r>
          </a:p>
          <a:p>
            <a:r>
              <a:rPr lang="fr-FR" sz="4400" cap="small" dirty="0">
                <a:ln>
                  <a:solidFill>
                    <a:schemeClr val="tx1"/>
                  </a:solidFill>
                </a:ln>
                <a:latin typeface="Arial Black" panose="020B0A04020102020204" pitchFamily="34" charset="0"/>
              </a:rPr>
              <a:t>Jubilez, chantez, alléluia.</a:t>
            </a:r>
            <a:endParaRPr lang="fr-FR" sz="2000" cap="small" dirty="0">
              <a:ln>
                <a:solidFill>
                  <a:schemeClr val="tx1"/>
                </a:solidFill>
              </a:ln>
              <a:latin typeface="Arial Black" panose="020B0A04020102020204" pitchFamily="34" charset="0"/>
            </a:endParaRPr>
          </a:p>
          <a:p>
            <a:endParaRPr lang="fr-FR" sz="4400" i="1" cap="small"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10622474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8C926-4DBC-6399-8A36-50BEE71002DF}"/>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B0B36051-A69D-EF7D-8242-853B16CEDCEE}"/>
              </a:ext>
            </a:extLst>
          </p:cNvPr>
          <p:cNvSpPr txBox="1"/>
          <p:nvPr/>
        </p:nvSpPr>
        <p:spPr>
          <a:xfrm>
            <a:off x="247140" y="-5417"/>
            <a:ext cx="11697720" cy="3477875"/>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Dieu nul ne l'a jamais vu,</a:t>
            </a:r>
          </a:p>
          <a:p>
            <a:r>
              <a:rPr lang="fr-FR" sz="4400" cap="small" dirty="0">
                <a:ln>
                  <a:solidFill>
                    <a:schemeClr val="tx1"/>
                  </a:solidFill>
                </a:ln>
                <a:latin typeface="Arial Black" panose="020B0A04020102020204" pitchFamily="34" charset="0"/>
              </a:rPr>
              <a:t>En son fils il nous est apparu,</a:t>
            </a:r>
          </a:p>
          <a:p>
            <a:r>
              <a:rPr lang="fr-FR" sz="4400" cap="small" dirty="0">
                <a:ln>
                  <a:solidFill>
                    <a:schemeClr val="tx1"/>
                  </a:solidFill>
                </a:ln>
                <a:latin typeface="Arial Black" panose="020B0A04020102020204" pitchFamily="34" charset="0"/>
              </a:rPr>
              <a:t>Il nous a révélé sa bonté,</a:t>
            </a:r>
          </a:p>
          <a:p>
            <a:r>
              <a:rPr lang="fr-FR" sz="4400" cap="small" dirty="0">
                <a:ln>
                  <a:solidFill>
                    <a:schemeClr val="tx1"/>
                  </a:solidFill>
                </a:ln>
                <a:latin typeface="Arial Black" panose="020B0A04020102020204" pitchFamily="34" charset="0"/>
              </a:rPr>
              <a:t>Par Jésus le bien-aimé.</a:t>
            </a:r>
            <a:endParaRPr lang="fr-FR" sz="4400" i="1" cap="small"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11600185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D9364-E592-CB5C-C6E3-02491560A3DC}"/>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C4CD364F-C93F-69B7-EA8A-5113D805F830}"/>
              </a:ext>
            </a:extLst>
          </p:cNvPr>
          <p:cNvSpPr txBox="1"/>
          <p:nvPr/>
        </p:nvSpPr>
        <p:spPr>
          <a:xfrm>
            <a:off x="247140" y="-5417"/>
            <a:ext cx="11697720" cy="5509200"/>
          </a:xfrm>
          <a:prstGeom prst="rect">
            <a:avLst/>
          </a:prstGeom>
          <a:noFill/>
        </p:spPr>
        <p:txBody>
          <a:bodyPr wrap="square">
            <a:spAutoFit/>
          </a:bodyPr>
          <a:lstStyle/>
          <a:p>
            <a:endParaRPr lang="fr-FR" sz="4400" cap="small" dirty="0">
              <a:ln>
                <a:solidFill>
                  <a:schemeClr val="tx1"/>
                </a:solidFill>
              </a:ln>
              <a:latin typeface="Arial Black" panose="020B0A04020102020204" pitchFamily="34" charset="0"/>
            </a:endParaRPr>
          </a:p>
          <a:p>
            <a:r>
              <a:rPr lang="fr-FR" sz="4400" cap="small" dirty="0">
                <a:ln>
                  <a:solidFill>
                    <a:schemeClr val="tx1"/>
                  </a:solidFill>
                </a:ln>
                <a:latin typeface="Arial Black" panose="020B0A04020102020204" pitchFamily="34" charset="0"/>
              </a:rPr>
              <a:t>R/ Exultez de joie, peuples de l'univers</a:t>
            </a:r>
          </a:p>
          <a:p>
            <a:r>
              <a:rPr lang="fr-FR" sz="4400" cap="small" dirty="0">
                <a:ln>
                  <a:solidFill>
                    <a:schemeClr val="tx1"/>
                  </a:solidFill>
                </a:ln>
                <a:latin typeface="Arial Black" panose="020B0A04020102020204" pitchFamily="34" charset="0"/>
              </a:rPr>
              <a:t>Jubilez, acclamez votre roi.</a:t>
            </a:r>
          </a:p>
          <a:p>
            <a:r>
              <a:rPr lang="fr-FR" sz="4400" cap="small" dirty="0">
                <a:ln>
                  <a:solidFill>
                    <a:schemeClr val="tx1"/>
                  </a:solidFill>
                </a:ln>
                <a:latin typeface="Arial Black" panose="020B0A04020102020204" pitchFamily="34" charset="0"/>
              </a:rPr>
              <a:t>Exultez de joie, Dieu a pris notre chair,</a:t>
            </a:r>
          </a:p>
          <a:p>
            <a:r>
              <a:rPr lang="fr-FR" sz="4400" cap="small" dirty="0">
                <a:ln>
                  <a:solidFill>
                    <a:schemeClr val="tx1"/>
                  </a:solidFill>
                </a:ln>
                <a:latin typeface="Arial Black" panose="020B0A04020102020204" pitchFamily="34" charset="0"/>
              </a:rPr>
              <a:t>Jubilez, chantez, alléluia.</a:t>
            </a:r>
            <a:endParaRPr lang="fr-FR" sz="2000" cap="small" dirty="0">
              <a:ln>
                <a:solidFill>
                  <a:schemeClr val="tx1"/>
                </a:solidFill>
              </a:ln>
              <a:latin typeface="Arial Black" panose="020B0A04020102020204" pitchFamily="34" charset="0"/>
            </a:endParaRPr>
          </a:p>
          <a:p>
            <a:endParaRPr lang="fr-FR" sz="4400" i="1" cap="small" dirty="0">
              <a:ln>
                <a:solidFill>
                  <a:schemeClr val="tx1"/>
                </a:solidFill>
              </a:ln>
              <a:latin typeface="Arial Black" panose="020B0A04020102020204" pitchFamily="34" charset="0"/>
            </a:endParaRPr>
          </a:p>
        </p:txBody>
      </p:sp>
    </p:spTree>
    <p:extLst>
      <p:ext uri="{BB962C8B-B14F-4D97-AF65-F5344CB8AC3E}">
        <p14:creationId xmlns:p14="http://schemas.microsoft.com/office/powerpoint/2010/main" val="2217767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BB473-5400-0A92-95B9-9970B6B9A6B0}"/>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5E63FFA1-DD8D-5871-73BC-0EFA5528EBFB}"/>
              </a:ext>
            </a:extLst>
          </p:cNvPr>
          <p:cNvSpPr txBox="1"/>
          <p:nvPr/>
        </p:nvSpPr>
        <p:spPr>
          <a:xfrm>
            <a:off x="0" y="1544127"/>
            <a:ext cx="12102860" cy="2800767"/>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R/ Jérusalem, Jérusalem, quitte ta robe de tristesse</a:t>
            </a:r>
          </a:p>
          <a:p>
            <a:r>
              <a:rPr lang="fr-FR" sz="4400" b="1" cap="small" dirty="0">
                <a:latin typeface="Arial Black" panose="020B0A04020102020204" pitchFamily="34" charset="0"/>
                <a:cs typeface="Arial" panose="020B0604020202020204" pitchFamily="34" charset="0"/>
              </a:rPr>
              <a:t>Jérusalem, Jérusalem, chante et danse pour ton Dieu</a:t>
            </a:r>
          </a:p>
        </p:txBody>
      </p:sp>
    </p:spTree>
    <p:extLst>
      <p:ext uri="{BB962C8B-B14F-4D97-AF65-F5344CB8AC3E}">
        <p14:creationId xmlns:p14="http://schemas.microsoft.com/office/powerpoint/2010/main" val="766452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1E1A0-3CC4-9E5B-D7F8-BC6DA1C098AC}"/>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B7F9AE5B-A534-47D5-4466-2B41109236EA}"/>
              </a:ext>
            </a:extLst>
          </p:cNvPr>
          <p:cNvSpPr txBox="1"/>
          <p:nvPr/>
        </p:nvSpPr>
        <p:spPr>
          <a:xfrm>
            <a:off x="89140" y="189780"/>
            <a:ext cx="12102860" cy="5509200"/>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Les fils d’étrangers rebâtiront tes remparts  Et leurs rois passeront par tes portes (Bis)</a:t>
            </a:r>
          </a:p>
          <a:p>
            <a:r>
              <a:rPr lang="fr-FR" sz="4400" b="1" cap="small" dirty="0">
                <a:latin typeface="Arial Black" panose="020B0A04020102020204" pitchFamily="34" charset="0"/>
                <a:cs typeface="Arial" panose="020B0604020202020204" pitchFamily="34" charset="0"/>
              </a:rPr>
              <a:t>Je ferai de toi un sujet de joie</a:t>
            </a:r>
          </a:p>
          <a:p>
            <a:r>
              <a:rPr lang="fr-FR" sz="4400" b="1" cap="small" dirty="0">
                <a:latin typeface="Arial Black" panose="020B0A04020102020204" pitchFamily="34" charset="0"/>
                <a:cs typeface="Arial" panose="020B0604020202020204" pitchFamily="34" charset="0"/>
              </a:rPr>
              <a:t>On t’appellera ville du seigneur</a:t>
            </a:r>
          </a:p>
          <a:p>
            <a:r>
              <a:rPr lang="fr-FR" sz="4400" b="1" cap="small" dirty="0">
                <a:latin typeface="Arial Black" panose="020B0A04020102020204" pitchFamily="34" charset="0"/>
                <a:cs typeface="Arial" panose="020B0604020202020204" pitchFamily="34" charset="0"/>
              </a:rPr>
              <a:t>Les jours de ton deuil seront tous accomplis  Parmi les nations tu me glorifieras </a:t>
            </a:r>
          </a:p>
        </p:txBody>
      </p:sp>
    </p:spTree>
    <p:extLst>
      <p:ext uri="{BB962C8B-B14F-4D97-AF65-F5344CB8AC3E}">
        <p14:creationId xmlns:p14="http://schemas.microsoft.com/office/powerpoint/2010/main" val="3998629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F4F1E-0D7A-9D4D-3017-AB9973FB8454}"/>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EDAB02B8-CE92-8AC7-19BB-FCB68BDF8341}"/>
              </a:ext>
            </a:extLst>
          </p:cNvPr>
          <p:cNvSpPr txBox="1"/>
          <p:nvPr/>
        </p:nvSpPr>
        <p:spPr>
          <a:xfrm>
            <a:off x="0" y="1544127"/>
            <a:ext cx="12102860" cy="2800767"/>
          </a:xfrm>
          <a:prstGeom prst="rect">
            <a:avLst/>
          </a:prstGeom>
          <a:noFill/>
        </p:spPr>
        <p:txBody>
          <a:bodyPr wrap="square">
            <a:spAutoFit/>
          </a:bodyPr>
          <a:lstStyle/>
          <a:p>
            <a:r>
              <a:rPr lang="fr-FR" sz="4400" b="1" cap="small" dirty="0">
                <a:latin typeface="Arial Black" panose="020B0A04020102020204" pitchFamily="34" charset="0"/>
                <a:cs typeface="Arial" panose="020B0604020202020204" pitchFamily="34" charset="0"/>
              </a:rPr>
              <a:t>R/ Jérusalem, Jérusalem, quitte ta robe de tristesse</a:t>
            </a:r>
          </a:p>
          <a:p>
            <a:r>
              <a:rPr lang="fr-FR" sz="4400" b="1" cap="small" dirty="0">
                <a:latin typeface="Arial Black" panose="020B0A04020102020204" pitchFamily="34" charset="0"/>
                <a:cs typeface="Arial" panose="020B0604020202020204" pitchFamily="34" charset="0"/>
              </a:rPr>
              <a:t>Jérusalem, Jérusalem, chante et danse pour ton Dieu</a:t>
            </a:r>
          </a:p>
        </p:txBody>
      </p:sp>
    </p:spTree>
    <p:extLst>
      <p:ext uri="{BB962C8B-B14F-4D97-AF65-F5344CB8AC3E}">
        <p14:creationId xmlns:p14="http://schemas.microsoft.com/office/powerpoint/2010/main" val="864296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3697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EF57FB3-510B-AA7F-0616-B0415BC0B860}"/>
              </a:ext>
            </a:extLst>
          </p:cNvPr>
          <p:cNvSpPr txBox="1"/>
          <p:nvPr/>
        </p:nvSpPr>
        <p:spPr>
          <a:xfrm>
            <a:off x="204254" y="381800"/>
            <a:ext cx="11987746" cy="550920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Jésus, Parole éternelle du Père,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Tu viens illuminer les ténèbres de nos cœurs, prends pitié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prends pitié de nous,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prends pitié de nous,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4400" b="0" i="0" u="none" strike="noStrike" kern="1200" cap="small" spc="0" normalizeH="0" baseline="0" noProof="0" dirty="0">
                <a:ln>
                  <a:solidFill>
                    <a:prstClr val="white"/>
                  </a:solidFill>
                </a:ln>
                <a:solidFill>
                  <a:prstClr val="white"/>
                </a:solidFill>
                <a:effectLst/>
                <a:uLnTx/>
                <a:uFillTx/>
                <a:latin typeface="Arial Black" panose="020B0A04020102020204" pitchFamily="34" charset="0"/>
                <a:ea typeface="Calibri" panose="020F0502020204030204" pitchFamily="34" charset="0"/>
                <a:cs typeface="Times New Roman" panose="02020603050405020304" pitchFamily="18" charset="0"/>
              </a:rPr>
              <a:t>Seigneur, prends pitié.</a:t>
            </a:r>
          </a:p>
        </p:txBody>
      </p:sp>
    </p:spTree>
    <p:extLst>
      <p:ext uri="{BB962C8B-B14F-4D97-AF65-F5344CB8AC3E}">
        <p14:creationId xmlns:p14="http://schemas.microsoft.com/office/powerpoint/2010/main" val="3654724342"/>
      </p:ext>
    </p:extLst>
  </p:cSld>
  <p:clrMapOvr>
    <a:masterClrMapping/>
  </p:clrMapOvr>
</p:sld>
</file>

<file path=ppt/theme/theme1.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otalTime>1918</TotalTime>
  <Words>1244</Words>
  <Application>Microsoft Office PowerPoint</Application>
  <PresentationFormat>Grand écran</PresentationFormat>
  <Paragraphs>146</Paragraphs>
  <Slides>45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45</vt:i4>
      </vt:variant>
    </vt:vector>
  </HeadingPairs>
  <TitlesOfParts>
    <vt:vector size="50" baseType="lpstr">
      <vt:lpstr>Arial</vt:lpstr>
      <vt:lpstr>Arial Black</vt:lpstr>
      <vt:lpstr>Calibri</vt:lpstr>
      <vt:lpstr>Calibri Light</vt:lpstr>
      <vt:lpstr>Office Theme</vt:lpstr>
      <vt:lpstr>          Messes des   3 et 4 Janvier 2026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3ème Dimanche de l’Avent.  11 et 12 Décembre 2021</dc:title>
  <dc:creator>Christine PENIN</dc:creator>
  <cp:lastModifiedBy>Christine PENIN</cp:lastModifiedBy>
  <cp:revision>70</cp:revision>
  <dcterms:created xsi:type="dcterms:W3CDTF">2021-12-05T15:05:26Z</dcterms:created>
  <dcterms:modified xsi:type="dcterms:W3CDTF">2025-12-26T10:35:38Z</dcterms:modified>
</cp:coreProperties>
</file>