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ccueil" id="{FA91068B-865A-59D3-91F7-F1CC3FE2FB51}">
          <p14:sldIdLst>
            <p14:sldId id="256"/>
            <p14:sldId id="257"/>
          </p14:sldIdLst>
        </p14:section>
        <p14:section name="Entrée" id="{79FBE8AB-E726-5ECB-8615-CE95DBBDF25E}">
          <p14:sldIdLst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  <p14:section name="Kyrie" id="{EE01803A-3DC5-0B4A-8919-1D0B371F569E}">
          <p14:sldIdLst>
            <p14:sldId id="270"/>
            <p14:sldId id="271"/>
            <p14:sldId id="272"/>
            <p14:sldId id="273"/>
          </p14:sldIdLst>
        </p14:section>
        <p14:section name="Première Lecture" id="{ABCCCDE5-48C2-C371-4542-7AA2ECE79DDD}">
          <p14:sldIdLst>
            <p14:sldId id="274"/>
          </p14:sldIdLst>
        </p14:section>
        <p14:section name="Psaume 71 (72)" id="{70B1C745-6359-A1CA-8E53-016B7DF9F085}">
          <p14:sldIdLst>
            <p14:sldId id="275"/>
            <p14:sldId id="276"/>
          </p14:sldIdLst>
        </p14:section>
        <p14:section name="Deuxième Lecture" id="{FBDC386D-7A05-B05C-F097-9566F88444E2}">
          <p14:sldIdLst>
            <p14:sldId id="277"/>
            <p14:sldId id="278"/>
          </p14:sldIdLst>
        </p14:section>
        <p14:section name="Alléluia" id="{C309951C-1212-F454-1E3C-3B2065C3B4DC}">
          <p14:sldIdLst>
            <p14:sldId id="279"/>
            <p14:sldId id="280"/>
          </p14:sldIdLst>
        </p14:section>
        <p14:section name="Évangile" id="{EAD59216-A2CC-24E5-908D-6BC6A5121CE8}">
          <p14:sldIdLst>
            <p14:sldId id="281"/>
            <p14:sldId id="282"/>
          </p14:sldIdLst>
        </p14:section>
        <p14:section name="Credo" id="{DC1B073E-1227-4702-9B1A-CA695A9FFC99}">
          <p14:sldIdLst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</p14:sldIdLst>
        </p14:section>
        <p14:section name="Prière Universelle" id="{4FEBF591-C289-7808-A07A-1B5E89A6B876}">
          <p14:sldIdLst>
            <p14:sldId id="291"/>
            <p14:sldId id="292"/>
          </p14:sldIdLst>
        </p14:section>
        <p14:section name="Offertoire" id="{52811208-68C2-2047-21DE-875986BE0DF3}">
          <p14:sldIdLst>
            <p14:sldId id="293"/>
            <p14:sldId id="294"/>
            <p14:sldId id="295"/>
            <p14:sldId id="296"/>
            <p14:sldId id="297"/>
            <p14:sldId id="298"/>
            <p14:sldId id="299"/>
          </p14:sldIdLst>
        </p14:section>
        <p14:section name="Anamnèse" id="{243A039D-9C20-87E8-33BF-29013C42A4D4}">
          <p14:sldIdLst>
            <p14:sldId id="300"/>
            <p14:sldId id="301"/>
          </p14:sldIdLst>
        </p14:section>
        <p14:section name="Agnus" id="{4DBDEF5A-9390-BCDA-AB0A-EDD9C1D72A4C}">
          <p14:sldIdLst>
            <p14:sldId id="302"/>
            <p14:sldId id="303"/>
          </p14:sldIdLst>
        </p14:section>
        <p14:section name="Communion" id="{E83A4ED0-71EA-FC9C-418B-725D218C9B1F}">
          <p14:sldIdLst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</p14:sldIdLst>
        </p14:section>
        <p14:section name="Envoi" id="{88CE3BBC-13A9-B56E-C8D5-E3F59A70484E}">
          <p14:sldIdLst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D919-6CA6-47A4-9B8D-C70FEE2A084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BC69-0DC1-4DD2-94D1-88965771F1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81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ELCOME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_SLID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200"/>
              </a:spcAft>
              <a:buNone/>
            </a:pPr>
            <a:endParaRPr lang="en-US" sz="40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spcAft>
                <a:spcPts val="200"/>
              </a:spcAft>
              <a:buNone/>
            </a:pPr>
            <a:endParaRPr lang="en-US" sz="40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spcAft>
                <a:spcPts val="200"/>
              </a:spcAft>
              <a:buNone/>
            </a:pPr>
            <a:endParaRPr lang="en-US" sz="40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spcAft>
                <a:spcPts val="200"/>
              </a:spcAft>
              <a:buNone/>
            </a:pPr>
            <a:r>
              <a:rPr lang="en-US" sz="40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Bienvenue</a:t>
            </a:r>
            <a:r>
              <a:rPr lang="en-US" sz="40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 !</a:t>
            </a:r>
            <a:endParaRPr lang="en-US" sz="4000" dirty="0"/>
          </a:p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Dimanche 7 </a:t>
            </a:r>
            <a:r>
              <a:rPr lang="en-US" sz="2000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décembre</a:t>
            </a:r>
            <a:r>
              <a:rPr lang="en-US" sz="20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 2025</a:t>
            </a:r>
            <a:r>
              <a:rPr lang="en-US" sz="4000" dirty="0"/>
              <a:t> -</a:t>
            </a:r>
            <a:r>
              <a:rPr lang="en-US" sz="20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2ème Dimanche de </a:t>
            </a:r>
            <a:r>
              <a:rPr lang="en-US" sz="2000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l'Avent</a:t>
            </a:r>
            <a:endParaRPr lang="en-US" sz="2000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Profession de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foi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de :</a:t>
            </a:r>
          </a:p>
          <a:p>
            <a:pPr algn="ctr"/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Clotilde,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Leana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Emile,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Manon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Maximilien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Victoire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Alix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Clémence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Elise,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Marilou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Martin,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Maël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Salomé-Emmanuelle,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Nolhan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Adélie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Nathanaël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Evan-Alexandre,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Léandro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Norah,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Tifenn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Thomas, Félix,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Manon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Lorenzo, Louis, Lucie, Nathan,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Janès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Louise,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Maïmiti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Tehani</a:t>
            </a:r>
            <a:r>
              <a:rPr lang="en-US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</a:t>
            </a:r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2902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chacun reconnaisse :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Jésus est notre Roi.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Rejetons nos tristesses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Pour une éternité de joie.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Qu´exulte tout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soit chantée en tous lieux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puissance de Dieu.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une même allégresse,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terre et cieux dansent de joie,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Chantent alléluia !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Toi l´unique Seigneur,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Envoie l´Esprit d´amour.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Viens régner dans nos cœurs,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Nous voulons hâter ton retour.</a:t>
            </a: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Qu´exulte tout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soit chantée en tous lieux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puissance de Dieu.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une même allégresse,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terre et cieux dansent de joie,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Chantent alléluia !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797873"/>
            <a:ext cx="9144000" cy="2062103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 eleison, </a:t>
            </a:r>
            <a:r>
              <a:rPr lang="en-US" sz="36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eleison</a:t>
            </a: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</a:p>
          <a:p>
            <a:pPr marL="0" indent="0" algn="ctr">
              <a:buNone/>
            </a:pP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(Seigneur,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prends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pitié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)</a:t>
            </a:r>
            <a:endParaRPr lang="en-US" sz="2000" i="1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 eleison,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 eleison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797873"/>
            <a:ext cx="9144000" cy="2062103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Christe eleison, </a:t>
            </a:r>
            <a:r>
              <a:rPr lang="en-US" sz="36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eleison</a:t>
            </a: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</a:p>
          <a:p>
            <a:pPr marL="0" indent="0" algn="ctr">
              <a:buNone/>
            </a:pP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(Christ,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prends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pitié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)</a:t>
            </a:r>
            <a:endParaRPr lang="en-US" sz="2000" i="1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Christe eleison,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Christe eleison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767096"/>
            <a:ext cx="9144000" cy="2123658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 eleison, </a:t>
            </a:r>
            <a:r>
              <a:rPr lang="en-US" sz="36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eleison</a:t>
            </a: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Seigneur, </a:t>
            </a:r>
            <a:r>
              <a:rPr lang="en-US" sz="24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Prends</a:t>
            </a:r>
            <a:r>
              <a:rPr lang="en-US" sz="24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pitié</a:t>
            </a:r>
            <a:endParaRPr lang="en-US" sz="24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 eleison,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Kyrie eleison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Première Lecture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Lecture du livre du prophète Isaïe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(Is 11, 1-10)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Psaume 71 (72)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 ces jours-là, fleurira la justice, grande paix jusqu’à la fin des temps.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Deuxième Lecture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Lecture de la lettre de saint Paul Apôtre aux Romains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(Rm 15, 4-9)</a:t>
            </a:r>
            <a:endParaRPr lang="en-US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Alléluia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Alléluia, Alléluia, Alléluia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Alléluia, Alléluia, Alléluia !</a:t>
            </a:r>
            <a:endParaRPr lang="en-US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Évangile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Évangile de Jésus Christ selon saint Matthieu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(Mt 3, 1-12)</a:t>
            </a:r>
            <a:endParaRPr lang="en-US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Credo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562606"/>
            <a:ext cx="9144000" cy="3046988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Je crois en un seul Dieu,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Le Père tout puissant,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Créateur du ciel et de la terre,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De l’univers visible et invisible,</a:t>
            </a:r>
            <a:endParaRPr lang="en-US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323" y="677411"/>
            <a:ext cx="6501468" cy="1628413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555814"/>
            <a:ext cx="9144000" cy="4031873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Je crois en un seul Seigneur, Jésus Christ,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Le Fils unique de Dieu,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Né du Père avant tous les siècles :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est Dieu, né de Dieu,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Lumière, née de la lumière,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Vrai Dieu, né du vrai Dieu</a:t>
            </a:r>
            <a:endParaRPr lang="en-US" sz="3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966" y="84370"/>
            <a:ext cx="5998128" cy="150234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Qu´exulte tout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soit chantée en tous lieux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puissance de Dieu.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une même allégresse,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terre et cieux dansent de joie,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Chantent alléluia !</a:t>
            </a:r>
            <a:endParaRPr lang="en-US" sz="3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Engendré non pas créé,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Consubstantiel au Père ;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par lui tout a été fait.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Pour nous les hommes, et pour notre salut,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descendit du ciel;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l’Esprit Saint,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a pris chair de la Vierge Marie,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s’est fait homme.</a:t>
            </a:r>
            <a:endParaRPr lang="en-US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Crucifié pour nous sous Ponce Pilate,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souffrit sa passion et fut mis au tombeau.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ressuscita le troisième jour,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Conformément aux Ecritures, et il monta au ciel;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est assis à la droite du Père.</a:t>
            </a:r>
            <a:endParaRPr lang="en-US" sz="3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reviendra dans la gloire,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Pour juger les vivants et les morts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son règne n’aura pas de fin.</a:t>
            </a:r>
            <a:endParaRPr lang="en-US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09593"/>
            <a:ext cx="9144000" cy="4524315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Je crois en l’Esprit Saint,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Qui est Seigneur et qui donne la vie;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procède du Père et du Fils.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Avec le Père et le Fils,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reçoit même adoration et même gloire;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a parlé par les prophètes.</a:t>
            </a:r>
            <a:endParaRPr lang="en-US" sz="3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573" y="150201"/>
            <a:ext cx="6484688" cy="1624211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Je crois en l’Eglise,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Une, sainte, catholique et apostolique.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Je reconnais un seul baptême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Pour le pardon des péchés.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J’attends la résurrection des morts,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la vie du monde à venir.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Amen</a:t>
            </a:r>
            <a:endParaRPr lang="en-US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Prière Universelle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ta miséricorde, Seigneur écoute nous.</a:t>
            </a:r>
            <a:endParaRPr lang="en-US" sz="3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Offertoire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Prends, Seigneur, et reçois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Toute ma liberté,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Ma mémoire, mon intelligence,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Toute ma volonté.</a:t>
            </a:r>
            <a:endParaRPr lang="en-US" sz="36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Offertoire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donne-moi, donne-moi,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Donne-moi seulement de t'aimer.(bis)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amour des pécheurs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lumière est venue 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Elle a changé les cœurs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De tous ceux qui l´ont reconnue.</a:t>
            </a:r>
            <a:endParaRPr lang="en-US" sz="3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Offertoire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Reçois tout ce que j’ai,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Tout ce que je possède,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C’est toi qui m’as tout donné,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À toi, Seigneur, je le rends.</a:t>
            </a:r>
            <a:endParaRPr lang="en-US" sz="3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Offertoire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donne-moi, donne-moi,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Donne-moi seulement de t'aimer.(bis)</a:t>
            </a:r>
            <a:endParaRPr lang="en-US" sz="3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Offertoire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Tout est à toi, disposes-en,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Selon ton entière volonté,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donne-moi ta grâce,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Elle seule me suffit.</a:t>
            </a:r>
            <a:endParaRPr lang="en-US" sz="36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Offertoire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donne-moi, donne-moi,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Donne-moi seulement de t'aimer.(bis)</a:t>
            </a:r>
            <a:endParaRPr lang="en-US" sz="36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Anamnèse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Gloire à toi qui étais mort,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Gloire à toi qui es vivant.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et notre Dieu,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viens, Seigneur Jésus !</a:t>
            </a:r>
            <a:endParaRPr lang="en-US" sz="3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Agnus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1366986"/>
            <a:ext cx="9144000" cy="2923877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Agnus Dei qui tollis peccata mundi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Miserere nobis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Agnus Dei qui tollis peccata mundi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Dona </a:t>
            </a:r>
            <a:r>
              <a:rPr lang="en-US" sz="36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nobis</a:t>
            </a: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pacem</a:t>
            </a:r>
            <a:endParaRPr lang="en-US" sz="3600" b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(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Agneau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de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Dieu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toi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qui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enlève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le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péché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du monde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prends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pitié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de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moi</a:t>
            </a:r>
            <a:endParaRPr lang="en-US" sz="2000" b="1" i="1" dirty="0">
              <a:solidFill>
                <a:srgbClr val="FFFFFF"/>
              </a:solidFill>
              <a:effectLst>
                <a:glow rad="228600">
                  <a:srgbClr val="000000">
                    <a:alpha val="30000"/>
                  </a:srgbClr>
                </a:glow>
              </a:effectLst>
              <a:latin typeface="Calibri" pitchFamily="34" charset="0"/>
              <a:cs typeface="Calibri" pitchFamily="34" charset="-120"/>
            </a:endParaRPr>
          </a:p>
          <a:p>
            <a:pPr algn="ctr"/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Agneau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de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Dieu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,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toi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qui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enlève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le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péché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 du monde,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donnes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-nous la </a:t>
            </a:r>
            <a:r>
              <a:rPr lang="en-US" sz="2000" b="1" i="1" dirty="0" err="1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paix</a:t>
            </a:r>
            <a:r>
              <a:rPr lang="en-US" sz="2000" b="1" i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cs typeface="Calibri" pitchFamily="34" charset="-120"/>
              </a:rPr>
              <a:t>)</a:t>
            </a:r>
            <a:endParaRPr lang="en-US" sz="2000" i="1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contemplez-le avec Marie !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Qu´exulte tout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soit chantée en tous lieux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puissance de Dieu.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une même allégresse,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terre et cieux dansent de joie,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Chantent alléluia !</a:t>
            </a:r>
            <a:endParaRPr lang="en-US" sz="36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soyez transformés en lui !</a:t>
            </a:r>
            <a:endParaRPr lang="en-US" sz="36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son visage, soyez réjouis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son regard, soyez éblouis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sa voix, soyez conduit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son cœur, venez puiser la Vie !</a:t>
            </a:r>
            <a:endParaRPr lang="en-US" sz="36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contemplez-le avec Marie !</a:t>
            </a:r>
            <a:endParaRPr lang="en-US" sz="3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soyez transformés en lui !</a:t>
            </a:r>
            <a:endParaRPr lang="en-US" sz="36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sa tendresse, soyez consolés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sa douceur, soyez transformés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De sa joie, soyez comblés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son cœur, venez vous reposer !</a:t>
            </a:r>
            <a:endParaRPr lang="en-US" sz="36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contemplez-le avec Marie !</a:t>
            </a:r>
            <a:endParaRPr lang="en-US" sz="36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soyez transformés en lui !</a:t>
            </a:r>
            <a:endParaRPr lang="en-US" sz="36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sa parole, soyez pétris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son pain, soyez nourris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ses mains, soyez bénis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son cœur, venez puiser la Vie !</a:t>
            </a:r>
            <a:endParaRPr lang="en-US" sz="36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contemplez-le avec Marie !</a:t>
            </a:r>
            <a:endParaRPr lang="en-US" sz="36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soyez transformés en lui !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Vous étiez dans la nuit,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Maintenant jubilez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Dieu vous donne la vie 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amour il s´est incarné.</a:t>
            </a:r>
            <a:endParaRPr lang="en-US" sz="36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sa lumière, soyez éclairés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son sang, soyez purifiés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 son amour, soyez livrés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son cœur, venez vous reposer !</a:t>
            </a:r>
            <a:endParaRPr lang="en-US" sz="36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contemplez-le avec Marie !</a:t>
            </a:r>
            <a:endParaRPr lang="en-US" sz="36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soyez transformés en lui !</a:t>
            </a:r>
            <a:endParaRPr lang="en-US" sz="36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son souffle, soyez raffermis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ses blessures, soyez guéris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 sa croix, soyez unis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son cœur, venez puiser la Vie !</a:t>
            </a: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contemplez-le avec Marie !</a:t>
            </a:r>
            <a:endParaRPr lang="en-US" sz="36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Communion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à Jésus-Eucharistie,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allez au Dieu vivant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caché dans cette hostie !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Soyez amoureux du Pain de Vie,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et soyez transformés en lui !</a:t>
            </a:r>
            <a:endParaRPr lang="en-US" sz="36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porté celui qui porte tout,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en ton sein a pris chair.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Porte du Ciel, Reine de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Ô Marie, nous te saluons !</a:t>
            </a:r>
            <a:endParaRPr lang="en-US" sz="36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amour, ton Dieu t´a choisie,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Vierge bénie.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Le Seigneur exulte pour toi,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es sa joie !</a:t>
            </a:r>
            <a:endParaRPr lang="en-US" sz="36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porté celui qui porte tout,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en ton sein a pris chair.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Porte du Ciel, Reine de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Ô Marie, nous te saluons !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Qu´exulte tout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soit chantée en tous lieux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puissance de Dieu.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une même allégresse,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terre et cieux dansent de joie,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Chantent alléluia !</a:t>
            </a:r>
            <a:endParaRPr lang="en-US" sz="36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accueilles, servante de Dieu,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L´ange des Cieux.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promesse en toi s´accomplit :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dit ´ oui ´!</a:t>
            </a:r>
            <a:endParaRPr lang="en-US" sz="36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porté celui qui porte tout,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en ton sein a pris chair.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Porte du Ciel, Reine de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Ô Marie, nous te saluons !</a:t>
            </a:r>
            <a:endParaRPr lang="en-US" sz="36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L´Esprit Saint est venu sur toi,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Élue du Roi.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nous donnes l´Emmanuel,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Ève nouvelle !</a:t>
            </a:r>
            <a:endParaRPr lang="en-US" sz="36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porté celui qui porte tout,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en ton sein a pris chair.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Porte du Ciel, Reine de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Ô Marie, nous te saluons !</a:t>
            </a:r>
            <a:endParaRPr lang="en-US" sz="36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Mère aimante, au pied de la croix,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nous reçois.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Par Jésus nous sommes confiés,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À ta bonté.</a:t>
            </a:r>
            <a:endParaRPr lang="en-US" sz="36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porté celui qui porte tout,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en ton sein a pris chair.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Porte du Ciel, Reine de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Ô Marie, nous te saluons !</a:t>
            </a:r>
            <a:endParaRPr lang="en-US" sz="36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sa gloire, Dieu t´a accueillie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Auprès de lui.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deviens, joie de l´Éternel,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Reine du Ciel !</a:t>
            </a:r>
            <a:endParaRPr lang="en-US" sz="36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Envoi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Tu as porté celui qui porte tout,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Notre Sauveur en ton sein a pris chair.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Porte du Ciel, Reine de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Ô Marie, nous te saluons !</a:t>
            </a:r>
            <a:endParaRPr lang="en-US" sz="3600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Exultez, rendez gloire,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Chantez que Dieu est bon,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Christ est notre victoire,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Il est notre résurrection.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342900"/>
            <a:ext cx="9144000" cy="34290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Entrée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0" y="51435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Qu´exulte tout l´univers,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que soit chantée en tous lieux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La puissance de Dieu.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Dans une même allégresse,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terre et cieux dansent de joie,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effectLst>
                  <a:glow rad="228600">
                    <a:srgbClr val="000000">
                      <a:alpha val="30000"/>
                    </a:srgbClr>
                  </a:glow>
                </a:effectLst>
                <a:latin typeface="Calibri" pitchFamily="34" charset="0"/>
                <a:ea typeface="Calibri" pitchFamily="34" charset="-122"/>
                <a:cs typeface="Calibri" pitchFamily="34" charset="-120"/>
              </a:rPr>
              <a:t>Chantent alléluia !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1880</Words>
  <Application>Microsoft Office PowerPoint</Application>
  <PresentationFormat>Affichage à l'écran (16:9)</PresentationFormat>
  <Paragraphs>418</Paragraphs>
  <Slides>78</Slides>
  <Notes>78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78</vt:i4>
      </vt:variant>
    </vt:vector>
  </HeadingPairs>
  <TitlesOfParts>
    <vt:vector size="81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Messe</dc:title>
  <dc:subject>Messe</dc:subject>
  <dc:creator>MesseTookit.fr</dc:creator>
  <cp:lastModifiedBy>Christine PENIN</cp:lastModifiedBy>
  <cp:revision>4</cp:revision>
  <dcterms:created xsi:type="dcterms:W3CDTF">2025-12-03T11:27:34Z</dcterms:created>
  <dcterms:modified xsi:type="dcterms:W3CDTF">2025-12-03T17:46:35Z</dcterms:modified>
</cp:coreProperties>
</file>