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77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834" y="7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C5718B-E20A-41DC-8B9A-3534D19E3C02}" type="datetimeFigureOut">
              <a:rPr lang="fr-FR" smtClean="0"/>
              <a:t>28/11/2025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9221B1-FCE9-40C2-9DAD-3A9FD24290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5038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9221B1-FCE9-40C2-9DAD-3A9FD24290D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256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8854A-F24F-45EE-A4C8-97ABC9139156}" type="datetimeFigureOut">
              <a:rPr lang="fr-FR" smtClean="0"/>
              <a:t>28/11/2025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5EA8-B471-41B5-9940-7D9E1079AF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8777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8854A-F24F-45EE-A4C8-97ABC9139156}" type="datetimeFigureOut">
              <a:rPr lang="fr-FR" smtClean="0"/>
              <a:t>28/11/2025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5EA8-B471-41B5-9940-7D9E1079AF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2575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8854A-F24F-45EE-A4C8-97ABC9139156}" type="datetimeFigureOut">
              <a:rPr lang="fr-FR" smtClean="0"/>
              <a:t>28/11/2025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5EA8-B471-41B5-9940-7D9E1079AF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2112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8854A-F24F-45EE-A4C8-97ABC9139156}" type="datetimeFigureOut">
              <a:rPr lang="fr-FR" smtClean="0"/>
              <a:t>28/11/2025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5EA8-B471-41B5-9940-7D9E1079AF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4740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8854A-F24F-45EE-A4C8-97ABC9139156}" type="datetimeFigureOut">
              <a:rPr lang="fr-FR" smtClean="0"/>
              <a:t>28/11/2025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5EA8-B471-41B5-9940-7D9E1079AF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6470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8854A-F24F-45EE-A4C8-97ABC9139156}" type="datetimeFigureOut">
              <a:rPr lang="fr-FR" smtClean="0"/>
              <a:t>28/11/2025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5EA8-B471-41B5-9940-7D9E1079AF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8540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8854A-F24F-45EE-A4C8-97ABC9139156}" type="datetimeFigureOut">
              <a:rPr lang="fr-FR" smtClean="0"/>
              <a:t>28/11/2025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5EA8-B471-41B5-9940-7D9E1079AF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3311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8854A-F24F-45EE-A4C8-97ABC9139156}" type="datetimeFigureOut">
              <a:rPr lang="fr-FR" smtClean="0"/>
              <a:t>28/11/2025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5EA8-B471-41B5-9940-7D9E1079AF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9399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8854A-F24F-45EE-A4C8-97ABC9139156}" type="datetimeFigureOut">
              <a:rPr lang="fr-FR" smtClean="0"/>
              <a:t>28/11/2025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5EA8-B471-41B5-9940-7D9E1079AF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68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8854A-F24F-45EE-A4C8-97ABC9139156}" type="datetimeFigureOut">
              <a:rPr lang="fr-FR" smtClean="0"/>
              <a:t>28/11/2025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5EA8-B471-41B5-9940-7D9E1079AF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8057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8854A-F24F-45EE-A4C8-97ABC9139156}" type="datetimeFigureOut">
              <a:rPr lang="fr-FR" smtClean="0"/>
              <a:t>28/11/2025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5EA8-B471-41B5-9940-7D9E1079AF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791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8C48854A-F24F-45EE-A4C8-97ABC9139156}" type="datetimeFigureOut">
              <a:rPr lang="fr-FR" smtClean="0"/>
              <a:t>28/11/2025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32285EA8-B471-41B5-9940-7D9E1079AF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40326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420007A-1C72-0EB7-A761-76EE4C9EEDE8}"/>
              </a:ext>
            </a:extLst>
          </p:cNvPr>
          <p:cNvSpPr/>
          <p:nvPr/>
        </p:nvSpPr>
        <p:spPr>
          <a:xfrm>
            <a:off x="92734" y="5729694"/>
            <a:ext cx="56069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 Convertissez-vous… »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1C916B-2157-59FF-DB3B-149BDA390731}"/>
              </a:ext>
            </a:extLst>
          </p:cNvPr>
          <p:cNvSpPr/>
          <p:nvPr/>
        </p:nvSpPr>
        <p:spPr>
          <a:xfrm>
            <a:off x="1717523" y="271445"/>
            <a:ext cx="73304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2</a:t>
            </a:r>
            <a:r>
              <a:rPr lang="fr-FR" sz="4000" b="1" cap="none" spc="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ème</a:t>
            </a:r>
            <a:r>
              <a:rPr lang="fr-FR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dimanche de l’Avent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651838-8506-0AA9-6181-C2C672EB987F}"/>
              </a:ext>
            </a:extLst>
          </p:cNvPr>
          <p:cNvSpPr/>
          <p:nvPr/>
        </p:nvSpPr>
        <p:spPr>
          <a:xfrm>
            <a:off x="4130852" y="6426138"/>
            <a:ext cx="175804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Matthieu 3,1</a:t>
            </a:r>
          </a:p>
        </p:txBody>
      </p:sp>
      <p:pic>
        <p:nvPicPr>
          <p:cNvPr id="11" name="Image 10" descr="Une image contenant texte, bougie, cire, Bougeoir&#10;&#10;Le contenu généré par l’IA peut être incorrect.">
            <a:extLst>
              <a:ext uri="{FF2B5EF4-FFF2-40B4-BE49-F238E27FC236}">
                <a16:creationId xmlns:a16="http://schemas.microsoft.com/office/drawing/2014/main" id="{6FCB68D6-D51E-66CD-BE3F-D26E3FD299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501" y="296972"/>
            <a:ext cx="2245741" cy="1585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0B3DBE0-0AAE-E391-F74E-C5623FED00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758" y="1252578"/>
            <a:ext cx="4477116" cy="447711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6C1B3F6B-48FA-1A96-CEC3-E995F193AA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19658" y="2176302"/>
            <a:ext cx="6056668" cy="418467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DA76ADD-393E-FCAA-B61E-ABAD66899689}"/>
              </a:ext>
            </a:extLst>
          </p:cNvPr>
          <p:cNvSpPr/>
          <p:nvPr/>
        </p:nvSpPr>
        <p:spPr>
          <a:xfrm>
            <a:off x="8740503" y="6360973"/>
            <a:ext cx="282670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Isaïe11,6-9</a:t>
            </a:r>
          </a:p>
        </p:txBody>
      </p:sp>
    </p:spTree>
    <p:extLst>
      <p:ext uri="{BB962C8B-B14F-4D97-AF65-F5344CB8AC3E}">
        <p14:creationId xmlns:p14="http://schemas.microsoft.com/office/powerpoint/2010/main" val="2186853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22DB8E-D8A4-08D5-CF55-3081FC81CD87}"/>
              </a:ext>
            </a:extLst>
          </p:cNvPr>
          <p:cNvSpPr/>
          <p:nvPr/>
        </p:nvSpPr>
        <p:spPr>
          <a:xfrm>
            <a:off x="-410624" y="399232"/>
            <a:ext cx="709028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Prière universelle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E8F471-149E-1EF3-BF19-073C0CE7E321}"/>
              </a:ext>
            </a:extLst>
          </p:cNvPr>
          <p:cNvSpPr/>
          <p:nvPr/>
        </p:nvSpPr>
        <p:spPr>
          <a:xfrm>
            <a:off x="2550858" y="2767280"/>
            <a:ext cx="658430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0" cap="small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Dans ta miséricorde, </a:t>
            </a:r>
          </a:p>
          <a:p>
            <a:pPr algn="ctr"/>
            <a:r>
              <a:rPr lang="fr-FR" sz="4000" b="0" cap="small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Seigneur, écoute-nous </a:t>
            </a:r>
          </a:p>
        </p:txBody>
      </p:sp>
    </p:spTree>
    <p:extLst>
      <p:ext uri="{BB962C8B-B14F-4D97-AF65-F5344CB8AC3E}">
        <p14:creationId xmlns:p14="http://schemas.microsoft.com/office/powerpoint/2010/main" val="2675787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8088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2FA92421-1DD3-F23B-47A2-C7CAD5B5C346}"/>
              </a:ext>
            </a:extLst>
          </p:cNvPr>
          <p:cNvSpPr txBox="1"/>
          <p:nvPr/>
        </p:nvSpPr>
        <p:spPr>
          <a:xfrm>
            <a:off x="202659" y="272374"/>
            <a:ext cx="12164439" cy="7240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dirty="0">
                <a:latin typeface="Arial Black" panose="020B0A04020102020204" pitchFamily="34" charset="0"/>
              </a:rPr>
              <a:t>Prends, Seigneur, et reçois toute ma liberté,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Ma mémoire, mon intelligence, 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toute ma volonté.</a:t>
            </a:r>
          </a:p>
          <a:p>
            <a:endParaRPr lang="fr-FR" sz="1050" dirty="0">
              <a:latin typeface="Arial Black" panose="020B0A04020102020204" pitchFamily="34" charset="0"/>
            </a:endParaRPr>
          </a:p>
          <a:p>
            <a:r>
              <a:rPr lang="fr-FR" sz="3600" cap="small" dirty="0">
                <a:latin typeface="Arial Black" panose="020B0A04020102020204" pitchFamily="34" charset="0"/>
              </a:rPr>
              <a:t>Et donne-moi, donne-moi, donne-moi seulement </a:t>
            </a:r>
          </a:p>
          <a:p>
            <a:r>
              <a:rPr lang="fr-FR" sz="3600" cap="small" dirty="0">
                <a:latin typeface="Arial Black" panose="020B0A04020102020204" pitchFamily="34" charset="0"/>
              </a:rPr>
              <a:t>de t’aimer</a:t>
            </a:r>
            <a:r>
              <a:rPr lang="fr-FR" sz="3600" dirty="0">
                <a:latin typeface="Arial Black" panose="020B0A04020102020204" pitchFamily="34" charset="0"/>
              </a:rPr>
              <a:t>.(BIS)</a:t>
            </a:r>
          </a:p>
          <a:p>
            <a:endParaRPr lang="fr-FR" sz="1100" dirty="0">
              <a:latin typeface="Arial Black" panose="020B0A04020102020204" pitchFamily="34" charset="0"/>
            </a:endParaRPr>
          </a:p>
          <a:p>
            <a:r>
              <a:rPr lang="fr-FR" sz="3600" dirty="0">
                <a:latin typeface="Arial Black" panose="020B0A04020102020204" pitchFamily="34" charset="0"/>
              </a:rPr>
              <a:t> Reçois tout ce que j’ai, tout ce que je possède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C’est toi qui m’as tout donné, à toi, 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Seigneur je le rends.</a:t>
            </a:r>
          </a:p>
          <a:p>
            <a:endParaRPr lang="fr-FR" sz="1100" dirty="0">
              <a:latin typeface="Arial Black" panose="020B0A04020102020204" pitchFamily="34" charset="0"/>
            </a:endParaRPr>
          </a:p>
          <a:p>
            <a:r>
              <a:rPr lang="fr-FR" sz="3600" cap="small" dirty="0">
                <a:latin typeface="Arial Black" panose="020B0A04020102020204" pitchFamily="34" charset="0"/>
              </a:rPr>
              <a:t>Et donne-moi, donne-moi, donne-moi seulement </a:t>
            </a:r>
          </a:p>
          <a:p>
            <a:r>
              <a:rPr lang="fr-FR" sz="3600" cap="small" dirty="0">
                <a:latin typeface="Arial Black" panose="020B0A04020102020204" pitchFamily="34" charset="0"/>
              </a:rPr>
              <a:t>de t’aimer</a:t>
            </a:r>
            <a:r>
              <a:rPr lang="fr-FR" sz="3600" dirty="0">
                <a:latin typeface="Arial Black" panose="020B0A04020102020204" pitchFamily="34" charset="0"/>
              </a:rPr>
              <a:t>.(BIS)</a:t>
            </a:r>
          </a:p>
          <a:p>
            <a:endParaRPr lang="fr-FR" sz="3600" dirty="0">
              <a:latin typeface="Arial Black" panose="020B0A04020102020204" pitchFamily="34" charset="0"/>
            </a:endParaRPr>
          </a:p>
          <a:p>
            <a:endParaRPr lang="fr-FR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296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26670FD-AA48-6508-5642-AB9475CFCD39}"/>
              </a:ext>
            </a:extLst>
          </p:cNvPr>
          <p:cNvSpPr txBox="1"/>
          <p:nvPr/>
        </p:nvSpPr>
        <p:spPr>
          <a:xfrm>
            <a:off x="286966" y="367498"/>
            <a:ext cx="1204770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dirty="0">
                <a:latin typeface="Arial Black" panose="020B0A04020102020204" pitchFamily="34" charset="0"/>
              </a:rPr>
              <a:t>Tout est à toi, disposes-en, 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selon ton entière volonté,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>Et donne-moi ta grâce, elle seule me suffit.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C9F072F-ED4F-0086-D921-A279545D3D6B}"/>
              </a:ext>
            </a:extLst>
          </p:cNvPr>
          <p:cNvSpPr txBox="1"/>
          <p:nvPr/>
        </p:nvSpPr>
        <p:spPr>
          <a:xfrm>
            <a:off x="437744" y="2746157"/>
            <a:ext cx="1224712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cap="small" dirty="0">
                <a:latin typeface="Arial Black" panose="020B0A04020102020204" pitchFamily="34" charset="0"/>
              </a:rPr>
              <a:t>Et donne-moi, donne-moi, donne-moi seulement </a:t>
            </a:r>
          </a:p>
          <a:p>
            <a:r>
              <a:rPr lang="fr-FR" sz="3600" cap="small" dirty="0">
                <a:latin typeface="Arial Black" panose="020B0A04020102020204" pitchFamily="34" charset="0"/>
              </a:rPr>
              <a:t>de t’aimer.</a:t>
            </a:r>
          </a:p>
          <a:p>
            <a:r>
              <a:rPr lang="fr-FR" sz="3600" cap="small" dirty="0">
                <a:latin typeface="Arial Black" panose="020B0A04020102020204" pitchFamily="34" charset="0"/>
              </a:rPr>
              <a:t>Et donne-moi, donne-moi, donne-moi seulement </a:t>
            </a:r>
          </a:p>
          <a:p>
            <a:r>
              <a:rPr lang="fr-FR" sz="3600" cap="small" dirty="0">
                <a:latin typeface="Arial Black" panose="020B0A04020102020204" pitchFamily="34" charset="0"/>
              </a:rPr>
              <a:t>de t’aimer.</a:t>
            </a:r>
          </a:p>
          <a:p>
            <a:endParaRPr lang="fr-FR" sz="3600" cap="small" dirty="0">
              <a:latin typeface="Arial Black" panose="020B0A04020102020204" pitchFamily="34" charset="0"/>
            </a:endParaRPr>
          </a:p>
          <a:p>
            <a:endParaRPr lang="fr-FR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152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520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ED661EC-CCA9-94B0-10A1-BFD566588903}"/>
              </a:ext>
            </a:extLst>
          </p:cNvPr>
          <p:cNvSpPr txBox="1"/>
          <p:nvPr/>
        </p:nvSpPr>
        <p:spPr>
          <a:xfrm>
            <a:off x="541506" y="148277"/>
            <a:ext cx="1149809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cap="small" dirty="0">
                <a:latin typeface="Arial Black" panose="020B0A04020102020204" pitchFamily="34" charset="0"/>
              </a:rPr>
              <a:t>Saint le Très-Haut,</a:t>
            </a:r>
            <a:br>
              <a:rPr lang="fr-FR" sz="3600" cap="small" dirty="0">
                <a:latin typeface="Arial Black" panose="020B0A04020102020204" pitchFamily="34" charset="0"/>
              </a:rPr>
            </a:br>
            <a:r>
              <a:rPr lang="fr-FR" sz="3600" cap="small" dirty="0">
                <a:latin typeface="Arial Black" panose="020B0A04020102020204" pitchFamily="34" charset="0"/>
              </a:rPr>
              <a:t>Saint le Vivant,</a:t>
            </a:r>
            <a:br>
              <a:rPr lang="fr-FR" sz="3600" cap="small" dirty="0">
                <a:latin typeface="Arial Black" panose="020B0A04020102020204" pitchFamily="34" charset="0"/>
              </a:rPr>
            </a:br>
            <a:r>
              <a:rPr lang="fr-FR" sz="3600" cap="small" dirty="0">
                <a:latin typeface="Arial Black" panose="020B0A04020102020204" pitchFamily="34" charset="0"/>
              </a:rPr>
              <a:t>Saint le Seigneur de l’univers;</a:t>
            </a:r>
            <a:br>
              <a:rPr lang="fr-FR" sz="3600" cap="small" dirty="0">
                <a:latin typeface="Arial Black" panose="020B0A04020102020204" pitchFamily="34" charset="0"/>
              </a:rPr>
            </a:br>
            <a:r>
              <a:rPr lang="fr-FR" sz="3600" cap="small" dirty="0">
                <a:latin typeface="Arial Black" panose="020B0A04020102020204" pitchFamily="34" charset="0"/>
              </a:rPr>
              <a:t>Saint le Seigneur de l’univers</a:t>
            </a:r>
            <a:br>
              <a:rPr lang="fr-FR" sz="3600" cap="small" dirty="0">
                <a:latin typeface="Arial Black" panose="020B0A04020102020204" pitchFamily="34" charset="0"/>
              </a:rPr>
            </a:br>
            <a:br>
              <a:rPr lang="fr-FR" sz="3600" cap="small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>Gloire à toi dans le ciel et sur la terre,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>Gloire à toi, Hosanna, notre Dieu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71474E8-C248-1991-E1F8-4417347C5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106" y="4268305"/>
            <a:ext cx="8090093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148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2298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A6C686D-DDF5-C33C-50FE-B708E2445C14}"/>
              </a:ext>
            </a:extLst>
          </p:cNvPr>
          <p:cNvSpPr txBox="1"/>
          <p:nvPr/>
        </p:nvSpPr>
        <p:spPr>
          <a:xfrm>
            <a:off x="2504872" y="2100110"/>
            <a:ext cx="6250022" cy="1328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fr-FR" sz="3600" b="1" cap="small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Christ a vaincu la mort Christ est ressuscit</a:t>
            </a:r>
            <a:r>
              <a:rPr lang="fr-FR" sz="36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é, </a:t>
            </a:r>
            <a:endParaRPr lang="fr-FR" sz="36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BED9688-2358-5BEA-6E6F-5DA5AF40F580}"/>
              </a:ext>
            </a:extLst>
          </p:cNvPr>
          <p:cNvSpPr txBox="1"/>
          <p:nvPr/>
        </p:nvSpPr>
        <p:spPr>
          <a:xfrm>
            <a:off x="2504872" y="3774492"/>
            <a:ext cx="87435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cap="small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Viens Seigneur Viens Seigneur </a:t>
            </a:r>
          </a:p>
          <a:p>
            <a:r>
              <a:rPr lang="fr-FR" sz="3600" b="1" cap="small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Viens seigneur </a:t>
            </a:r>
            <a:r>
              <a:rPr lang="fr-FR" sz="3600" b="1" cap="small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maranatha</a:t>
            </a:r>
            <a:r>
              <a:rPr lang="fr-FR" sz="36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3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3B3D2B-D4A7-3B25-2AF2-5479C0A29E9C}"/>
              </a:ext>
            </a:extLst>
          </p:cNvPr>
          <p:cNvSpPr/>
          <p:nvPr/>
        </p:nvSpPr>
        <p:spPr>
          <a:xfrm>
            <a:off x="1242613" y="581280"/>
            <a:ext cx="200247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Anamnèse </a:t>
            </a:r>
          </a:p>
        </p:txBody>
      </p:sp>
    </p:spTree>
    <p:extLst>
      <p:ext uri="{BB962C8B-B14F-4D97-AF65-F5344CB8AC3E}">
        <p14:creationId xmlns:p14="http://schemas.microsoft.com/office/powerpoint/2010/main" val="3122965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45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A7E1A71-420F-F852-0F91-DEDD23EA08DC}"/>
              </a:ext>
            </a:extLst>
          </p:cNvPr>
          <p:cNvSpPr txBox="1"/>
          <p:nvPr/>
        </p:nvSpPr>
        <p:spPr>
          <a:xfrm>
            <a:off x="428016" y="117693"/>
            <a:ext cx="12237395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cap="small" dirty="0">
                <a:latin typeface="Arial Black" panose="020B0A04020102020204" pitchFamily="34" charset="0"/>
              </a:rPr>
              <a:t>Corps du Seigneur, Sang de l’Agneau,</a:t>
            </a:r>
            <a:br>
              <a:rPr lang="fr-FR" sz="3600" cap="small" dirty="0">
                <a:latin typeface="Arial Black" panose="020B0A04020102020204" pitchFamily="34" charset="0"/>
              </a:rPr>
            </a:br>
            <a:r>
              <a:rPr lang="fr-FR" sz="3600" cap="small" dirty="0">
                <a:latin typeface="Arial Black" panose="020B0A04020102020204" pitchFamily="34" charset="0"/>
              </a:rPr>
              <a:t>Paix qui désarme le pécheur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>Gloire à toi, Jésus-Christ à notre table,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>Gloire à toi, Sang de l’homme nouveau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1400" dirty="0">
                <a:latin typeface="Arial Black" panose="020B0A04020102020204" pitchFamily="34" charset="0"/>
              </a:rPr>
              <a:t> 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cap="small" dirty="0">
                <a:latin typeface="Arial Black" panose="020B0A04020102020204" pitchFamily="34" charset="0"/>
              </a:rPr>
              <a:t>Corps du Seigneur, Sang de l’Agneau,</a:t>
            </a:r>
            <a:br>
              <a:rPr lang="fr-FR" sz="3600" cap="small" dirty="0">
                <a:latin typeface="Arial Black" panose="020B0A04020102020204" pitchFamily="34" charset="0"/>
              </a:rPr>
            </a:br>
            <a:r>
              <a:rPr lang="fr-FR" sz="3600" cap="small" dirty="0">
                <a:latin typeface="Arial Black" panose="020B0A04020102020204" pitchFamily="34" charset="0"/>
              </a:rPr>
              <a:t>Paix qui désarme le pécheur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Gloire à toi, pain de Dieu pour notre marche,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>Gloire à toi, notre force </a:t>
            </a:r>
            <a:r>
              <a:rPr lang="fr-FR" sz="3600" dirty="0" err="1">
                <a:latin typeface="Arial Black" panose="020B0A04020102020204" pitchFamily="34" charset="0"/>
              </a:rPr>
              <a:t>aujourd’huii</a:t>
            </a:r>
            <a:endParaRPr lang="fr-FR" sz="3600" dirty="0">
              <a:latin typeface="Arial Black" panose="020B0A040201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CA66B13-25A7-E79D-21C9-B1B2E9BDB63D}"/>
              </a:ext>
            </a:extLst>
          </p:cNvPr>
          <p:cNvSpPr txBox="1"/>
          <p:nvPr/>
        </p:nvSpPr>
        <p:spPr>
          <a:xfrm>
            <a:off x="454768" y="5092506"/>
            <a:ext cx="112824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cap="small" dirty="0">
                <a:latin typeface="Arial Black" panose="020B0A04020102020204" pitchFamily="34" charset="0"/>
              </a:rPr>
              <a:t>Corps du Seigneur, Sang de l’Agneau,</a:t>
            </a:r>
            <a:br>
              <a:rPr lang="fr-FR" sz="3600" cap="small" dirty="0">
                <a:latin typeface="Arial Black" panose="020B0A04020102020204" pitchFamily="34" charset="0"/>
              </a:rPr>
            </a:br>
            <a:r>
              <a:rPr lang="fr-FR" sz="3600" cap="small" dirty="0">
                <a:latin typeface="Arial Black" panose="020B0A04020102020204" pitchFamily="34" charset="0"/>
              </a:rPr>
              <a:t>Paix qui désarme le pécheur</a:t>
            </a:r>
          </a:p>
        </p:txBody>
      </p:sp>
    </p:spTree>
    <p:extLst>
      <p:ext uri="{BB962C8B-B14F-4D97-AF65-F5344CB8AC3E}">
        <p14:creationId xmlns:p14="http://schemas.microsoft.com/office/powerpoint/2010/main" val="1534617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757674B-C19B-4F81-01B8-21B02BB689FF}"/>
              </a:ext>
            </a:extLst>
          </p:cNvPr>
          <p:cNvSpPr txBox="1"/>
          <p:nvPr/>
        </p:nvSpPr>
        <p:spPr>
          <a:xfrm>
            <a:off x="591765" y="1372238"/>
            <a:ext cx="1160023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Arial Black" panose="020B0A04020102020204" pitchFamily="34" charset="0"/>
              </a:rPr>
              <a:t>Aube nouvelle, dans notre nuit,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Pour sauver son peuple Dieu va venir.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Joie pour les pauvres, fête aujourd´hui !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Il faut préparer la route au Seigneur.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Il faut préparer la route au Seigneur.</a:t>
            </a:r>
          </a:p>
        </p:txBody>
      </p:sp>
    </p:spTree>
    <p:extLst>
      <p:ext uri="{BB962C8B-B14F-4D97-AF65-F5344CB8AC3E}">
        <p14:creationId xmlns:p14="http://schemas.microsoft.com/office/powerpoint/2010/main" val="32839348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3478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B05348A-6297-A812-4B2F-D8A0916F4EE9}"/>
              </a:ext>
            </a:extLst>
          </p:cNvPr>
          <p:cNvSpPr txBox="1"/>
          <p:nvPr/>
        </p:nvSpPr>
        <p:spPr>
          <a:xfrm>
            <a:off x="598251" y="362874"/>
            <a:ext cx="1130840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dirty="0">
                <a:latin typeface="Arial Black" panose="020B0A04020102020204" pitchFamily="34" charset="0"/>
              </a:rPr>
              <a:t>En mémoire du Seigneur</a:t>
            </a:r>
          </a:p>
          <a:p>
            <a:r>
              <a:rPr lang="fr-FR" sz="3600" b="1" dirty="0">
                <a:latin typeface="Arial Black" panose="020B0A04020102020204" pitchFamily="34" charset="0"/>
              </a:rPr>
              <a:t>Qui nous a rompu le pain,</a:t>
            </a:r>
          </a:p>
          <a:p>
            <a:r>
              <a:rPr lang="fr-FR" sz="3600" b="1" dirty="0">
                <a:latin typeface="Arial Black" panose="020B0A04020102020204" pitchFamily="34" charset="0"/>
              </a:rPr>
              <a:t>En mémoire du Seigneur,</a:t>
            </a:r>
          </a:p>
          <a:p>
            <a:r>
              <a:rPr lang="fr-FR" sz="3600" b="1" dirty="0">
                <a:latin typeface="Arial Black" panose="020B0A04020102020204" pitchFamily="34" charset="0"/>
              </a:rPr>
              <a:t>Nous serons le pain rompu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92EE3EE-A413-3607-674B-90C5F4FCDF58}"/>
              </a:ext>
            </a:extLst>
          </p:cNvPr>
          <p:cNvSpPr txBox="1"/>
          <p:nvPr/>
        </p:nvSpPr>
        <p:spPr>
          <a:xfrm>
            <a:off x="3030165" y="3609840"/>
            <a:ext cx="831228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cap="small" dirty="0">
                <a:latin typeface="Arial Black" panose="020B0A04020102020204" pitchFamily="34" charset="0"/>
              </a:rPr>
              <a:t>Pour un monde nouveau,</a:t>
            </a:r>
            <a:br>
              <a:rPr lang="fr-FR" sz="4000" cap="small" dirty="0">
                <a:latin typeface="Arial Black" panose="020B0A04020102020204" pitchFamily="34" charset="0"/>
              </a:rPr>
            </a:br>
            <a:r>
              <a:rPr lang="fr-FR" sz="4000" cap="small" dirty="0">
                <a:latin typeface="Arial Black" panose="020B0A04020102020204" pitchFamily="34" charset="0"/>
              </a:rPr>
              <a:t>Pour un monde d´amour.</a:t>
            </a:r>
            <a:br>
              <a:rPr lang="fr-FR" sz="4000" cap="small" dirty="0">
                <a:latin typeface="Arial Black" panose="020B0A04020102020204" pitchFamily="34" charset="0"/>
              </a:rPr>
            </a:br>
            <a:r>
              <a:rPr lang="fr-FR" sz="4000" cap="small" dirty="0">
                <a:latin typeface="Arial Black" panose="020B0A04020102020204" pitchFamily="34" charset="0"/>
              </a:rPr>
              <a:t>Et que viennent les jours</a:t>
            </a:r>
            <a:br>
              <a:rPr lang="fr-FR" sz="4000" cap="small" dirty="0">
                <a:latin typeface="Arial Black" panose="020B0A04020102020204" pitchFamily="34" charset="0"/>
              </a:rPr>
            </a:br>
            <a:r>
              <a:rPr lang="fr-FR" sz="4000" cap="small" dirty="0">
                <a:latin typeface="Arial Black" panose="020B0A04020102020204" pitchFamily="34" charset="0"/>
              </a:rPr>
              <a:t>De justice et de paix !</a:t>
            </a:r>
          </a:p>
        </p:txBody>
      </p:sp>
    </p:spTree>
    <p:extLst>
      <p:ext uri="{BB962C8B-B14F-4D97-AF65-F5344CB8AC3E}">
        <p14:creationId xmlns:p14="http://schemas.microsoft.com/office/powerpoint/2010/main" val="38969330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473ECB-5745-8EAC-5A74-E076FE6C96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71744D7-4C95-F15B-A7A5-3A640ED930BD}"/>
              </a:ext>
            </a:extLst>
          </p:cNvPr>
          <p:cNvSpPr txBox="1"/>
          <p:nvPr/>
        </p:nvSpPr>
        <p:spPr>
          <a:xfrm>
            <a:off x="598251" y="362874"/>
            <a:ext cx="1130840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dirty="0">
                <a:latin typeface="Arial Black" panose="020B0A04020102020204" pitchFamily="34" charset="0"/>
              </a:rPr>
              <a:t>En mémoire du Seigneur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>Qui nous a donné son sang,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>En mémoire du Seigneur,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>Nous serons le sang versé</a:t>
            </a:r>
            <a:endParaRPr lang="fr-FR" sz="3600" b="1" dirty="0">
              <a:latin typeface="Arial Black" panose="020B0A040201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6440D65-A1FD-620D-DDF6-AF30DAA023C8}"/>
              </a:ext>
            </a:extLst>
          </p:cNvPr>
          <p:cNvSpPr txBox="1"/>
          <p:nvPr/>
        </p:nvSpPr>
        <p:spPr>
          <a:xfrm>
            <a:off x="3030165" y="3609840"/>
            <a:ext cx="831228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cap="small" dirty="0">
                <a:latin typeface="Arial Black" panose="020B0A04020102020204" pitchFamily="34" charset="0"/>
              </a:rPr>
              <a:t>Pour un monde nouveau,</a:t>
            </a:r>
            <a:br>
              <a:rPr lang="fr-FR" sz="4000" cap="small" dirty="0">
                <a:latin typeface="Arial Black" panose="020B0A04020102020204" pitchFamily="34" charset="0"/>
              </a:rPr>
            </a:br>
            <a:r>
              <a:rPr lang="fr-FR" sz="4000" cap="small" dirty="0">
                <a:latin typeface="Arial Black" panose="020B0A04020102020204" pitchFamily="34" charset="0"/>
              </a:rPr>
              <a:t>Pour un monde d´amour.</a:t>
            </a:r>
            <a:br>
              <a:rPr lang="fr-FR" sz="4000" cap="small" dirty="0">
                <a:latin typeface="Arial Black" panose="020B0A04020102020204" pitchFamily="34" charset="0"/>
              </a:rPr>
            </a:br>
            <a:r>
              <a:rPr lang="fr-FR" sz="4000" cap="small" dirty="0">
                <a:latin typeface="Arial Black" panose="020B0A04020102020204" pitchFamily="34" charset="0"/>
              </a:rPr>
              <a:t>Et que viennent les jours</a:t>
            </a:r>
            <a:br>
              <a:rPr lang="fr-FR" sz="4000" cap="small" dirty="0">
                <a:latin typeface="Arial Black" panose="020B0A04020102020204" pitchFamily="34" charset="0"/>
              </a:rPr>
            </a:br>
            <a:r>
              <a:rPr lang="fr-FR" sz="4000" cap="small" dirty="0">
                <a:latin typeface="Arial Black" panose="020B0A04020102020204" pitchFamily="34" charset="0"/>
              </a:rPr>
              <a:t>De justice et de paix !</a:t>
            </a:r>
          </a:p>
        </p:txBody>
      </p:sp>
    </p:spTree>
    <p:extLst>
      <p:ext uri="{BB962C8B-B14F-4D97-AF65-F5344CB8AC3E}">
        <p14:creationId xmlns:p14="http://schemas.microsoft.com/office/powerpoint/2010/main" val="33078441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EB1227-4C2C-E294-8B1C-9282AC5DF9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E5B9218-E430-01DD-D701-96A9B22C1280}"/>
              </a:ext>
            </a:extLst>
          </p:cNvPr>
          <p:cNvSpPr txBox="1"/>
          <p:nvPr/>
        </p:nvSpPr>
        <p:spPr>
          <a:xfrm>
            <a:off x="598251" y="362874"/>
            <a:ext cx="1130840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dirty="0">
                <a:latin typeface="Arial Black" panose="020B0A04020102020204" pitchFamily="34" charset="0"/>
              </a:rPr>
              <a:t>En mémoire du Seigneur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>Qui a fait de nous son corps,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>En mémoire du Seigneur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>Nous serons son corps livré</a:t>
            </a:r>
            <a:endParaRPr lang="fr-FR" sz="3600" b="1" dirty="0">
              <a:latin typeface="Arial Black" panose="020B0A040201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D050BBC-F04C-C3CD-B20B-A8CEC69E5711}"/>
              </a:ext>
            </a:extLst>
          </p:cNvPr>
          <p:cNvSpPr txBox="1"/>
          <p:nvPr/>
        </p:nvSpPr>
        <p:spPr>
          <a:xfrm>
            <a:off x="3030165" y="3609840"/>
            <a:ext cx="831228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cap="small" dirty="0">
                <a:latin typeface="Arial Black" panose="020B0A04020102020204" pitchFamily="34" charset="0"/>
              </a:rPr>
              <a:t>Pour un monde nouveau,</a:t>
            </a:r>
            <a:br>
              <a:rPr lang="fr-FR" sz="4000" cap="small" dirty="0">
                <a:latin typeface="Arial Black" panose="020B0A04020102020204" pitchFamily="34" charset="0"/>
              </a:rPr>
            </a:br>
            <a:r>
              <a:rPr lang="fr-FR" sz="4000" cap="small" dirty="0">
                <a:latin typeface="Arial Black" panose="020B0A04020102020204" pitchFamily="34" charset="0"/>
              </a:rPr>
              <a:t>Pour un monde d´amour.</a:t>
            </a:r>
            <a:br>
              <a:rPr lang="fr-FR" sz="4000" cap="small" dirty="0">
                <a:latin typeface="Arial Black" panose="020B0A04020102020204" pitchFamily="34" charset="0"/>
              </a:rPr>
            </a:br>
            <a:r>
              <a:rPr lang="fr-FR" sz="4000" cap="small" dirty="0">
                <a:latin typeface="Arial Black" panose="020B0A04020102020204" pitchFamily="34" charset="0"/>
              </a:rPr>
              <a:t>Et que viennent les jours</a:t>
            </a:r>
            <a:br>
              <a:rPr lang="fr-FR" sz="4000" cap="small" dirty="0">
                <a:latin typeface="Arial Black" panose="020B0A04020102020204" pitchFamily="34" charset="0"/>
              </a:rPr>
            </a:br>
            <a:r>
              <a:rPr lang="fr-FR" sz="4000" cap="small" dirty="0">
                <a:latin typeface="Arial Black" panose="020B0A04020102020204" pitchFamily="34" charset="0"/>
              </a:rPr>
              <a:t>De justice et de paix !</a:t>
            </a:r>
          </a:p>
        </p:txBody>
      </p:sp>
    </p:spTree>
    <p:extLst>
      <p:ext uri="{BB962C8B-B14F-4D97-AF65-F5344CB8AC3E}">
        <p14:creationId xmlns:p14="http://schemas.microsoft.com/office/powerpoint/2010/main" val="24235812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CBABF7-DF06-4344-0E60-0084DD8A77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CB71723-E3D3-6331-8880-FA4C75F2D1DF}"/>
              </a:ext>
            </a:extLst>
          </p:cNvPr>
          <p:cNvSpPr txBox="1"/>
          <p:nvPr/>
        </p:nvSpPr>
        <p:spPr>
          <a:xfrm>
            <a:off x="598251" y="362874"/>
            <a:ext cx="1130840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dirty="0">
                <a:latin typeface="Arial Black" panose="020B0A04020102020204" pitchFamily="34" charset="0"/>
              </a:rPr>
              <a:t>En mémoire du Seigneur,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>Tout le pain soit partagé !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>En mémoire du Seigneur,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>Tous les pauvres soient comblés !</a:t>
            </a:r>
            <a:endParaRPr lang="fr-FR" sz="3600" b="1" dirty="0">
              <a:latin typeface="Arial Black" panose="020B0A040201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61F49F8-758B-CC8F-D80D-4B093C3875A1}"/>
              </a:ext>
            </a:extLst>
          </p:cNvPr>
          <p:cNvSpPr txBox="1"/>
          <p:nvPr/>
        </p:nvSpPr>
        <p:spPr>
          <a:xfrm>
            <a:off x="3030165" y="3609840"/>
            <a:ext cx="831228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cap="small" dirty="0">
                <a:latin typeface="Arial Black" panose="020B0A04020102020204" pitchFamily="34" charset="0"/>
              </a:rPr>
              <a:t>Pour un monde nouveau,</a:t>
            </a:r>
            <a:br>
              <a:rPr lang="fr-FR" sz="4000" cap="small" dirty="0">
                <a:latin typeface="Arial Black" panose="020B0A04020102020204" pitchFamily="34" charset="0"/>
              </a:rPr>
            </a:br>
            <a:r>
              <a:rPr lang="fr-FR" sz="4000" cap="small" dirty="0">
                <a:latin typeface="Arial Black" panose="020B0A04020102020204" pitchFamily="34" charset="0"/>
              </a:rPr>
              <a:t>Pour un monde d´amour.</a:t>
            </a:r>
            <a:br>
              <a:rPr lang="fr-FR" sz="4000" cap="small" dirty="0">
                <a:latin typeface="Arial Black" panose="020B0A04020102020204" pitchFamily="34" charset="0"/>
              </a:rPr>
            </a:br>
            <a:r>
              <a:rPr lang="fr-FR" sz="4000" cap="small" dirty="0">
                <a:latin typeface="Arial Black" panose="020B0A04020102020204" pitchFamily="34" charset="0"/>
              </a:rPr>
              <a:t>Et que viennent les jours</a:t>
            </a:r>
            <a:br>
              <a:rPr lang="fr-FR" sz="4000" cap="small" dirty="0">
                <a:latin typeface="Arial Black" panose="020B0A04020102020204" pitchFamily="34" charset="0"/>
              </a:rPr>
            </a:br>
            <a:r>
              <a:rPr lang="fr-FR" sz="4000" cap="small" dirty="0">
                <a:latin typeface="Arial Black" panose="020B0A04020102020204" pitchFamily="34" charset="0"/>
              </a:rPr>
              <a:t>De justice et de paix !</a:t>
            </a:r>
          </a:p>
        </p:txBody>
      </p:sp>
    </p:spTree>
    <p:extLst>
      <p:ext uri="{BB962C8B-B14F-4D97-AF65-F5344CB8AC3E}">
        <p14:creationId xmlns:p14="http://schemas.microsoft.com/office/powerpoint/2010/main" val="4156685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2132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5F8892F-D4F6-3EF1-CCF9-22E13FE39003}"/>
              </a:ext>
            </a:extLst>
          </p:cNvPr>
          <p:cNvSpPr/>
          <p:nvPr/>
        </p:nvSpPr>
        <p:spPr>
          <a:xfrm>
            <a:off x="3345045" y="347955"/>
            <a:ext cx="31672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8 décembre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68C8BA-70A5-7985-1227-1C0F3DF46AE5}"/>
              </a:ext>
            </a:extLst>
          </p:cNvPr>
          <p:cNvSpPr/>
          <p:nvPr/>
        </p:nvSpPr>
        <p:spPr>
          <a:xfrm>
            <a:off x="98234" y="2962905"/>
            <a:ext cx="10891892" cy="40318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18h</a:t>
            </a:r>
            <a:r>
              <a:rPr lang="fr-FR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fr-FR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procession</a:t>
            </a:r>
            <a:r>
              <a:rPr lang="fr-FR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 la chapelle  St Etienne ST Henri</a:t>
            </a:r>
          </a:p>
          <a:p>
            <a:pPr algn="ctr"/>
            <a:r>
              <a:rPr lang="fr-FR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vers l’église St Pierre st </a:t>
            </a:r>
            <a:r>
              <a:rPr lang="fr-FR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paul</a:t>
            </a:r>
            <a:endParaRPr lang="fr-FR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fr-FR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fr-FR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19h : messe en l’église St Pierre St Paul  </a:t>
            </a:r>
            <a:r>
              <a:rPr lang="fr-FR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fr-FR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suivie d’un apéritif </a:t>
            </a:r>
          </a:p>
          <a:p>
            <a:endParaRPr lang="fr-FR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fr-FR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F39EDD-9619-3B15-91D6-01EE3AF664FB}"/>
              </a:ext>
            </a:extLst>
          </p:cNvPr>
          <p:cNvSpPr/>
          <p:nvPr/>
        </p:nvSpPr>
        <p:spPr>
          <a:xfrm>
            <a:off x="2060251" y="1207063"/>
            <a:ext cx="70987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small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Immaculée conception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47AF102-BE7F-3F94-9FE7-F9E4DA62C0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1" r="122" b="10470"/>
          <a:stretch>
            <a:fillRect/>
          </a:stretch>
        </p:blipFill>
        <p:spPr>
          <a:xfrm>
            <a:off x="10131749" y="92847"/>
            <a:ext cx="1716754" cy="287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098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9382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5644D36-1703-9887-50A6-6A84B28C01E2}"/>
              </a:ext>
            </a:extLst>
          </p:cNvPr>
          <p:cNvSpPr txBox="1"/>
          <p:nvPr/>
        </p:nvSpPr>
        <p:spPr>
          <a:xfrm>
            <a:off x="286965" y="166009"/>
            <a:ext cx="1128894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cap="small" dirty="0">
                <a:latin typeface="Arial Black" panose="020B0A04020102020204" pitchFamily="34" charset="0"/>
              </a:rPr>
              <a:t>Seigneur, viens nous sauver,</a:t>
            </a:r>
            <a:br>
              <a:rPr lang="fr-FR" sz="3600" cap="small" dirty="0">
                <a:latin typeface="Arial Black" panose="020B0A04020102020204" pitchFamily="34" charset="0"/>
              </a:rPr>
            </a:br>
            <a:r>
              <a:rPr lang="fr-FR" sz="3600" cap="small" dirty="0">
                <a:latin typeface="Arial Black" panose="020B0A04020102020204" pitchFamily="34" charset="0"/>
              </a:rPr>
              <a:t>Dieu avec nous, Emmanuel,</a:t>
            </a:r>
            <a:br>
              <a:rPr lang="fr-FR" sz="3600" cap="small" dirty="0">
                <a:latin typeface="Arial Black" panose="020B0A04020102020204" pitchFamily="34" charset="0"/>
              </a:rPr>
            </a:br>
            <a:r>
              <a:rPr lang="fr-FR" sz="3600" cap="small" dirty="0">
                <a:latin typeface="Arial Black" panose="020B0A04020102020204" pitchFamily="34" charset="0"/>
              </a:rPr>
              <a:t>Seigneur, viens nous sauver,</a:t>
            </a:r>
            <a:br>
              <a:rPr lang="fr-FR" sz="3600" cap="small" dirty="0">
                <a:latin typeface="Arial Black" panose="020B0A04020102020204" pitchFamily="34" charset="0"/>
              </a:rPr>
            </a:br>
            <a:r>
              <a:rPr lang="fr-FR" sz="3600" cap="small" dirty="0">
                <a:latin typeface="Arial Black" panose="020B0A04020102020204" pitchFamily="34" charset="0"/>
              </a:rPr>
              <a:t>Viens Seigneur Jésus !</a:t>
            </a:r>
            <a:br>
              <a:rPr lang="fr-FR" sz="3600" cap="small" dirty="0">
                <a:latin typeface="Arial Black" panose="020B0A04020102020204" pitchFamily="34" charset="0"/>
              </a:rPr>
            </a:br>
            <a:endParaRPr lang="fr-FR" sz="3600" cap="small" dirty="0">
              <a:latin typeface="Arial Black" panose="020B0A040201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93CDD49-12DC-34F4-E497-55E1805FD046}"/>
              </a:ext>
            </a:extLst>
          </p:cNvPr>
          <p:cNvSpPr txBox="1"/>
          <p:nvPr/>
        </p:nvSpPr>
        <p:spPr>
          <a:xfrm>
            <a:off x="2140085" y="3392488"/>
            <a:ext cx="943582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dirty="0">
                <a:latin typeface="Arial Black" panose="020B0A04020102020204" pitchFamily="34" charset="0"/>
              </a:rPr>
              <a:t>Dans le désert monte un cri,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>« Voici qu'Il vient, l'Agneau de Dieu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>Aplanissez les chemins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>Devant ses pas ! »</a:t>
            </a:r>
          </a:p>
        </p:txBody>
      </p:sp>
    </p:spTree>
    <p:extLst>
      <p:ext uri="{BB962C8B-B14F-4D97-AF65-F5344CB8AC3E}">
        <p14:creationId xmlns:p14="http://schemas.microsoft.com/office/powerpoint/2010/main" val="28589242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303310-89BF-47DB-B464-FBC5D2DA66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29173B8D-57CF-D091-5805-EEA67AB973DD}"/>
              </a:ext>
            </a:extLst>
          </p:cNvPr>
          <p:cNvSpPr txBox="1"/>
          <p:nvPr/>
        </p:nvSpPr>
        <p:spPr>
          <a:xfrm>
            <a:off x="286965" y="166009"/>
            <a:ext cx="1128894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cap="small" dirty="0">
                <a:latin typeface="Arial Black" panose="020B0A04020102020204" pitchFamily="34" charset="0"/>
              </a:rPr>
              <a:t>Seigneur, viens nous sauver,</a:t>
            </a:r>
            <a:br>
              <a:rPr lang="fr-FR" sz="3600" cap="small" dirty="0">
                <a:latin typeface="Arial Black" panose="020B0A04020102020204" pitchFamily="34" charset="0"/>
              </a:rPr>
            </a:br>
            <a:r>
              <a:rPr lang="fr-FR" sz="3600" cap="small" dirty="0">
                <a:latin typeface="Arial Black" panose="020B0A04020102020204" pitchFamily="34" charset="0"/>
              </a:rPr>
              <a:t>Dieu avec nous, Emmanuel,</a:t>
            </a:r>
            <a:br>
              <a:rPr lang="fr-FR" sz="3600" cap="small" dirty="0">
                <a:latin typeface="Arial Black" panose="020B0A04020102020204" pitchFamily="34" charset="0"/>
              </a:rPr>
            </a:br>
            <a:r>
              <a:rPr lang="fr-FR" sz="3600" cap="small" dirty="0">
                <a:latin typeface="Arial Black" panose="020B0A04020102020204" pitchFamily="34" charset="0"/>
              </a:rPr>
              <a:t>Seigneur, viens nous sauver,</a:t>
            </a:r>
            <a:br>
              <a:rPr lang="fr-FR" sz="3600" cap="small" dirty="0">
                <a:latin typeface="Arial Black" panose="020B0A04020102020204" pitchFamily="34" charset="0"/>
              </a:rPr>
            </a:br>
            <a:r>
              <a:rPr lang="fr-FR" sz="3600" cap="small" dirty="0">
                <a:latin typeface="Arial Black" panose="020B0A04020102020204" pitchFamily="34" charset="0"/>
              </a:rPr>
              <a:t>Viens Seigneur Jésus !</a:t>
            </a:r>
            <a:br>
              <a:rPr lang="fr-FR" sz="3600" cap="small" dirty="0">
                <a:latin typeface="Arial Black" panose="020B0A04020102020204" pitchFamily="34" charset="0"/>
              </a:rPr>
            </a:br>
            <a:endParaRPr lang="fr-FR" sz="3600" cap="small" dirty="0">
              <a:latin typeface="Arial Black" panose="020B0A040201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467033A-F556-5F86-8DE9-0A4419CA8CDA}"/>
              </a:ext>
            </a:extLst>
          </p:cNvPr>
          <p:cNvSpPr txBox="1"/>
          <p:nvPr/>
        </p:nvSpPr>
        <p:spPr>
          <a:xfrm>
            <a:off x="2881818" y="3229505"/>
            <a:ext cx="1019215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dirty="0">
                <a:latin typeface="Arial Black" panose="020B0A04020102020204" pitchFamily="34" charset="0"/>
              </a:rPr>
              <a:t>La femme vierge a conçu,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>Par elle un Fils nous est donné,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>Celui qui vient nous sauver :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>L'Emmanuel !</a:t>
            </a:r>
          </a:p>
        </p:txBody>
      </p:sp>
    </p:spTree>
    <p:extLst>
      <p:ext uri="{BB962C8B-B14F-4D97-AF65-F5344CB8AC3E}">
        <p14:creationId xmlns:p14="http://schemas.microsoft.com/office/powerpoint/2010/main" val="2946747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9A8B1F2-CFC1-AD45-8A20-2B39DED4269B}"/>
              </a:ext>
            </a:extLst>
          </p:cNvPr>
          <p:cNvSpPr txBox="1"/>
          <p:nvPr/>
        </p:nvSpPr>
        <p:spPr>
          <a:xfrm>
            <a:off x="684989" y="1566952"/>
            <a:ext cx="10822022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Arial Black" panose="020B0A04020102020204" pitchFamily="34" charset="0"/>
              </a:rPr>
              <a:t>Bonne Nouvelle, cris et chansons,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Pour sauver son peuple, Dieu va venir.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Voix qui s´élève dans nos déserts.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cap="small" dirty="0">
                <a:latin typeface="Arial Black" panose="020B0A04020102020204" pitchFamily="34" charset="0"/>
              </a:rPr>
              <a:t>Il faut préparer la route au Seigneur.</a:t>
            </a:r>
            <a:br>
              <a:rPr lang="fr-FR" sz="4000" cap="small" dirty="0">
                <a:latin typeface="Arial Black" panose="020B0A04020102020204" pitchFamily="34" charset="0"/>
              </a:rPr>
            </a:br>
            <a:r>
              <a:rPr lang="fr-FR" sz="4000" cap="small" dirty="0">
                <a:latin typeface="Arial Black" panose="020B0A04020102020204" pitchFamily="34" charset="0"/>
              </a:rPr>
              <a:t>Il faut préparer la route au Seigneur</a:t>
            </a:r>
            <a:r>
              <a:rPr lang="fr-FR" cap="small" dirty="0"/>
              <a:t>.</a:t>
            </a:r>
            <a:br>
              <a:rPr lang="fr-FR" cap="small" dirty="0"/>
            </a:br>
            <a:br>
              <a:rPr lang="fr-FR" cap="small" dirty="0"/>
            </a:br>
            <a:endParaRPr lang="fr-FR" cap="small" dirty="0"/>
          </a:p>
        </p:txBody>
      </p:sp>
    </p:spTree>
    <p:extLst>
      <p:ext uri="{BB962C8B-B14F-4D97-AF65-F5344CB8AC3E}">
        <p14:creationId xmlns:p14="http://schemas.microsoft.com/office/powerpoint/2010/main" val="8981510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C821FD-207B-34CD-6EF2-DB90DD9B2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D827F928-092C-D18B-EFC5-8238B7817F74}"/>
              </a:ext>
            </a:extLst>
          </p:cNvPr>
          <p:cNvSpPr txBox="1"/>
          <p:nvPr/>
        </p:nvSpPr>
        <p:spPr>
          <a:xfrm>
            <a:off x="1590471" y="2169906"/>
            <a:ext cx="1128894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cap="small" dirty="0">
                <a:latin typeface="Arial Black" panose="020B0A04020102020204" pitchFamily="34" charset="0"/>
              </a:rPr>
              <a:t>Seigneur, viens nous sauver,</a:t>
            </a:r>
            <a:br>
              <a:rPr lang="fr-FR" sz="3600" cap="small" dirty="0">
                <a:latin typeface="Arial Black" panose="020B0A04020102020204" pitchFamily="34" charset="0"/>
              </a:rPr>
            </a:br>
            <a:r>
              <a:rPr lang="fr-FR" sz="3600" cap="small" dirty="0">
                <a:latin typeface="Arial Black" panose="020B0A04020102020204" pitchFamily="34" charset="0"/>
              </a:rPr>
              <a:t>Dieu avec nous, Emmanuel,</a:t>
            </a:r>
            <a:br>
              <a:rPr lang="fr-FR" sz="3600" cap="small" dirty="0">
                <a:latin typeface="Arial Black" panose="020B0A04020102020204" pitchFamily="34" charset="0"/>
              </a:rPr>
            </a:br>
            <a:r>
              <a:rPr lang="fr-FR" sz="3600" cap="small" dirty="0">
                <a:latin typeface="Arial Black" panose="020B0A04020102020204" pitchFamily="34" charset="0"/>
              </a:rPr>
              <a:t>Seigneur, viens nous sauver,</a:t>
            </a:r>
            <a:br>
              <a:rPr lang="fr-FR" sz="3600" cap="small" dirty="0">
                <a:latin typeface="Arial Black" panose="020B0A04020102020204" pitchFamily="34" charset="0"/>
              </a:rPr>
            </a:br>
            <a:r>
              <a:rPr lang="fr-FR" sz="3600" cap="small" dirty="0">
                <a:latin typeface="Arial Black" panose="020B0A04020102020204" pitchFamily="34" charset="0"/>
              </a:rPr>
              <a:t>Viens Seigneur Jésus !</a:t>
            </a:r>
            <a:br>
              <a:rPr lang="fr-FR" sz="3600" cap="small" dirty="0">
                <a:latin typeface="Arial Black" panose="020B0A04020102020204" pitchFamily="34" charset="0"/>
              </a:rPr>
            </a:br>
            <a:endParaRPr lang="fr-FR" sz="3600" cap="small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885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0B50437-0B37-3E31-A077-F951BD7924E1}"/>
              </a:ext>
            </a:extLst>
          </p:cNvPr>
          <p:cNvSpPr txBox="1"/>
          <p:nvPr/>
        </p:nvSpPr>
        <p:spPr>
          <a:xfrm>
            <a:off x="490436" y="2092086"/>
            <a:ext cx="1121112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Arial Black" panose="020B0A04020102020204" pitchFamily="34" charset="0"/>
              </a:rPr>
              <a:t>Terre nouvelle, monde nouveau,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Pour sauver son peuple, Dieu va venir.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Paix sur la terre, ciel parmi nous.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Il faut préparer la route au Seigneur.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Il faut préparer la route au Seigneur</a:t>
            </a:r>
            <a:r>
              <a:rPr lang="fr-FR" cap="small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85239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7960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41C44E7-45DA-B7E3-23D7-AAB8C1CE4231}"/>
              </a:ext>
            </a:extLst>
          </p:cNvPr>
          <p:cNvSpPr txBox="1"/>
          <p:nvPr/>
        </p:nvSpPr>
        <p:spPr>
          <a:xfrm>
            <a:off x="2154676" y="2767280"/>
            <a:ext cx="82344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000" cap="small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Béni sois-tu </a:t>
            </a:r>
          </a:p>
          <a:p>
            <a:pPr algn="ctr"/>
            <a:r>
              <a:rPr lang="fr-FR" sz="4000" cap="small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prends pitié de nous</a:t>
            </a:r>
            <a:r>
              <a:rPr lang="fr-FR" sz="40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fr-FR" sz="4000" dirty="0">
              <a:latin typeface="Arial Black" panose="020B0A040201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A14112-6A9E-6FE4-E85A-A4D2ACB1A239}"/>
              </a:ext>
            </a:extLst>
          </p:cNvPr>
          <p:cNvSpPr/>
          <p:nvPr/>
        </p:nvSpPr>
        <p:spPr>
          <a:xfrm>
            <a:off x="785920" y="438144"/>
            <a:ext cx="647091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Préparation pénitentielle </a:t>
            </a:r>
          </a:p>
        </p:txBody>
      </p:sp>
    </p:spTree>
    <p:extLst>
      <p:ext uri="{BB962C8B-B14F-4D97-AF65-F5344CB8AC3E}">
        <p14:creationId xmlns:p14="http://schemas.microsoft.com/office/powerpoint/2010/main" val="952679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4459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F94877F-AABF-FEC4-515A-1D0B4EA92D08}"/>
              </a:ext>
            </a:extLst>
          </p:cNvPr>
          <p:cNvSpPr txBox="1"/>
          <p:nvPr/>
        </p:nvSpPr>
        <p:spPr>
          <a:xfrm>
            <a:off x="1128409" y="2553033"/>
            <a:ext cx="1058369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cap="small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ces jours-là fleurira la justice, </a:t>
            </a:r>
          </a:p>
          <a:p>
            <a:r>
              <a:rPr lang="fr-FR" sz="4000" b="1" cap="small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grande paix jusqu’à la fin des temps</a:t>
            </a:r>
            <a:endParaRPr lang="fr-FR" sz="4000" cap="small" dirty="0">
              <a:latin typeface="Arial Black" panose="020B0A040201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57FA67-2168-693F-1031-DBDDEEBF825A}"/>
              </a:ext>
            </a:extLst>
          </p:cNvPr>
          <p:cNvSpPr/>
          <p:nvPr/>
        </p:nvSpPr>
        <p:spPr>
          <a:xfrm>
            <a:off x="629516" y="515964"/>
            <a:ext cx="210025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Psaume</a:t>
            </a:r>
            <a:r>
              <a:rPr lang="fr-FR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746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699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</TotalTime>
  <Words>793</Words>
  <Application>Microsoft Office PowerPoint</Application>
  <PresentationFormat>Grand écran</PresentationFormat>
  <Paragraphs>75</Paragraphs>
  <Slides>30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5" baseType="lpstr">
      <vt:lpstr>Aptos</vt:lpstr>
      <vt:lpstr>Aptos Display</vt:lpstr>
      <vt:lpstr>Arial</vt:lpstr>
      <vt:lpstr>Arial Black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MYRIAM JOUGLET</dc:creator>
  <cp:lastModifiedBy>Christine PENIN</cp:lastModifiedBy>
  <cp:revision>2</cp:revision>
  <dcterms:created xsi:type="dcterms:W3CDTF">2025-11-23T17:16:07Z</dcterms:created>
  <dcterms:modified xsi:type="dcterms:W3CDTF">2025-11-28T15:00:22Z</dcterms:modified>
</cp:coreProperties>
</file>