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468" r:id="rId3"/>
    <p:sldId id="470" r:id="rId4"/>
    <p:sldId id="491" r:id="rId5"/>
    <p:sldId id="471" r:id="rId6"/>
    <p:sldId id="492" r:id="rId7"/>
    <p:sldId id="472" r:id="rId8"/>
    <p:sldId id="493" r:id="rId9"/>
    <p:sldId id="474" r:id="rId10"/>
    <p:sldId id="494" r:id="rId11"/>
    <p:sldId id="353" r:id="rId12"/>
    <p:sldId id="498" r:id="rId13"/>
    <p:sldId id="519" r:id="rId14"/>
    <p:sldId id="501" r:id="rId15"/>
    <p:sldId id="502" r:id="rId16"/>
    <p:sldId id="504" r:id="rId17"/>
    <p:sldId id="503" r:id="rId18"/>
    <p:sldId id="500" r:id="rId19"/>
    <p:sldId id="432" r:id="rId20"/>
    <p:sldId id="451" r:id="rId21"/>
    <p:sldId id="293" r:id="rId22"/>
    <p:sldId id="452" r:id="rId23"/>
    <p:sldId id="303" r:id="rId24"/>
    <p:sldId id="453" r:id="rId25"/>
    <p:sldId id="466" r:id="rId26"/>
    <p:sldId id="467" r:id="rId27"/>
    <p:sldId id="508" r:id="rId28"/>
    <p:sldId id="509" r:id="rId29"/>
    <p:sldId id="520" r:id="rId30"/>
    <p:sldId id="521" r:id="rId31"/>
    <p:sldId id="523" r:id="rId32"/>
    <p:sldId id="524" r:id="rId33"/>
    <p:sldId id="525" r:id="rId34"/>
    <p:sldId id="526" r:id="rId35"/>
    <p:sldId id="527" r:id="rId36"/>
    <p:sldId id="528" r:id="rId37"/>
    <p:sldId id="514" r:id="rId38"/>
    <p:sldId id="513" r:id="rId39"/>
    <p:sldId id="455" r:id="rId40"/>
    <p:sldId id="476" r:id="rId41"/>
    <p:sldId id="517" r:id="rId42"/>
    <p:sldId id="477" r:id="rId43"/>
    <p:sldId id="360" r:id="rId44"/>
    <p:sldId id="380" r:id="rId45"/>
    <p:sldId id="433" r:id="rId46"/>
    <p:sldId id="415" r:id="rId47"/>
    <p:sldId id="435" r:id="rId48"/>
    <p:sldId id="441" r:id="rId49"/>
    <p:sldId id="478" r:id="rId50"/>
    <p:sldId id="529" r:id="rId51"/>
    <p:sldId id="530" r:id="rId52"/>
    <p:sldId id="531" r:id="rId53"/>
    <p:sldId id="532" r:id="rId54"/>
    <p:sldId id="444" r:id="rId55"/>
    <p:sldId id="537" r:id="rId56"/>
    <p:sldId id="539" r:id="rId57"/>
    <p:sldId id="538" r:id="rId58"/>
    <p:sldId id="277" r:id="rId59"/>
    <p:sldId id="407" r:id="rId60"/>
    <p:sldId id="533" r:id="rId61"/>
    <p:sldId id="438" r:id="rId62"/>
    <p:sldId id="534" r:id="rId63"/>
    <p:sldId id="485" r:id="rId64"/>
    <p:sldId id="535" r:id="rId65"/>
    <p:sldId id="536" r:id="rId66"/>
    <p:sldId id="518" r:id="rId6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tine PENIN" initials="CP" lastIdx="1" clrIdx="0">
    <p:extLst>
      <p:ext uri="{19B8F6BF-5375-455C-9EA6-DF929625EA0E}">
        <p15:presenceInfo xmlns:p15="http://schemas.microsoft.com/office/powerpoint/2012/main" userId="80b07815ccff064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commentAuthors" Target="commentAuthors.xml"/><Relationship Id="rId7" Type="http://schemas.openxmlformats.org/officeDocument/2006/relationships/slide" Target="slides/slide6.xml"/><Relationship Id="rId71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15/01/2026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1454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15/01/2026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8771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15/01/2026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9674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15/01/2026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8365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15/01/2026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6430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15/01/2026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7316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15/01/2026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4753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15/01/2026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9650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15/01/2026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5558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15/01/2026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0252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15/01/2026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0220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40CD2B-700C-45FB-965D-DEADA9261330}" type="datetimeFigureOut">
              <a:rPr lang="fr-FR" smtClean="0"/>
              <a:t>15/01/2026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88767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0964488-F5FE-4654-900E-38BFD567F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56476" y="471791"/>
            <a:ext cx="4464649" cy="4191649"/>
          </a:xfrm>
        </p:spPr>
        <p:txBody>
          <a:bodyPr>
            <a:noAutofit/>
          </a:bodyPr>
          <a:lstStyle/>
          <a:p>
            <a:pPr algn="ctr"/>
            <a:r>
              <a:rPr lang="fr-FR" sz="4800" dirty="0">
                <a:latin typeface="Arial Black" panose="020B0A04020102020204" pitchFamily="34" charset="0"/>
              </a:rPr>
              <a:t> </a:t>
            </a:r>
            <a:br>
              <a:rPr lang="fr-FR" sz="4800" dirty="0">
                <a:latin typeface="Arial Black" panose="020B0A04020102020204" pitchFamily="34" charset="0"/>
              </a:rPr>
            </a:br>
            <a:r>
              <a:rPr lang="fr-FR" sz="4800" dirty="0">
                <a:latin typeface="Arial Black" panose="020B0A04020102020204" pitchFamily="34" charset="0"/>
              </a:rPr>
              <a:t> </a:t>
            </a:r>
            <a:br>
              <a:rPr lang="fr-FR" sz="4800" dirty="0">
                <a:latin typeface="Arial Black" panose="020B0A04020102020204" pitchFamily="34" charset="0"/>
              </a:rPr>
            </a:br>
            <a:r>
              <a:rPr lang="fr-FR" sz="4800" dirty="0">
                <a:latin typeface="Arial Black" panose="020B0A04020102020204" pitchFamily="34" charset="0"/>
              </a:rPr>
              <a:t>MESSES DES 24 et 25 JANVIER 2026</a:t>
            </a:r>
            <a:br>
              <a:rPr lang="fr-FR" sz="4800" dirty="0">
                <a:latin typeface="Arial Black" panose="020B0A04020102020204" pitchFamily="34" charset="0"/>
              </a:rPr>
            </a:br>
            <a:endParaRPr lang="fr-FR" sz="4800" dirty="0">
              <a:latin typeface="Arial Black" panose="020B0A04020102020204" pitchFamily="34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F2B4F75D-4F72-520F-B067-AAA4EE7FF407}"/>
              </a:ext>
            </a:extLst>
          </p:cNvPr>
          <p:cNvSpPr txBox="1"/>
          <p:nvPr/>
        </p:nvSpPr>
        <p:spPr>
          <a:xfrm>
            <a:off x="1631351" y="4816549"/>
            <a:ext cx="89458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800" dirty="0">
                <a:latin typeface="Arial Black" panose="020B0A04020102020204" pitchFamily="34" charset="0"/>
                <a:ea typeface="+mj-ea"/>
                <a:cs typeface="+mj-cs"/>
              </a:rPr>
              <a:t>Dimanche de La Parole de Dieu</a:t>
            </a:r>
          </a:p>
          <a:p>
            <a:pPr algn="ctr"/>
            <a:endParaRPr lang="fr-FR" sz="4800" dirty="0">
              <a:latin typeface="Arial Black" panose="020B0A04020102020204" pitchFamily="34" charset="0"/>
              <a:ea typeface="+mj-ea"/>
              <a:cs typeface="+mj-cs"/>
            </a:endParaRPr>
          </a:p>
        </p:txBody>
      </p:sp>
      <p:pic>
        <p:nvPicPr>
          <p:cNvPr id="1026" name="Picture 2" descr="Méditation du jour : mercredi 4 novembre - Diocèse de Metz">
            <a:extLst>
              <a:ext uri="{FF2B5EF4-FFF2-40B4-BE49-F238E27FC236}">
                <a16:creationId xmlns:a16="http://schemas.microsoft.com/office/drawing/2014/main" id="{FC8E28A7-37D1-7D52-2098-5AF047D790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910" y="676219"/>
            <a:ext cx="5162830" cy="3589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73312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F8DB6E-CFB1-4930-8A06-49F990682E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EE1521B9-DAB0-D6AB-3CF4-9509B5CC8194}"/>
              </a:ext>
            </a:extLst>
          </p:cNvPr>
          <p:cNvSpPr txBox="1"/>
          <p:nvPr/>
        </p:nvSpPr>
        <p:spPr>
          <a:xfrm>
            <a:off x="51063" y="964676"/>
            <a:ext cx="12089873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R. Que vive mon âme à te louer !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 as posé une lampe, une lumière sur ma route,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 parole, Seigneur, ta parole, Seigneur </a:t>
            </a:r>
            <a:endParaRPr kumimoji="0" lang="fr-FR" sz="4400" b="0" i="1" u="none" strike="noStrike" kern="1200" cap="small" spc="0" normalizeH="0" baseline="0" noProof="0" dirty="0">
              <a:ln>
                <a:solidFill>
                  <a:prstClr val="white"/>
                </a:solidFill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61665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98539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5073BA-7010-7087-0809-CDB7586AE3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20642737-51D0-CB53-F352-9FB8ACC91EFD}"/>
              </a:ext>
            </a:extLst>
          </p:cNvPr>
          <p:cNvSpPr txBox="1"/>
          <p:nvPr/>
        </p:nvSpPr>
        <p:spPr>
          <a:xfrm rot="10800000" flipH="1" flipV="1">
            <a:off x="685800" y="753541"/>
            <a:ext cx="108204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Kyrie, eleison, Kyrie, eleison</a:t>
            </a:r>
          </a:p>
          <a:p>
            <a:endParaRPr lang="fr-FR" sz="4400" cap="small" dirty="0">
              <a:ln>
                <a:solidFill>
                  <a:prstClr val="white"/>
                </a:solidFill>
              </a:ln>
              <a:solidFill>
                <a:prstClr val="white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  <a:p>
            <a:r>
              <a:rPr lang="fr-FR" sz="4400" cap="small" dirty="0" err="1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Christe</a:t>
            </a:r>
            <a:r>
              <a:rPr lang="fr-FR" sz="44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, eleison, </a:t>
            </a:r>
            <a:r>
              <a:rPr lang="fr-FR" sz="4400" cap="small" dirty="0" err="1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Christe</a:t>
            </a:r>
            <a:r>
              <a:rPr lang="fr-FR" sz="44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, eleison</a:t>
            </a:r>
          </a:p>
          <a:p>
            <a:endParaRPr lang="fr-FR" sz="4400" cap="small" dirty="0">
              <a:ln>
                <a:solidFill>
                  <a:prstClr val="white"/>
                </a:solidFill>
              </a:ln>
              <a:solidFill>
                <a:prstClr val="white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  <a:p>
            <a:r>
              <a:rPr lang="fr-FR" sz="44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Kyrie, eleison, Kyrie, eleison</a:t>
            </a:r>
          </a:p>
          <a:p>
            <a:endParaRPr lang="fr-FR" sz="4400" cap="small" dirty="0">
              <a:ln>
                <a:solidFill>
                  <a:prstClr val="white"/>
                </a:solidFill>
              </a:ln>
              <a:solidFill>
                <a:prstClr val="white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21303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42007B-58A9-5AE9-922D-77DCFCAB2C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6439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30A819-C77B-F496-59AC-71E0525661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9DD4D879-CB91-12D0-5D41-0CB8D742D5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2947" y="490002"/>
            <a:ext cx="11806105" cy="5612235"/>
          </a:xfrm>
        </p:spPr>
        <p:txBody>
          <a:bodyPr>
            <a:noAutofit/>
          </a:bodyPr>
          <a:lstStyle/>
          <a:p>
            <a:pPr algn="l"/>
            <a:r>
              <a:rPr lang="fr-FR" sz="4400" dirty="0">
                <a:latin typeface="Arial Black" panose="020B0A04020102020204" pitchFamily="34" charset="0"/>
              </a:rPr>
              <a:t>Gloire à Dieu, au plus haut des cieux,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et paix sur la terre aux hommes qu’il aime.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Nous te louons, nous te bénissons, nous t’adorons,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Nous te glorifions, nous te rendons grâce,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pour ton immense gloire,</a:t>
            </a:r>
          </a:p>
        </p:txBody>
      </p:sp>
    </p:spTree>
    <p:extLst>
      <p:ext uri="{BB962C8B-B14F-4D97-AF65-F5344CB8AC3E}">
        <p14:creationId xmlns:p14="http://schemas.microsoft.com/office/powerpoint/2010/main" val="10928671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DEB286-22D3-789E-6A74-C2842CA539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ED5ED9BE-BE6B-434F-C0A1-8B3AC37250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459" y="938237"/>
            <a:ext cx="11806105" cy="5612235"/>
          </a:xfrm>
        </p:spPr>
        <p:txBody>
          <a:bodyPr>
            <a:noAutofit/>
          </a:bodyPr>
          <a:lstStyle/>
          <a:p>
            <a:pPr algn="l"/>
            <a:r>
              <a:rPr lang="fr-FR" sz="4400" dirty="0">
                <a:latin typeface="Arial Black" panose="020B0A04020102020204" pitchFamily="34" charset="0"/>
              </a:rPr>
              <a:t>Seigneur Dieu, Roi du ciel,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Dieu le Père tout-puissant.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Seigneur, Fils unique, Jésus Christ,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Seigneur Dieu, Agneau de Dieu, le Fils du Père ;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Toi qui enlèves le péché du monde,</a:t>
            </a:r>
          </a:p>
        </p:txBody>
      </p:sp>
    </p:spTree>
    <p:extLst>
      <p:ext uri="{BB962C8B-B14F-4D97-AF65-F5344CB8AC3E}">
        <p14:creationId xmlns:p14="http://schemas.microsoft.com/office/powerpoint/2010/main" val="9310239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35DAF7-4BC4-AB87-975C-1123A57ABF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A90D3180-DD60-19A3-025B-71C839E17D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459" y="938237"/>
            <a:ext cx="11806105" cy="5612235"/>
          </a:xfrm>
        </p:spPr>
        <p:txBody>
          <a:bodyPr>
            <a:noAutofit/>
          </a:bodyPr>
          <a:lstStyle/>
          <a:p>
            <a:pPr algn="l"/>
            <a:r>
              <a:rPr lang="fr-FR" sz="4400" dirty="0">
                <a:latin typeface="Arial Black" panose="020B0A04020102020204" pitchFamily="34" charset="0"/>
              </a:rPr>
              <a:t>prends pitié de nous ;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Toi qui enlèves le péché du monde,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reçois notre prière ;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Toi qui es assis à la droite du Père,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prends pitié de nous.</a:t>
            </a:r>
          </a:p>
        </p:txBody>
      </p:sp>
    </p:spTree>
    <p:extLst>
      <p:ext uri="{BB962C8B-B14F-4D97-AF65-F5344CB8AC3E}">
        <p14:creationId xmlns:p14="http://schemas.microsoft.com/office/powerpoint/2010/main" val="24413807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F7FAB2-37EF-D011-2C8A-739124C1C1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EF8D8603-9A95-56FA-6A6F-09DDC5D683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459" y="938237"/>
            <a:ext cx="11806105" cy="5612235"/>
          </a:xfrm>
        </p:spPr>
        <p:txBody>
          <a:bodyPr>
            <a:noAutofit/>
          </a:bodyPr>
          <a:lstStyle/>
          <a:p>
            <a:pPr algn="l"/>
            <a:r>
              <a:rPr lang="fr-FR" sz="4400" dirty="0">
                <a:latin typeface="Arial Black" panose="020B0A04020102020204" pitchFamily="34" charset="0"/>
              </a:rPr>
              <a:t>Car toi seul es saint,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Toi seul es Seigneur,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Toi seul es le Très-Haut :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Jésus Christ, avec le Saint-Esprit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Dans la gloire de Dieu le Père. Amen.</a:t>
            </a:r>
          </a:p>
        </p:txBody>
      </p:sp>
    </p:spTree>
    <p:extLst>
      <p:ext uri="{BB962C8B-B14F-4D97-AF65-F5344CB8AC3E}">
        <p14:creationId xmlns:p14="http://schemas.microsoft.com/office/powerpoint/2010/main" val="29837575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9A99F8-72F5-9575-320D-2ACAD164A8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41999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5F2FBADA-D977-343D-6004-3FA5C329BC83}"/>
              </a:ext>
            </a:extLst>
          </p:cNvPr>
          <p:cNvSpPr txBox="1"/>
          <p:nvPr/>
        </p:nvSpPr>
        <p:spPr>
          <a:xfrm>
            <a:off x="2419815" y="1237114"/>
            <a:ext cx="7301259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3600" b="1" dirty="0">
                <a:latin typeface="Arial Black" panose="020B0A04020102020204" pitchFamily="34" charset="0"/>
                <a:ea typeface="Calibri" panose="020F0502020204030204" pitchFamily="34" charset="0"/>
              </a:rPr>
              <a:t>Lecture du livre </a:t>
            </a:r>
          </a:p>
          <a:p>
            <a:pPr algn="ctr"/>
            <a:r>
              <a:rPr lang="fr-FR" sz="3600" b="1" dirty="0">
                <a:latin typeface="Arial Black" panose="020B0A04020102020204" pitchFamily="34" charset="0"/>
                <a:ea typeface="Calibri" panose="020F0502020204030204" pitchFamily="34" charset="0"/>
              </a:rPr>
              <a:t>du prophète Isaïe</a:t>
            </a:r>
          </a:p>
          <a:p>
            <a:pPr algn="ctr"/>
            <a:r>
              <a:rPr lang="fr-FR" sz="3600" b="1" dirty="0">
                <a:latin typeface="Arial Black" panose="020B0A04020102020204" pitchFamily="34" charset="0"/>
                <a:ea typeface="Calibri" panose="020F0502020204030204" pitchFamily="34" charset="0"/>
              </a:rPr>
              <a:t>(8, 23b-9,3)</a:t>
            </a:r>
            <a:endParaRPr lang="fr-FR" sz="36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6451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60C4552A-C53B-FDBD-066E-AA31A7F222A5}"/>
              </a:ext>
            </a:extLst>
          </p:cNvPr>
          <p:cNvSpPr txBox="1"/>
          <p:nvPr/>
        </p:nvSpPr>
        <p:spPr>
          <a:xfrm>
            <a:off x="51063" y="964676"/>
            <a:ext cx="12089873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R. Que vive mon âme à te louer !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 as posé une lampe, une lumière sur ma route,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 parole, Seigneur, ta parole, Seigneur </a:t>
            </a:r>
            <a:endParaRPr kumimoji="0" lang="fr-FR" sz="4400" b="0" i="1" u="none" strike="noStrike" kern="1200" cap="small" spc="0" normalizeH="0" baseline="0" noProof="0" dirty="0">
              <a:ln>
                <a:solidFill>
                  <a:prstClr val="white"/>
                </a:solidFill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0771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65ABF9-E5AF-E7CD-3C66-D3156C6E37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144208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B49063A5-78AA-4121-A6E8-2519A347FBF7}"/>
              </a:ext>
            </a:extLst>
          </p:cNvPr>
          <p:cNvSpPr txBox="1"/>
          <p:nvPr/>
        </p:nvSpPr>
        <p:spPr>
          <a:xfrm>
            <a:off x="370193" y="444101"/>
            <a:ext cx="11451613" cy="29238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000" u="sng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Psaume 26 :</a:t>
            </a:r>
          </a:p>
          <a:p>
            <a:endParaRPr lang="fr-FR" sz="4800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Seigneur est ma lumière et mon salut.</a:t>
            </a:r>
          </a:p>
        </p:txBody>
      </p:sp>
    </p:spTree>
    <p:extLst>
      <p:ext uri="{BB962C8B-B14F-4D97-AF65-F5344CB8AC3E}">
        <p14:creationId xmlns:p14="http://schemas.microsoft.com/office/powerpoint/2010/main" val="34133205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2739C6-9143-DC84-03E9-4DCEAD8D5A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38757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7D2C4FB3-8FE6-1281-4201-E1FBD7B58AEC}"/>
              </a:ext>
            </a:extLst>
          </p:cNvPr>
          <p:cNvSpPr txBox="1"/>
          <p:nvPr/>
        </p:nvSpPr>
        <p:spPr>
          <a:xfrm>
            <a:off x="2419815" y="1237114"/>
            <a:ext cx="7301259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3600" b="1" dirty="0">
                <a:latin typeface="Arial Black" panose="020B0A04020102020204" pitchFamily="34" charset="0"/>
                <a:ea typeface="Calibri" panose="020F0502020204030204" pitchFamily="34" charset="0"/>
              </a:rPr>
              <a:t>Lecture de saint Paul apôtre aux Corinthiens </a:t>
            </a:r>
          </a:p>
          <a:p>
            <a:pPr algn="ctr"/>
            <a:r>
              <a:rPr lang="fr-FR" sz="3600" b="1" dirty="0">
                <a:latin typeface="Arial Black" panose="020B0A04020102020204" pitchFamily="34" charset="0"/>
                <a:ea typeface="Calibri" panose="020F0502020204030204" pitchFamily="34" charset="0"/>
              </a:rPr>
              <a:t>(1, 10-13.17)</a:t>
            </a:r>
            <a:endParaRPr lang="fr-FR" sz="36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98200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3AA0B3-28E6-2D46-BB54-207EEAE5D9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25745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EC7BFE-3B6F-52E9-F3DE-B2E23FA67C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2D6AD843-9980-9D23-593A-78875932B442}"/>
              </a:ext>
            </a:extLst>
          </p:cNvPr>
          <p:cNvSpPr txBox="1"/>
          <p:nvPr/>
        </p:nvSpPr>
        <p:spPr>
          <a:xfrm>
            <a:off x="370193" y="1950172"/>
            <a:ext cx="1145161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40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Évangile de Jésus Christ </a:t>
            </a:r>
          </a:p>
          <a:p>
            <a:pPr algn="ctr"/>
            <a:r>
              <a:rPr lang="fr-FR" sz="40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selon saint Matthieu (4, 12-23)</a:t>
            </a:r>
            <a:endParaRPr lang="fr-FR" sz="4800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211700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B425C4-77F0-2B5B-4B84-E0A6A4FF0B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049385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DC6A0D-B7DB-CA98-177F-4AAD2A9E10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7F74FFD7-8235-9F91-70EE-0B07E9600802}"/>
              </a:ext>
            </a:extLst>
          </p:cNvPr>
          <p:cNvSpPr txBox="1"/>
          <p:nvPr/>
        </p:nvSpPr>
        <p:spPr>
          <a:xfrm>
            <a:off x="370193" y="444101"/>
            <a:ext cx="11451613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000" u="sng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Prière universelle :</a:t>
            </a:r>
          </a:p>
          <a:p>
            <a:endParaRPr lang="fr-FR" sz="4800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Nous levons les yeux vers ta lumière </a:t>
            </a:r>
          </a:p>
          <a:p>
            <a:endParaRPr lang="fr-FR" sz="4800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Notre père écoute nos prières.</a:t>
            </a:r>
          </a:p>
        </p:txBody>
      </p:sp>
    </p:spTree>
    <p:extLst>
      <p:ext uri="{BB962C8B-B14F-4D97-AF65-F5344CB8AC3E}">
        <p14:creationId xmlns:p14="http://schemas.microsoft.com/office/powerpoint/2010/main" val="34598382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040580-9186-77D9-8331-57577AA8EE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9299579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EF6CCE-FA13-6610-19CC-8F08744F32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CC25BF5-E76B-911E-F5CB-8AF010D961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459" y="938237"/>
            <a:ext cx="11806105" cy="5612235"/>
          </a:xfrm>
        </p:spPr>
        <p:txBody>
          <a:bodyPr>
            <a:noAutofit/>
          </a:bodyPr>
          <a:lstStyle/>
          <a:p>
            <a:pPr algn="l"/>
            <a:r>
              <a:rPr lang="fr-FR" sz="4400" u="sng" dirty="0">
                <a:ln>
                  <a:solidFill>
                    <a:schemeClr val="tx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OFFERTOIRE :</a:t>
            </a:r>
          </a:p>
          <a:p>
            <a:pPr algn="l"/>
            <a:endParaRPr lang="fr-FR" sz="4400" dirty="0">
              <a:latin typeface="Arial Black" panose="020B0A04020102020204" pitchFamily="34" charset="0"/>
            </a:endParaRP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R/Jésus, me voici devant toi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Tout simplement dans le silence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Rien n'est plus important pour moi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Que d'habiter en ta présence</a:t>
            </a:r>
          </a:p>
        </p:txBody>
      </p:sp>
    </p:spTree>
    <p:extLst>
      <p:ext uri="{BB962C8B-B14F-4D97-AF65-F5344CB8AC3E}">
        <p14:creationId xmlns:p14="http://schemas.microsoft.com/office/powerpoint/2010/main" val="1319335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76531C2-EE34-C9C9-4B46-213AE6DD3174}"/>
              </a:ext>
            </a:extLst>
          </p:cNvPr>
          <p:cNvSpPr txBox="1"/>
          <p:nvPr/>
        </p:nvSpPr>
        <p:spPr>
          <a:xfrm>
            <a:off x="204254" y="740558"/>
            <a:ext cx="11987746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1- Heureux ceux qui marchent dans tes voies, Seigneur !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tout mon </a:t>
            </a:r>
            <a:r>
              <a:rPr kumimoji="0" lang="fr-FR" sz="4400" b="0" i="0" u="none" strike="noStrike" kern="1200" cap="small" spc="0" normalizeH="0" baseline="0" noProof="0" dirty="0" err="1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coeur</a:t>
            </a: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je veux garder ta parole,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 me délaisse pas, Dieu de ma joie. </a:t>
            </a:r>
            <a:endParaRPr kumimoji="0" lang="fr-FR" sz="4400" b="0" i="1" u="none" strike="noStrike" kern="1200" cap="small" spc="0" normalizeH="0" baseline="0" noProof="0" dirty="0">
              <a:ln>
                <a:solidFill>
                  <a:prstClr val="white"/>
                </a:solidFill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988771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69786D-130E-0F39-7962-1504736D55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3B77426F-D3F1-2F17-3C50-DED1F5A994F8}"/>
              </a:ext>
            </a:extLst>
          </p:cNvPr>
          <p:cNvSpPr txBox="1"/>
          <p:nvPr/>
        </p:nvSpPr>
        <p:spPr>
          <a:xfrm>
            <a:off x="3048000" y="2828836"/>
            <a:ext cx="6096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Jésus, me voici devant toi</a:t>
            </a:r>
            <a:br>
              <a:rPr lang="fr-FR" dirty="0"/>
            </a:br>
            <a:r>
              <a:rPr lang="fr-FR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Tout simplement dans le silence</a:t>
            </a:r>
            <a:br>
              <a:rPr lang="fr-FR" dirty="0"/>
            </a:br>
            <a:r>
              <a:rPr lang="fr-FR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Rien n'est plus important pour moi</a:t>
            </a:r>
            <a:br>
              <a:rPr lang="fr-FR" dirty="0"/>
            </a:br>
            <a:r>
              <a:rPr lang="fr-FR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Que d'habiter en ta présence</a:t>
            </a:r>
            <a:endParaRPr lang="fr-FR" dirty="0"/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43145060-28F1-0F5F-29FE-9DAB858392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459" y="938237"/>
            <a:ext cx="11806105" cy="5612235"/>
          </a:xfrm>
        </p:spPr>
        <p:txBody>
          <a:bodyPr>
            <a:noAutofit/>
          </a:bodyPr>
          <a:lstStyle/>
          <a:p>
            <a:pPr algn="l"/>
            <a:r>
              <a:rPr lang="fr-FR" sz="4400" dirty="0">
                <a:latin typeface="Arial Black" panose="020B0A04020102020204" pitchFamily="34" charset="0"/>
              </a:rPr>
              <a:t>1. Avec des larmes dans les yeux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Ou plein de joie sur le visage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Des rêves fous ou dangereux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Un </a:t>
            </a:r>
            <a:r>
              <a:rPr lang="fr-FR" sz="4400" dirty="0" err="1">
                <a:latin typeface="Arial Black" panose="020B0A04020102020204" pitchFamily="34" charset="0"/>
              </a:rPr>
              <a:t>coeur</a:t>
            </a:r>
            <a:r>
              <a:rPr lang="fr-FR" sz="4400" dirty="0">
                <a:latin typeface="Arial Black" panose="020B0A04020102020204" pitchFamily="34" charset="0"/>
              </a:rPr>
              <a:t> qui recherche un rivage</a:t>
            </a:r>
          </a:p>
        </p:txBody>
      </p:sp>
    </p:spTree>
    <p:extLst>
      <p:ext uri="{BB962C8B-B14F-4D97-AF65-F5344CB8AC3E}">
        <p14:creationId xmlns:p14="http://schemas.microsoft.com/office/powerpoint/2010/main" val="127611467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5D909D-76CD-0095-7389-92EA7104B2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93159DBE-CF2F-47FB-C7CA-9C8EB13FF7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459" y="938237"/>
            <a:ext cx="11806105" cy="5612235"/>
          </a:xfrm>
        </p:spPr>
        <p:txBody>
          <a:bodyPr>
            <a:noAutofit/>
          </a:bodyPr>
          <a:lstStyle/>
          <a:p>
            <a:pPr algn="l"/>
            <a:r>
              <a:rPr lang="fr-FR" sz="4400" dirty="0">
                <a:latin typeface="Arial Black" panose="020B0A04020102020204" pitchFamily="34" charset="0"/>
              </a:rPr>
              <a:t>R/Jésus, me voici devant toi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Tout simplement dans le silence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Rien n'est plus important pour moi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Que d'habiter en ta présence</a:t>
            </a:r>
          </a:p>
        </p:txBody>
      </p:sp>
    </p:spTree>
    <p:extLst>
      <p:ext uri="{BB962C8B-B14F-4D97-AF65-F5344CB8AC3E}">
        <p14:creationId xmlns:p14="http://schemas.microsoft.com/office/powerpoint/2010/main" val="414944126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1FBAA6-248A-CC61-6672-66DABB2913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4AFFE6DB-D783-39BD-B963-5A0B38E4EDBF}"/>
              </a:ext>
            </a:extLst>
          </p:cNvPr>
          <p:cNvSpPr txBox="1"/>
          <p:nvPr/>
        </p:nvSpPr>
        <p:spPr>
          <a:xfrm>
            <a:off x="3048000" y="2828836"/>
            <a:ext cx="6096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Jésus, me voici devant toi</a:t>
            </a:r>
            <a:br>
              <a:rPr lang="fr-FR" dirty="0"/>
            </a:br>
            <a:r>
              <a:rPr lang="fr-FR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Tout simplement dans le silence</a:t>
            </a:r>
            <a:br>
              <a:rPr lang="fr-FR" dirty="0"/>
            </a:br>
            <a:r>
              <a:rPr lang="fr-FR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Rien n'est plus important pour moi</a:t>
            </a:r>
            <a:br>
              <a:rPr lang="fr-FR" dirty="0"/>
            </a:br>
            <a:r>
              <a:rPr lang="fr-FR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Que d'habiter en ta présence</a:t>
            </a:r>
            <a:endParaRPr lang="fr-FR" dirty="0"/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4285E273-1F77-1273-D5D0-31C0E50E91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459" y="938237"/>
            <a:ext cx="11806105" cy="5612235"/>
          </a:xfrm>
        </p:spPr>
        <p:txBody>
          <a:bodyPr>
            <a:noAutofit/>
          </a:bodyPr>
          <a:lstStyle/>
          <a:p>
            <a:pPr algn="l"/>
            <a:r>
              <a:rPr lang="fr-FR" sz="4400" dirty="0">
                <a:latin typeface="Arial Black" panose="020B0A04020102020204" pitchFamily="34" charset="0"/>
              </a:rPr>
              <a:t>2. Avec l'orage ou le ciel bleu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Avec ce monde et ses naufrages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Ceux qui te prient ou bien tous ceux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Qui restent sourds à ton message</a:t>
            </a:r>
          </a:p>
        </p:txBody>
      </p:sp>
    </p:spTree>
    <p:extLst>
      <p:ext uri="{BB962C8B-B14F-4D97-AF65-F5344CB8AC3E}">
        <p14:creationId xmlns:p14="http://schemas.microsoft.com/office/powerpoint/2010/main" val="93903510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E33453-CD45-5156-B453-B0E0C98816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73DE8F7-DD0C-ADDD-1AC1-DEF32C1B4F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459" y="938237"/>
            <a:ext cx="11806105" cy="5612235"/>
          </a:xfrm>
        </p:spPr>
        <p:txBody>
          <a:bodyPr>
            <a:noAutofit/>
          </a:bodyPr>
          <a:lstStyle/>
          <a:p>
            <a:pPr algn="l"/>
            <a:r>
              <a:rPr lang="fr-FR" sz="4400" dirty="0">
                <a:latin typeface="Arial Black" panose="020B0A04020102020204" pitchFamily="34" charset="0"/>
              </a:rPr>
              <a:t>R/Jésus, me voici devant toi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Tout simplement dans le silence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Rien n'est plus important pour moi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Que d'habiter en ta présence</a:t>
            </a:r>
          </a:p>
        </p:txBody>
      </p:sp>
    </p:spTree>
    <p:extLst>
      <p:ext uri="{BB962C8B-B14F-4D97-AF65-F5344CB8AC3E}">
        <p14:creationId xmlns:p14="http://schemas.microsoft.com/office/powerpoint/2010/main" val="24777109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6BC079-6EF3-DE78-899D-BB7960473E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D896DA2E-EBF7-2C16-F6BB-830785C90DA7}"/>
              </a:ext>
            </a:extLst>
          </p:cNvPr>
          <p:cNvSpPr txBox="1"/>
          <p:nvPr/>
        </p:nvSpPr>
        <p:spPr>
          <a:xfrm>
            <a:off x="3048000" y="2828836"/>
            <a:ext cx="6096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Jésus, me voici devant toi</a:t>
            </a:r>
            <a:br>
              <a:rPr lang="fr-FR" dirty="0"/>
            </a:br>
            <a:r>
              <a:rPr lang="fr-FR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Tout simplement dans le silence</a:t>
            </a:r>
            <a:br>
              <a:rPr lang="fr-FR" dirty="0"/>
            </a:br>
            <a:r>
              <a:rPr lang="fr-FR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Rien n'est plus important pour moi</a:t>
            </a:r>
            <a:br>
              <a:rPr lang="fr-FR" dirty="0"/>
            </a:br>
            <a:r>
              <a:rPr lang="fr-FR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Que d'habiter en ta présence</a:t>
            </a:r>
            <a:endParaRPr lang="fr-FR" dirty="0"/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BB70D476-D768-9869-AE8B-FC40EE8226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459" y="938237"/>
            <a:ext cx="11806105" cy="5612235"/>
          </a:xfrm>
        </p:spPr>
        <p:txBody>
          <a:bodyPr>
            <a:noAutofit/>
          </a:bodyPr>
          <a:lstStyle/>
          <a:p>
            <a:pPr algn="l"/>
            <a:r>
              <a:rPr lang="fr-FR" sz="4400" dirty="0">
                <a:latin typeface="Arial Black" panose="020B0A04020102020204" pitchFamily="34" charset="0"/>
              </a:rPr>
              <a:t>3. Quand viendra-t-il ton jour, mon Dieu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Où j'apercevrai ton visage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Tu seras là, c'est merveilleux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Les bras ouverts sur mon passage</a:t>
            </a:r>
          </a:p>
        </p:txBody>
      </p:sp>
    </p:spTree>
    <p:extLst>
      <p:ext uri="{BB962C8B-B14F-4D97-AF65-F5344CB8AC3E}">
        <p14:creationId xmlns:p14="http://schemas.microsoft.com/office/powerpoint/2010/main" val="37527151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D82049-4E5A-0220-FE3B-321DE1D603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C8BC6904-EFD2-8AB5-8995-D9F19808C2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459" y="938237"/>
            <a:ext cx="11806105" cy="5612235"/>
          </a:xfrm>
        </p:spPr>
        <p:txBody>
          <a:bodyPr>
            <a:noAutofit/>
          </a:bodyPr>
          <a:lstStyle/>
          <a:p>
            <a:pPr algn="l"/>
            <a:r>
              <a:rPr lang="fr-FR" sz="4400">
                <a:latin typeface="Arial Black" panose="020B0A04020102020204" pitchFamily="34" charset="0"/>
              </a:rPr>
              <a:t>E/Jésus</a:t>
            </a:r>
            <a:r>
              <a:rPr lang="fr-FR" sz="4400" dirty="0">
                <a:latin typeface="Arial Black" panose="020B0A04020102020204" pitchFamily="34" charset="0"/>
              </a:rPr>
              <a:t>, me voici devant toi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Tout simplement dans le silence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Rien n'est plus important pour moi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Que d'habiter en ta présence</a:t>
            </a:r>
          </a:p>
        </p:txBody>
      </p:sp>
    </p:spTree>
    <p:extLst>
      <p:ext uri="{BB962C8B-B14F-4D97-AF65-F5344CB8AC3E}">
        <p14:creationId xmlns:p14="http://schemas.microsoft.com/office/powerpoint/2010/main" val="344157711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879331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4E9733-58F8-39BE-ACD5-5840710587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9F965801-BFD3-8548-A433-859CA9D0BC77}"/>
              </a:ext>
            </a:extLst>
          </p:cNvPr>
          <p:cNvSpPr txBox="1"/>
          <p:nvPr/>
        </p:nvSpPr>
        <p:spPr>
          <a:xfrm>
            <a:off x="370193" y="390313"/>
            <a:ext cx="11451613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0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Sanctus, Sanctus, Sanctus ! Deus Sabaoth (bis)</a:t>
            </a:r>
          </a:p>
          <a:p>
            <a:r>
              <a:rPr lang="fr-FR" sz="4000" dirty="0" err="1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Pleni</a:t>
            </a:r>
            <a:r>
              <a:rPr lang="fr-FR" sz="40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4000" dirty="0" err="1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sunt</a:t>
            </a:r>
            <a:r>
              <a:rPr lang="fr-FR" sz="40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4000" dirty="0" err="1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caeli</a:t>
            </a:r>
            <a:r>
              <a:rPr lang="fr-FR" sz="40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 terra Gloria tua</a:t>
            </a:r>
          </a:p>
          <a:p>
            <a:r>
              <a:rPr lang="fr-FR" sz="40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Hosanna in </a:t>
            </a:r>
            <a:r>
              <a:rPr lang="fr-FR" sz="4000" dirty="0" err="1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excelsis</a:t>
            </a:r>
            <a:r>
              <a:rPr lang="fr-FR" sz="40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deo ! Hosanna in </a:t>
            </a:r>
            <a:r>
              <a:rPr lang="fr-FR" sz="4000" dirty="0" err="1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excelsis</a:t>
            </a:r>
            <a:r>
              <a:rPr lang="fr-FR" sz="40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(bis)</a:t>
            </a:r>
          </a:p>
          <a:p>
            <a:r>
              <a:rPr lang="fr-FR" sz="4000" dirty="0" err="1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Bénédictus</a:t>
            </a:r>
            <a:r>
              <a:rPr lang="fr-FR" sz="40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qui </a:t>
            </a:r>
            <a:r>
              <a:rPr lang="fr-FR" sz="4000" dirty="0" err="1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venit</a:t>
            </a:r>
            <a:r>
              <a:rPr lang="fr-FR" sz="40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nomine </a:t>
            </a:r>
            <a:r>
              <a:rPr lang="fr-FR" sz="4000" dirty="0" err="1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Domini</a:t>
            </a:r>
            <a:r>
              <a:rPr lang="fr-FR" sz="40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fr-FR" sz="40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Hosanna in </a:t>
            </a:r>
            <a:r>
              <a:rPr lang="fr-FR" sz="4000" dirty="0" err="1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excelsis</a:t>
            </a:r>
            <a:r>
              <a:rPr lang="fr-FR" sz="40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deo ! Hosanna in </a:t>
            </a:r>
            <a:r>
              <a:rPr lang="fr-FR" sz="4000" dirty="0" err="1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excelsis</a:t>
            </a:r>
            <a:r>
              <a:rPr lang="fr-FR" sz="40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(Bis)</a:t>
            </a:r>
          </a:p>
        </p:txBody>
      </p:sp>
    </p:spTree>
    <p:extLst>
      <p:ext uri="{BB962C8B-B14F-4D97-AF65-F5344CB8AC3E}">
        <p14:creationId xmlns:p14="http://schemas.microsoft.com/office/powerpoint/2010/main" val="7276355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950BD9-0060-FB37-1DDB-0F2B3899E7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331326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016C9E-6620-05B4-8E91-4F1B95C466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8873BA2A-2C34-4E87-61B1-D9829618945A}"/>
              </a:ext>
            </a:extLst>
          </p:cNvPr>
          <p:cNvSpPr txBox="1"/>
          <p:nvPr/>
        </p:nvSpPr>
        <p:spPr>
          <a:xfrm>
            <a:off x="370193" y="390313"/>
            <a:ext cx="11451613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0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Anamnèse</a:t>
            </a:r>
          </a:p>
          <a:p>
            <a:endParaRPr lang="fr-FR" sz="4000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0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Gloire à Toi qui était mort!</a:t>
            </a:r>
          </a:p>
          <a:p>
            <a:r>
              <a:rPr lang="fr-FR" sz="40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Gloire à Toi qui est vivant!</a:t>
            </a:r>
          </a:p>
          <a:p>
            <a:r>
              <a:rPr lang="fr-FR" sz="40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Dieu sauveur, viens, Seigneur jésus.</a:t>
            </a:r>
          </a:p>
          <a:p>
            <a:endParaRPr lang="fr-FR" sz="4000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4000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4000" u="sng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000" u="sng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sz="4800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21488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BB40A6-DF94-4069-56CE-38B553EF3E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1E465AAA-CE63-AAEE-B43C-4FAE3BAC271E}"/>
              </a:ext>
            </a:extLst>
          </p:cNvPr>
          <p:cNvSpPr txBox="1"/>
          <p:nvPr/>
        </p:nvSpPr>
        <p:spPr>
          <a:xfrm>
            <a:off x="51063" y="964676"/>
            <a:ext cx="12089873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R. Que vive mon âme à te louer !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 as posé une lampe, une lumière sur ma route,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 parole, Seigneur, ta parole, Seigneur</a:t>
            </a:r>
            <a:endParaRPr kumimoji="0" lang="fr-FR" sz="4400" b="0" i="1" u="none" strike="noStrike" kern="1200" cap="small" spc="0" normalizeH="0" baseline="0" noProof="0" dirty="0">
              <a:ln>
                <a:solidFill>
                  <a:prstClr val="white"/>
                </a:solidFill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74220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7227345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BAC7AF-74BD-E747-72F5-1D10588785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0FA106D0-1892-7AAD-6B0F-AE97BEF5BD8F}"/>
              </a:ext>
            </a:extLst>
          </p:cNvPr>
          <p:cNvSpPr txBox="1"/>
          <p:nvPr/>
        </p:nvSpPr>
        <p:spPr>
          <a:xfrm>
            <a:off x="101745" y="0"/>
            <a:ext cx="11451613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2800" u="sng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2800" u="sng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2800" u="sng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Agnus :</a:t>
            </a:r>
          </a:p>
          <a:p>
            <a:endParaRPr lang="fr-FR" sz="2800" u="sng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Agnus Dei, qui </a:t>
            </a:r>
            <a:r>
              <a:rPr lang="fr-FR" sz="4800" dirty="0" err="1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tollis</a:t>
            </a:r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peccata </a:t>
            </a:r>
            <a:r>
              <a:rPr lang="fr-FR" sz="4800" dirty="0" err="1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mundi</a:t>
            </a:r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Miserere </a:t>
            </a:r>
            <a:r>
              <a:rPr lang="fr-FR" sz="4800" dirty="0" err="1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nobis</a:t>
            </a:r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(bis)</a:t>
            </a:r>
          </a:p>
          <a:p>
            <a:endParaRPr lang="fr-FR" sz="4800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Agnus Dei, qui </a:t>
            </a:r>
            <a:r>
              <a:rPr lang="fr-FR" sz="4800" dirty="0" err="1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tollis</a:t>
            </a:r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peccata </a:t>
            </a:r>
            <a:r>
              <a:rPr lang="fr-FR" sz="4800" dirty="0" err="1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mundi</a:t>
            </a:r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Dona </a:t>
            </a:r>
            <a:r>
              <a:rPr lang="fr-FR" sz="4800" dirty="0" err="1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nobis</a:t>
            </a:r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4800" dirty="0" err="1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pacem</a:t>
            </a:r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2192287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315126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B49063A5-78AA-4121-A6E8-2519A347FBF7}"/>
              </a:ext>
            </a:extLst>
          </p:cNvPr>
          <p:cNvSpPr txBox="1"/>
          <p:nvPr/>
        </p:nvSpPr>
        <p:spPr>
          <a:xfrm>
            <a:off x="0" y="1"/>
            <a:ext cx="12122092" cy="63094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200" u="sng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Communion :</a:t>
            </a:r>
          </a:p>
          <a:p>
            <a:endParaRPr lang="fr-FR" sz="3200" u="sng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3200" u="sng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R/ : Venez approchons-nous de la table du Christ,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 nous livre son corps et son sang.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 se fait nourriture, pain de Vie Éternelle,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nous fait boire à la coupe des Noces de l’Agneau</a:t>
            </a:r>
            <a:endParaRPr lang="fr-FR" sz="4400" i="1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95711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B49063A5-78AA-4121-A6E8-2519A347FBF7}"/>
              </a:ext>
            </a:extLst>
          </p:cNvPr>
          <p:cNvSpPr txBox="1"/>
          <p:nvPr/>
        </p:nvSpPr>
        <p:spPr>
          <a:xfrm>
            <a:off x="0" y="1"/>
            <a:ext cx="12122092" cy="62016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900" u="sng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900" u="sng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900" u="sng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900" u="sng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900" u="sng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400" b="1" i="0" dirty="0">
                <a:effectLst/>
                <a:latin typeface="Arial Black" panose="020B0A04020102020204" pitchFamily="34" charset="0"/>
              </a:rPr>
              <a:t>1. La Sagesse de Dieu a préparé son vin,</a:t>
            </a:r>
          </a:p>
          <a:p>
            <a:r>
              <a:rPr lang="fr-FR" sz="4400" b="1" i="0" dirty="0">
                <a:effectLst/>
                <a:latin typeface="Arial Black" panose="020B0A04020102020204" pitchFamily="34" charset="0"/>
              </a:rPr>
              <a:t>elle a dressé la table, elle invite les saints:</a:t>
            </a:r>
          </a:p>
          <a:p>
            <a:r>
              <a:rPr lang="fr-FR" sz="4400" b="1" i="0" dirty="0">
                <a:effectLst/>
                <a:latin typeface="Arial Black" panose="020B0A04020102020204" pitchFamily="34" charset="0"/>
              </a:rPr>
              <a:t>Venez boire à la coupe!” Venez manger le pain!</a:t>
            </a:r>
          </a:p>
          <a:p>
            <a:r>
              <a:rPr lang="fr-FR" sz="4400" b="1" i="0" dirty="0">
                <a:effectLst/>
                <a:latin typeface="Arial Black" panose="020B0A04020102020204" pitchFamily="34" charset="0"/>
              </a:rPr>
              <a:t>Soyez la joie de Dieu, accourez au festin!”</a:t>
            </a:r>
            <a:endParaRPr lang="fr-FR" sz="4400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405448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E9E4991F-9DA6-CB75-970A-7D115C6096F7}"/>
              </a:ext>
            </a:extLst>
          </p:cNvPr>
          <p:cNvSpPr txBox="1"/>
          <p:nvPr/>
        </p:nvSpPr>
        <p:spPr>
          <a:xfrm>
            <a:off x="390893" y="506507"/>
            <a:ext cx="10412451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R/ : Venez approchons-nous de la table du Christ,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 nous livre son corps et son sang.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 se fait nourriture, pain de Vie Éternelle,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nous fait boire à la coupe des Noces de l’Agneau.</a:t>
            </a:r>
          </a:p>
        </p:txBody>
      </p:sp>
    </p:spTree>
    <p:extLst>
      <p:ext uri="{BB962C8B-B14F-4D97-AF65-F5344CB8AC3E}">
        <p14:creationId xmlns:p14="http://schemas.microsoft.com/office/powerpoint/2010/main" val="238619226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B49063A5-78AA-4121-A6E8-2519A347FBF7}"/>
              </a:ext>
            </a:extLst>
          </p:cNvPr>
          <p:cNvSpPr txBox="1"/>
          <p:nvPr/>
        </p:nvSpPr>
        <p:spPr>
          <a:xfrm>
            <a:off x="69908" y="177109"/>
            <a:ext cx="12122092" cy="6324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900" u="sng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4400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Par le pain et le vin reçus en communion,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voici le sacrifice qui nous rend à la Vie.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sang de l’Alliance jaillit du cœur de Dieu,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quand le Verbe fait chair s’offre à nous sur la croix.</a:t>
            </a:r>
            <a:endParaRPr lang="fr-FR" sz="4400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898530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E9E4991F-9DA6-CB75-970A-7D115C6096F7}"/>
              </a:ext>
            </a:extLst>
          </p:cNvPr>
          <p:cNvSpPr txBox="1"/>
          <p:nvPr/>
        </p:nvSpPr>
        <p:spPr>
          <a:xfrm>
            <a:off x="372963" y="674400"/>
            <a:ext cx="10412451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R/ : Venez approchons-nous de la table du Christ,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 nous livre son corps et son sang.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 se fait nourriture, pain de Vie Éternelle,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nous fait boire à la coupe des Noces de l’Agneau.</a:t>
            </a:r>
            <a:endParaRPr lang="fr-FR" sz="4400" i="1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098441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E9E4991F-9DA6-CB75-970A-7D115C6096F7}"/>
              </a:ext>
            </a:extLst>
          </p:cNvPr>
          <p:cNvSpPr txBox="1"/>
          <p:nvPr/>
        </p:nvSpPr>
        <p:spPr>
          <a:xfrm>
            <a:off x="471575" y="255496"/>
            <a:ext cx="10412451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Dieu est notre berger, nous ne manquons de rien,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sur des prés d’herbe fraîche, il nous fait reposer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 restaure notre âme, Il nous garde du mal,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quand Il dresse pour nous la table du Salut.</a:t>
            </a:r>
          </a:p>
          <a:p>
            <a:endParaRPr lang="fr-FR" sz="4400" i="1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254679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94D075-49E2-A52E-A6BD-FF6947997F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33E4E481-A2E4-EE11-69AD-039DBC989EAF}"/>
              </a:ext>
            </a:extLst>
          </p:cNvPr>
          <p:cNvSpPr txBox="1"/>
          <p:nvPr/>
        </p:nvSpPr>
        <p:spPr>
          <a:xfrm>
            <a:off x="143435" y="609600"/>
            <a:ext cx="12122092" cy="5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900" u="sng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4400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R/ : Venez approchons-nous de la table du Christ,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 nous livre son corps et son sang.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 se fait nourriture, pain de Vie Éternelle,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nous fait boire à la coupe des Noces de l’Agneau</a:t>
            </a:r>
          </a:p>
        </p:txBody>
      </p:sp>
    </p:spTree>
    <p:extLst>
      <p:ext uri="{BB962C8B-B14F-4D97-AF65-F5344CB8AC3E}">
        <p14:creationId xmlns:p14="http://schemas.microsoft.com/office/powerpoint/2010/main" val="1107609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9C56A3EE-2C11-1086-155D-BB6A5BA70E14}"/>
              </a:ext>
            </a:extLst>
          </p:cNvPr>
          <p:cNvSpPr txBox="1"/>
          <p:nvPr/>
        </p:nvSpPr>
        <p:spPr>
          <a:xfrm>
            <a:off x="204254" y="740558"/>
            <a:ext cx="11987746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2- Heureux ceux qui veulent faire ta volonté !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 cours sans peur sur la voie de tes préceptes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 mes lèvres publient ta vérité.</a:t>
            </a:r>
            <a:endParaRPr kumimoji="0" lang="fr-FR" sz="4400" b="0" i="1" u="none" strike="noStrike" kern="1200" cap="small" spc="0" normalizeH="0" baseline="0" noProof="0" dirty="0">
              <a:ln>
                <a:solidFill>
                  <a:prstClr val="white"/>
                </a:solidFill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046511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6B60F6-4CA9-D490-FE1E-63A9E227E5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B803971A-AEA8-1411-030F-C9B5F206A17A}"/>
              </a:ext>
            </a:extLst>
          </p:cNvPr>
          <p:cNvSpPr txBox="1"/>
          <p:nvPr/>
        </p:nvSpPr>
        <p:spPr>
          <a:xfrm>
            <a:off x="471575" y="255496"/>
            <a:ext cx="10412451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Au cours des premiers temps, lorsque le juste, Abel,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Offrit le sacrifice, signe du don parfait,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 la main de son frère, son sang fut répandu,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Comme un cri d’innocent préfigurant Jésus.</a:t>
            </a:r>
          </a:p>
          <a:p>
            <a:endParaRPr lang="fr-FR" sz="4400" i="1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036375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1858F2-5BFF-1AE3-3846-C588E8A18F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0092817B-2CC6-8A58-C8F9-4CF8D60FB035}"/>
              </a:ext>
            </a:extLst>
          </p:cNvPr>
          <p:cNvSpPr txBox="1"/>
          <p:nvPr/>
        </p:nvSpPr>
        <p:spPr>
          <a:xfrm>
            <a:off x="143435" y="609600"/>
            <a:ext cx="12122092" cy="5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900" u="sng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4400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R/ : Venez approchons-nous de la table du Christ,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 nous livre son corps et son sang.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 se fait nourriture, pain de Vie Éternelle,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nous fait boire à la coupe des Noces de l’Agneau</a:t>
            </a:r>
          </a:p>
        </p:txBody>
      </p:sp>
    </p:spTree>
    <p:extLst>
      <p:ext uri="{BB962C8B-B14F-4D97-AF65-F5344CB8AC3E}">
        <p14:creationId xmlns:p14="http://schemas.microsoft.com/office/powerpoint/2010/main" val="174573083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109B90-9214-3F49-87AD-79E02738B4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E1FD7FA3-6FE2-1655-CA79-0B231BDDF640}"/>
              </a:ext>
            </a:extLst>
          </p:cNvPr>
          <p:cNvSpPr txBox="1"/>
          <p:nvPr/>
        </p:nvSpPr>
        <p:spPr>
          <a:xfrm>
            <a:off x="471575" y="255496"/>
            <a:ext cx="10412451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Rayonne et resplendis, Église du Seigneur,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 Il est ta Lumière, Dieu l’a ressuscité !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 tout genou fléchisse au nom de Jésus Christ !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 nous rend à la Vie par son Eucharistie !</a:t>
            </a:r>
            <a:endParaRPr lang="fr-FR" sz="4400" i="1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784403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2DA4B0-F8A0-99AB-AD02-36FE2C2F2D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DDD28ECB-6C1F-EF5D-259F-DBE8B71337B7}"/>
              </a:ext>
            </a:extLst>
          </p:cNvPr>
          <p:cNvSpPr txBox="1"/>
          <p:nvPr/>
        </p:nvSpPr>
        <p:spPr>
          <a:xfrm>
            <a:off x="143435" y="609600"/>
            <a:ext cx="12122092" cy="5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900" u="sng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4400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R/ : Venez approchons-nous de la table du Christ,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 nous livre son corps et son sang.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 se fait nourriture, pain de Vie Éternelle,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nous fait boire à la coupe des Noces de l’Agneau</a:t>
            </a:r>
          </a:p>
        </p:txBody>
      </p:sp>
    </p:spTree>
    <p:extLst>
      <p:ext uri="{BB962C8B-B14F-4D97-AF65-F5344CB8AC3E}">
        <p14:creationId xmlns:p14="http://schemas.microsoft.com/office/powerpoint/2010/main" val="27195575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6946802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610B08-B939-F283-B942-BEBE4358F6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6C5928E7-16FA-E3BF-CBE3-C02711A362CE}"/>
              </a:ext>
            </a:extLst>
          </p:cNvPr>
          <p:cNvSpPr txBox="1"/>
          <p:nvPr/>
        </p:nvSpPr>
        <p:spPr>
          <a:xfrm>
            <a:off x="69908" y="0"/>
            <a:ext cx="12122092" cy="136498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900" u="sng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3600" b="1" u="sng" dirty="0"/>
              <a:t>Prière pour le concile provincial.</a:t>
            </a:r>
            <a:endParaRPr lang="fr-FR" sz="3600" b="1" u="sng" dirty="0">
              <a:ln>
                <a:solidFill>
                  <a:schemeClr val="tx1"/>
                </a:solidFill>
              </a:ln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Dieu notre Père qui prends soin du monde que tu aimes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 qui conduis l’Église à travers l’histoire,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 lui envoies sans cesse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 hommes et des femmes par qui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 la renouvelles.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 nous inspires de réunir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 concile provincial en Île-de-France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Pour que d’un cœur unanime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Nous accueillions ceux que Tu as appelés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À suivre ton Fils :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Qu’ils trouvent leur place parmi nous !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Donne-nous ton Esprit Saint :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Qu’il mette en nous un souffle nouveau !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 Jésus le Christ Notre Seigneur.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Amen</a:t>
            </a:r>
          </a:p>
        </p:txBody>
      </p:sp>
    </p:spTree>
    <p:extLst>
      <p:ext uri="{BB962C8B-B14F-4D97-AF65-F5344CB8AC3E}">
        <p14:creationId xmlns:p14="http://schemas.microsoft.com/office/powerpoint/2010/main" val="82921861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28F5E0-82AD-81F8-660B-164FF87F90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3354D39B-885F-AFCC-2969-C2D46BB41DC4}"/>
              </a:ext>
            </a:extLst>
          </p:cNvPr>
          <p:cNvSpPr txBox="1"/>
          <p:nvPr/>
        </p:nvSpPr>
        <p:spPr>
          <a:xfrm>
            <a:off x="69908" y="0"/>
            <a:ext cx="12122092" cy="6324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900" u="sng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Pour que d’un cœur unanime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Nous accueillions ceux que Tu as appelés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À suivre ton Fils :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Qu’ils trouvent leur place parmi nous !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Donne-nous ton Esprit Saint : Qu’il mette en nous un souffle nouveau !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 Jésus le Christ Notre Seigneur.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Amen</a:t>
            </a:r>
          </a:p>
        </p:txBody>
      </p:sp>
    </p:spTree>
    <p:extLst>
      <p:ext uri="{BB962C8B-B14F-4D97-AF65-F5344CB8AC3E}">
        <p14:creationId xmlns:p14="http://schemas.microsoft.com/office/powerpoint/2010/main" val="275485059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09F9DC-6D7D-5933-D161-1459F88E70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58441072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9EE9AE18-840C-4857-8CDD-FF124734E85F}"/>
              </a:ext>
            </a:extLst>
          </p:cNvPr>
          <p:cNvSpPr txBox="1"/>
          <p:nvPr/>
        </p:nvSpPr>
        <p:spPr>
          <a:xfrm>
            <a:off x="234304" y="151179"/>
            <a:ext cx="11329512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u="sng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Envoi :</a:t>
            </a:r>
          </a:p>
          <a:p>
            <a:endParaRPr lang="fr-FR" sz="3600" u="sng" cap="small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Peuple de frères, peuple du partage,</a:t>
            </a: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Porte l'Évangile et la paix de Dieu.</a:t>
            </a:r>
          </a:p>
        </p:txBody>
      </p:sp>
    </p:spTree>
    <p:extLst>
      <p:ext uri="{BB962C8B-B14F-4D97-AF65-F5344CB8AC3E}">
        <p14:creationId xmlns:p14="http://schemas.microsoft.com/office/powerpoint/2010/main" val="382779542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9EE9AE18-840C-4857-8CDD-FF124734E85F}"/>
              </a:ext>
            </a:extLst>
          </p:cNvPr>
          <p:cNvSpPr txBox="1"/>
          <p:nvPr/>
        </p:nvSpPr>
        <p:spPr>
          <a:xfrm>
            <a:off x="89337" y="93345"/>
            <a:ext cx="12228169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4800" cap="small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1</a:t>
            </a: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Dans la nuit se lèvera une lumière,</a:t>
            </a: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L'espérance habite la terre :</a:t>
            </a: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La terre où germera le salut de Dieu !</a:t>
            </a: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Dans la nuit se lèvera une lumière,</a:t>
            </a: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Notre Dieu réveille son peuple.</a:t>
            </a:r>
          </a:p>
        </p:txBody>
      </p:sp>
    </p:spTree>
    <p:extLst>
      <p:ext uri="{BB962C8B-B14F-4D97-AF65-F5344CB8AC3E}">
        <p14:creationId xmlns:p14="http://schemas.microsoft.com/office/powerpoint/2010/main" val="6597501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2F9B45-6438-B1A0-F3C6-5AFF91395C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991084C3-A925-F308-3017-9DB133A595DD}"/>
              </a:ext>
            </a:extLst>
          </p:cNvPr>
          <p:cNvSpPr txBox="1"/>
          <p:nvPr/>
        </p:nvSpPr>
        <p:spPr>
          <a:xfrm>
            <a:off x="51063" y="964676"/>
            <a:ext cx="12089873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R. Que vive mon âme à te louer !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 as posé une lampe, une lumière sur ma route,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 parole, Seigneur, ta parole, Seigneur </a:t>
            </a:r>
            <a:endParaRPr kumimoji="0" lang="fr-FR" sz="4400" b="0" i="1" u="none" strike="noStrike" kern="1200" cap="small" spc="0" normalizeH="0" baseline="0" noProof="0" dirty="0">
              <a:ln>
                <a:solidFill>
                  <a:prstClr val="white"/>
                </a:solidFill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646580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24E849-D34F-F718-EBA7-92DD8A2133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04BFFAF6-4D01-3805-111C-45063820B381}"/>
              </a:ext>
            </a:extLst>
          </p:cNvPr>
          <p:cNvSpPr txBox="1"/>
          <p:nvPr/>
        </p:nvSpPr>
        <p:spPr>
          <a:xfrm>
            <a:off x="234304" y="151179"/>
            <a:ext cx="11329512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3600" u="sng" cap="small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  <a:p>
            <a:endParaRPr lang="fr-FR" sz="3600" u="sng" cap="small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Peuple de frères, peuple du partage,</a:t>
            </a: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Porte l'Évangile et la paix de Dieu.</a:t>
            </a:r>
          </a:p>
        </p:txBody>
      </p:sp>
    </p:spTree>
    <p:extLst>
      <p:ext uri="{BB962C8B-B14F-4D97-AF65-F5344CB8AC3E}">
        <p14:creationId xmlns:p14="http://schemas.microsoft.com/office/powerpoint/2010/main" val="226560554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5B9710F4-BD22-5376-6D84-3C8BE8EB3702}"/>
              </a:ext>
            </a:extLst>
          </p:cNvPr>
          <p:cNvSpPr txBox="1"/>
          <p:nvPr/>
        </p:nvSpPr>
        <p:spPr>
          <a:xfrm>
            <a:off x="138953" y="674400"/>
            <a:ext cx="11914094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2</a:t>
            </a:r>
          </a:p>
          <a:p>
            <a:r>
              <a:rPr lang="fr-FR" sz="44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L'amitié désarmera toutes nos guerres,</a:t>
            </a:r>
          </a:p>
          <a:p>
            <a:r>
              <a:rPr lang="fr-FR" sz="44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L'espérance habite la terre :</a:t>
            </a:r>
          </a:p>
          <a:p>
            <a:r>
              <a:rPr lang="fr-FR" sz="44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La terre où germera le salut de Dieu !</a:t>
            </a:r>
          </a:p>
          <a:p>
            <a:r>
              <a:rPr lang="fr-FR" sz="44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L'amitié désarmera toutes nos guerres,</a:t>
            </a:r>
          </a:p>
          <a:p>
            <a:r>
              <a:rPr lang="fr-FR" sz="44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Notre Dieu pardonne à son peuple.</a:t>
            </a:r>
          </a:p>
        </p:txBody>
      </p:sp>
    </p:spTree>
    <p:extLst>
      <p:ext uri="{BB962C8B-B14F-4D97-AF65-F5344CB8AC3E}">
        <p14:creationId xmlns:p14="http://schemas.microsoft.com/office/powerpoint/2010/main" val="269273675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24294B-00C1-EA74-0EF3-2D78B0CEA6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8DD202B2-7AC4-DE6F-34A4-416B4F50E5F0}"/>
              </a:ext>
            </a:extLst>
          </p:cNvPr>
          <p:cNvSpPr txBox="1"/>
          <p:nvPr/>
        </p:nvSpPr>
        <p:spPr>
          <a:xfrm>
            <a:off x="234304" y="151179"/>
            <a:ext cx="11329512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3600" u="sng" cap="small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  <a:p>
            <a:endParaRPr lang="fr-FR" sz="3600" u="sng" cap="small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Peuple de frères, peuple du partage,</a:t>
            </a: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Porte l'Évangile et la paix de Dieu.</a:t>
            </a:r>
          </a:p>
        </p:txBody>
      </p:sp>
    </p:spTree>
    <p:extLst>
      <p:ext uri="{BB962C8B-B14F-4D97-AF65-F5344CB8AC3E}">
        <p14:creationId xmlns:p14="http://schemas.microsoft.com/office/powerpoint/2010/main" val="2927460751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3AD86E-604D-68F3-F27F-E659D6C499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71E3DD52-AC61-BEE2-13B6-9B1A05959353}"/>
              </a:ext>
            </a:extLst>
          </p:cNvPr>
          <p:cNvSpPr txBox="1"/>
          <p:nvPr/>
        </p:nvSpPr>
        <p:spPr>
          <a:xfrm>
            <a:off x="238175" y="58846"/>
            <a:ext cx="11715649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3</a:t>
            </a: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La tendresse fleurira sur nos frontières,</a:t>
            </a: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L'espérance habite la terre :</a:t>
            </a: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La terre où germera le salut de Dieu !</a:t>
            </a: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La tendresse fleurira sur nos frontières,</a:t>
            </a: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Notre Dieu se donne à son peuple.</a:t>
            </a:r>
          </a:p>
        </p:txBody>
      </p:sp>
    </p:spTree>
    <p:extLst>
      <p:ext uri="{BB962C8B-B14F-4D97-AF65-F5344CB8AC3E}">
        <p14:creationId xmlns:p14="http://schemas.microsoft.com/office/powerpoint/2010/main" val="250095100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7CC026-F746-E22E-9EE8-15D9718BF1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8F146F7C-035B-238D-DC7A-98805B7CD459}"/>
              </a:ext>
            </a:extLst>
          </p:cNvPr>
          <p:cNvSpPr txBox="1"/>
          <p:nvPr/>
        </p:nvSpPr>
        <p:spPr>
          <a:xfrm>
            <a:off x="234304" y="151179"/>
            <a:ext cx="11329512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3600" u="sng" cap="small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  <a:p>
            <a:endParaRPr lang="fr-FR" sz="3600" u="sng" cap="small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Peuple de frères, peuple du partage,</a:t>
            </a: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Porte l'Évangile et la paix de Dieu.</a:t>
            </a:r>
          </a:p>
        </p:txBody>
      </p:sp>
    </p:spTree>
    <p:extLst>
      <p:ext uri="{BB962C8B-B14F-4D97-AF65-F5344CB8AC3E}">
        <p14:creationId xmlns:p14="http://schemas.microsoft.com/office/powerpoint/2010/main" val="115191550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DE867E-9535-F0AD-82A6-C63A1A96F2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F72C31C5-A29B-A195-CA2B-D62AECEA7641}"/>
              </a:ext>
            </a:extLst>
          </p:cNvPr>
          <p:cNvSpPr txBox="1"/>
          <p:nvPr/>
        </p:nvSpPr>
        <p:spPr>
          <a:xfrm>
            <a:off x="234304" y="151179"/>
            <a:ext cx="11329512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3600" u="sng" cap="small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  <a:p>
            <a:endParaRPr lang="fr-FR" sz="3600" u="sng" cap="small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Peuple de frères, peuple du partage,</a:t>
            </a: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Porte l'Évangile et la paix de Dieu.</a:t>
            </a:r>
          </a:p>
        </p:txBody>
      </p:sp>
    </p:spTree>
    <p:extLst>
      <p:ext uri="{BB962C8B-B14F-4D97-AF65-F5344CB8AC3E}">
        <p14:creationId xmlns:p14="http://schemas.microsoft.com/office/powerpoint/2010/main" val="493904853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409F17-A431-0874-3C3F-2831C726FB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EFB6148F-5323-D8AE-EFAC-2E17873CBA52}"/>
              </a:ext>
            </a:extLst>
          </p:cNvPr>
          <p:cNvSpPr txBox="1"/>
          <p:nvPr/>
        </p:nvSpPr>
        <p:spPr>
          <a:xfrm>
            <a:off x="234304" y="151179"/>
            <a:ext cx="11329512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4</a:t>
            </a: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Un soleil se lèvera sur nos calvaires,</a:t>
            </a: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L'espérance habite la terre :</a:t>
            </a: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La terre où germera le salut de Dieu !</a:t>
            </a: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Un soleil se lèvera sur nos calvaires,</a:t>
            </a: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Notre Dieu fait vivre son peuple.</a:t>
            </a:r>
          </a:p>
        </p:txBody>
      </p:sp>
    </p:spTree>
    <p:extLst>
      <p:ext uri="{BB962C8B-B14F-4D97-AF65-F5344CB8AC3E}">
        <p14:creationId xmlns:p14="http://schemas.microsoft.com/office/powerpoint/2010/main" val="24519588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87EF5A27-DC05-1FB8-4C17-CDF434D3FE25}"/>
              </a:ext>
            </a:extLst>
          </p:cNvPr>
          <p:cNvSpPr txBox="1"/>
          <p:nvPr/>
        </p:nvSpPr>
        <p:spPr>
          <a:xfrm>
            <a:off x="204254" y="740558"/>
            <a:ext cx="11987746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3.Heureux ceux qui suivent tes commandements !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Oui plus que l'or, que l'or fin j'aime ta loi,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Plus douce que le miel est ta promesse.</a:t>
            </a:r>
          </a:p>
        </p:txBody>
      </p:sp>
    </p:spTree>
    <p:extLst>
      <p:ext uri="{BB962C8B-B14F-4D97-AF65-F5344CB8AC3E}">
        <p14:creationId xmlns:p14="http://schemas.microsoft.com/office/powerpoint/2010/main" val="6064146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F73E78-6D4B-7559-E877-F8D02A51AE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918E1072-B93C-F1E0-7EDA-8E597C15C02A}"/>
              </a:ext>
            </a:extLst>
          </p:cNvPr>
          <p:cNvSpPr txBox="1"/>
          <p:nvPr/>
        </p:nvSpPr>
        <p:spPr>
          <a:xfrm>
            <a:off x="51063" y="964676"/>
            <a:ext cx="12089873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R. Que vive mon âme à te louer !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 as posé une lampe, une lumière sur ma route,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 parole, Seigneur, ta parole, Seigneur </a:t>
            </a:r>
            <a:endParaRPr kumimoji="0" lang="fr-FR" sz="4400" b="0" i="1" u="none" strike="noStrike" kern="1200" cap="small" spc="0" normalizeH="0" baseline="0" noProof="0" dirty="0">
              <a:ln>
                <a:solidFill>
                  <a:prstClr val="white"/>
                </a:solidFill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34616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29AB59CF-B9CE-DAFE-857A-D6390644D3BD}"/>
              </a:ext>
            </a:extLst>
          </p:cNvPr>
          <p:cNvSpPr txBox="1"/>
          <p:nvPr/>
        </p:nvSpPr>
        <p:spPr>
          <a:xfrm>
            <a:off x="204254" y="740558"/>
            <a:ext cx="11987746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Heureux ceux qui méditent sur la sagesse !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Vivifie-moi, apprends-moi tes volontés 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Dès l'aube, de ta joie tu m'as comblé,</a:t>
            </a:r>
          </a:p>
        </p:txBody>
      </p:sp>
    </p:spTree>
    <p:extLst>
      <p:ext uri="{BB962C8B-B14F-4D97-AF65-F5344CB8AC3E}">
        <p14:creationId xmlns:p14="http://schemas.microsoft.com/office/powerpoint/2010/main" val="37605378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1359</TotalTime>
  <Words>1699</Words>
  <Application>Microsoft Office PowerPoint</Application>
  <PresentationFormat>Grand écran</PresentationFormat>
  <Paragraphs>253</Paragraphs>
  <Slides>66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66</vt:i4>
      </vt:variant>
    </vt:vector>
  </HeadingPairs>
  <TitlesOfParts>
    <vt:vector size="72" baseType="lpstr">
      <vt:lpstr>Arial</vt:lpstr>
      <vt:lpstr>Arial Black</vt:lpstr>
      <vt:lpstr>Calibri</vt:lpstr>
      <vt:lpstr>Calibri Light</vt:lpstr>
      <vt:lpstr>Times New Roman</vt:lpstr>
      <vt:lpstr>Office Theme</vt:lpstr>
      <vt:lpstr>    MESSES DES 24 et 25 JANVIER 2026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3ème Dimanche de l’Avent.  11 et 12 Décembre 2021</dc:title>
  <dc:creator>Christine PENIN</dc:creator>
  <cp:lastModifiedBy>Christine PENIN</cp:lastModifiedBy>
  <cp:revision>55</cp:revision>
  <dcterms:created xsi:type="dcterms:W3CDTF">2021-12-05T15:05:26Z</dcterms:created>
  <dcterms:modified xsi:type="dcterms:W3CDTF">2026-01-15T09:38:35Z</dcterms:modified>
</cp:coreProperties>
</file>