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8" r:id="rId3"/>
    <p:sldId id="261" r:id="rId4"/>
    <p:sldId id="259" r:id="rId5"/>
    <p:sldId id="262" r:id="rId6"/>
    <p:sldId id="260" r:id="rId7"/>
    <p:sldId id="264" r:id="rId8"/>
    <p:sldId id="268" r:id="rId9"/>
    <p:sldId id="269" r:id="rId10"/>
    <p:sldId id="257" r:id="rId11"/>
    <p:sldId id="265" r:id="rId12"/>
    <p:sldId id="266" r:id="rId13"/>
    <p:sldId id="263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9" r:id="rId25"/>
    <p:sldId id="278" r:id="rId26"/>
    <p:sldId id="281" r:id="rId27"/>
    <p:sldId id="282" r:id="rId28"/>
    <p:sldId id="283" r:id="rId29"/>
    <p:sldId id="284" r:id="rId30"/>
    <p:sldId id="287" r:id="rId31"/>
    <p:sldId id="285" r:id="rId32"/>
    <p:sldId id="288" r:id="rId33"/>
    <p:sldId id="286" r:id="rId34"/>
    <p:sldId id="289" r:id="rId35"/>
    <p:sldId id="290" r:id="rId36"/>
    <p:sldId id="292" r:id="rId37"/>
    <p:sldId id="291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32" autoAdjust="0"/>
  </p:normalViewPr>
  <p:slideViewPr>
    <p:cSldViewPr snapToGrid="0" showGuides="1">
      <p:cViewPr varScale="1">
        <p:scale>
          <a:sx n="103" d="100"/>
          <a:sy n="103" d="100"/>
        </p:scale>
        <p:origin x="9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C7482-0766-4D53-A2D0-B2F083614352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2AAED-6E33-4785-B99E-24F181BEF6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95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AAED-6E33-4785-B99E-24F181BEF6C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8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AAED-6E33-4785-B99E-24F181BEF6C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52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ECA-B023-4DA3-B746-0CC8C14B6AB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759D-0119-4A4B-97BC-568DA28EC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18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ECA-B023-4DA3-B746-0CC8C14B6AB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759D-0119-4A4B-97BC-568DA28EC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06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ECA-B023-4DA3-B746-0CC8C14B6AB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759D-0119-4A4B-97BC-568DA28EC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62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ECA-B023-4DA3-B746-0CC8C14B6AB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759D-0119-4A4B-97BC-568DA28EC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46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ECA-B023-4DA3-B746-0CC8C14B6AB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759D-0119-4A4B-97BC-568DA28EC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73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ECA-B023-4DA3-B746-0CC8C14B6AB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759D-0119-4A4B-97BC-568DA28EC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7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ECA-B023-4DA3-B746-0CC8C14B6AB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759D-0119-4A4B-97BC-568DA28EC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68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ECA-B023-4DA3-B746-0CC8C14B6AB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759D-0119-4A4B-97BC-568DA28EC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31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ECA-B023-4DA3-B746-0CC8C14B6AB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759D-0119-4A4B-97BC-568DA28EC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95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ECA-B023-4DA3-B746-0CC8C14B6AB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759D-0119-4A4B-97BC-568DA28EC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34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ECA-B023-4DA3-B746-0CC8C14B6AB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759D-0119-4A4B-97BC-568DA28EC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4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6A8CECA-B023-4DA3-B746-0CC8C14B6AB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421759D-0119-4A4B-97BC-568DA28EC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581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B10B7A6-6711-BC53-948C-96104C89E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" y="1"/>
            <a:ext cx="640702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D0F8C9-FD37-9BBD-2BE3-5C0A190C6751}"/>
              </a:ext>
            </a:extLst>
          </p:cNvPr>
          <p:cNvSpPr/>
          <p:nvPr/>
        </p:nvSpPr>
        <p:spPr>
          <a:xfrm>
            <a:off x="6413241" y="4149065"/>
            <a:ext cx="6680718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32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 votre justice ne surpasse  </a:t>
            </a:r>
          </a:p>
          <a:p>
            <a:r>
              <a:rPr lang="fr-FR" sz="32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 celle des scribes et des</a:t>
            </a:r>
          </a:p>
          <a:p>
            <a:r>
              <a:rPr lang="fr-FR" sz="32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pharisiens </a:t>
            </a:r>
            <a:r>
              <a:rPr lang="fr-FR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vous n’entrerez </a:t>
            </a:r>
          </a:p>
          <a:p>
            <a:r>
              <a:rPr lang="fr-FR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 dans le royaume des cieux </a:t>
            </a:r>
          </a:p>
          <a:p>
            <a:r>
              <a:rPr lang="fr-FR" sz="28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0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Matthieu 5, 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B25C2C-EFA6-9B7B-5CD4-03FE724A8E2A}"/>
              </a:ext>
            </a:extLst>
          </p:cNvPr>
          <p:cNvSpPr/>
          <p:nvPr/>
        </p:nvSpPr>
        <p:spPr>
          <a:xfrm>
            <a:off x="4809130" y="215945"/>
            <a:ext cx="86969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4000" b="1" cap="none" spc="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dimanche </a:t>
            </a:r>
          </a:p>
          <a:p>
            <a:pPr algn="ctr"/>
            <a:r>
              <a:rPr lang="fr-FR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Temps ordinaire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383F2-3170-7265-D50D-E0E4663DA8F7}"/>
              </a:ext>
            </a:extLst>
          </p:cNvPr>
          <p:cNvSpPr/>
          <p:nvPr/>
        </p:nvSpPr>
        <p:spPr>
          <a:xfrm>
            <a:off x="7005757" y="2001049"/>
            <a:ext cx="43037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 15 février 2026</a:t>
            </a:r>
          </a:p>
        </p:txBody>
      </p:sp>
    </p:spTree>
    <p:extLst>
      <p:ext uri="{BB962C8B-B14F-4D97-AF65-F5344CB8AC3E}">
        <p14:creationId xmlns:p14="http://schemas.microsoft.com/office/powerpoint/2010/main" val="194252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F1BA286-3678-F01C-AC03-F008D1681155}"/>
              </a:ext>
            </a:extLst>
          </p:cNvPr>
          <p:cNvSpPr txBox="1"/>
          <p:nvPr/>
        </p:nvSpPr>
        <p:spPr>
          <a:xfrm>
            <a:off x="477716" y="459103"/>
            <a:ext cx="1241180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Gloria, gloria, in </a:t>
            </a:r>
            <a:r>
              <a:rPr lang="fr-FR" sz="4000" cap="small" dirty="0" err="1">
                <a:latin typeface="Arial Black" panose="020B0A04020102020204" pitchFamily="34" charset="0"/>
              </a:rPr>
              <a:t>excelsis</a:t>
            </a:r>
            <a:r>
              <a:rPr lang="fr-FR" sz="4000" cap="small" dirty="0">
                <a:latin typeface="Arial Black" panose="020B0A04020102020204" pitchFamily="34" charset="0"/>
              </a:rPr>
              <a:t> Deo !</a:t>
            </a:r>
          </a:p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dirty="0">
                <a:latin typeface="Arial Black" panose="020B0A04020102020204" pitchFamily="34" charset="0"/>
              </a:rPr>
              <a:t>Et paix sur la terre aux hommes qu’il aime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Nous te louons, nous te bénissons,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nous t’adorons, Nous te glorifions,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nous te rendons grâce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pour ton immense gloire,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Seigneur Dieu, roi du ciel,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Dieu le Père tout-puissant.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74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0E013B8-8D01-1B2C-D53B-D37C136526C2}"/>
              </a:ext>
            </a:extLst>
          </p:cNvPr>
          <p:cNvSpPr txBox="1"/>
          <p:nvPr/>
        </p:nvSpPr>
        <p:spPr>
          <a:xfrm>
            <a:off x="643305" y="351691"/>
            <a:ext cx="1154869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Seigneur, Fils unique, Jésus-Christ,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Seigneur Dieu, Agneau de Dieu,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le fils du Père ;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Toi qui enlèves les péchés du monde, prends pitié de nous ;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Toi qui enlèves les péchés du monde, reçois notre prière ;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Toi qui es assis à la droite du Père, prends pitié de nous;</a:t>
            </a:r>
          </a:p>
        </p:txBody>
      </p:sp>
    </p:spTree>
    <p:extLst>
      <p:ext uri="{BB962C8B-B14F-4D97-AF65-F5344CB8AC3E}">
        <p14:creationId xmlns:p14="http://schemas.microsoft.com/office/powerpoint/2010/main" val="264596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FF4C842-5F16-359E-B06C-8AB7302D3857}"/>
              </a:ext>
            </a:extLst>
          </p:cNvPr>
          <p:cNvSpPr txBox="1"/>
          <p:nvPr/>
        </p:nvSpPr>
        <p:spPr>
          <a:xfrm>
            <a:off x="197826" y="351582"/>
            <a:ext cx="1168937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Car toi seul es Saint,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toi seul es Seigneur,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Toi seul es le très haut ;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Jésus-Christ avec le Saint Esprit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Dans la gloire de Dieu le Père, AMEN </a:t>
            </a:r>
          </a:p>
          <a:p>
            <a:endParaRPr lang="fr-FR" sz="4000" dirty="0">
              <a:latin typeface="Arial Black" panose="020B0A04020102020204" pitchFamily="34" charset="0"/>
            </a:endParaRPr>
          </a:p>
          <a:p>
            <a:r>
              <a:rPr lang="fr-FR" sz="4000" cap="small" dirty="0">
                <a:latin typeface="Arial Black" panose="020B0A04020102020204" pitchFamily="34" charset="0"/>
              </a:rPr>
              <a:t>Gloria, gloria, in </a:t>
            </a:r>
            <a:r>
              <a:rPr lang="fr-FR" sz="4000" cap="small" dirty="0" err="1">
                <a:latin typeface="Arial Black" panose="020B0A04020102020204" pitchFamily="34" charset="0"/>
              </a:rPr>
              <a:t>excelsis</a:t>
            </a:r>
            <a:r>
              <a:rPr lang="fr-FR" sz="4000" cap="small" dirty="0">
                <a:latin typeface="Arial Black" panose="020B0A04020102020204" pitchFamily="34" charset="0"/>
              </a:rPr>
              <a:t> Deo </a:t>
            </a:r>
          </a:p>
        </p:txBody>
      </p:sp>
    </p:spTree>
    <p:extLst>
      <p:ext uri="{BB962C8B-B14F-4D97-AF65-F5344CB8AC3E}">
        <p14:creationId xmlns:p14="http://schemas.microsoft.com/office/powerpoint/2010/main" val="1541651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2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D7A45-A570-E190-A410-479271DF4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5925E88-0D19-4565-85F5-46710B7B0EC5}"/>
              </a:ext>
            </a:extLst>
          </p:cNvPr>
          <p:cNvSpPr txBox="1"/>
          <p:nvPr/>
        </p:nvSpPr>
        <p:spPr>
          <a:xfrm>
            <a:off x="2061797" y="2171672"/>
            <a:ext cx="103705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Heureux ceux qui marchent </a:t>
            </a:r>
          </a:p>
          <a:p>
            <a:r>
              <a:rPr lang="fr-FR" sz="4400" b="1" cap="small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suivant la loi du Seigneur </a:t>
            </a:r>
            <a:endParaRPr lang="fr-FR" sz="4400" cap="small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A15B12-566F-CDF7-F6C5-F2507845BF45}"/>
              </a:ext>
            </a:extLst>
          </p:cNvPr>
          <p:cNvSpPr/>
          <p:nvPr/>
        </p:nvSpPr>
        <p:spPr>
          <a:xfrm>
            <a:off x="4855205" y="281354"/>
            <a:ext cx="17752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Psaume </a:t>
            </a:r>
          </a:p>
        </p:txBody>
      </p:sp>
    </p:spTree>
    <p:extLst>
      <p:ext uri="{BB962C8B-B14F-4D97-AF65-F5344CB8AC3E}">
        <p14:creationId xmlns:p14="http://schemas.microsoft.com/office/powerpoint/2010/main" val="119487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02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20CDE3-8392-D715-C1AC-F6ACE038D782}"/>
              </a:ext>
            </a:extLst>
          </p:cNvPr>
          <p:cNvSpPr/>
          <p:nvPr/>
        </p:nvSpPr>
        <p:spPr>
          <a:xfrm>
            <a:off x="3165550" y="2705725"/>
            <a:ext cx="586089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Dieu très bon,  </a:t>
            </a:r>
          </a:p>
          <a:p>
            <a:pPr algn="ctr"/>
            <a:r>
              <a:rPr lang="fr-FR" sz="4400" b="1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écoute nos appels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D1FA9C-733A-C346-12D8-E19F4CFD1ED8}"/>
              </a:ext>
            </a:extLst>
          </p:cNvPr>
          <p:cNvSpPr/>
          <p:nvPr/>
        </p:nvSpPr>
        <p:spPr>
          <a:xfrm>
            <a:off x="4523117" y="540658"/>
            <a:ext cx="35326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Prière universelle </a:t>
            </a:r>
          </a:p>
        </p:txBody>
      </p:sp>
    </p:spTree>
    <p:extLst>
      <p:ext uri="{BB962C8B-B14F-4D97-AF65-F5344CB8AC3E}">
        <p14:creationId xmlns:p14="http://schemas.microsoft.com/office/powerpoint/2010/main" val="2507432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521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3992E2B-7E9A-A577-3CA2-3FDF6D4A2C94}"/>
              </a:ext>
            </a:extLst>
          </p:cNvPr>
          <p:cNvSpPr txBox="1"/>
          <p:nvPr/>
        </p:nvSpPr>
        <p:spPr>
          <a:xfrm>
            <a:off x="339236" y="436998"/>
            <a:ext cx="1151352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0" i="0" dirty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Approchons-nous de la table</a:t>
            </a:r>
            <a:br>
              <a:rPr lang="fr-FR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3600" b="0" i="0" dirty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Où le Christ va s'offrir parmi nous.</a:t>
            </a:r>
            <a:br>
              <a:rPr lang="fr-FR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3600" b="0" i="0" dirty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Offrons-lui ce que nous sommes</a:t>
            </a:r>
            <a:br>
              <a:rPr lang="fr-FR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3600" b="0" i="0" dirty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Car le Christ va nous transformer en lui</a:t>
            </a:r>
            <a:br>
              <a:rPr lang="fr-FR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fr-FR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br>
              <a:rPr lang="fr-FR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3600" b="0" i="0" dirty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Voici l'admirable échange</a:t>
            </a:r>
            <a:br>
              <a:rPr lang="fr-FR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3600" b="0" i="0" dirty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Où le Christ prend sur lui nos péchés.</a:t>
            </a:r>
            <a:br>
              <a:rPr lang="fr-FR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3600" b="0" i="0" dirty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Mettons - nous  en sa présence,</a:t>
            </a:r>
            <a:br>
              <a:rPr lang="fr-FR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3600" b="0" i="0" dirty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Il nous revêt de sa divinité</a:t>
            </a:r>
            <a:endParaRPr lang="fr-FR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76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D0BB162-4E27-9B4C-6896-C42DF5C23474}"/>
              </a:ext>
            </a:extLst>
          </p:cNvPr>
          <p:cNvSpPr txBox="1"/>
          <p:nvPr/>
        </p:nvSpPr>
        <p:spPr>
          <a:xfrm>
            <a:off x="572966" y="2318883"/>
            <a:ext cx="113376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0" i="0" dirty="0">
                <a:effectLst/>
                <a:latin typeface="Arial Black" panose="020B0A04020102020204" pitchFamily="34" charset="0"/>
              </a:rPr>
              <a:t>Père, nous te rendons grâce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b="0" i="0" dirty="0">
                <a:effectLst/>
                <a:latin typeface="Arial Black" panose="020B0A04020102020204" pitchFamily="34" charset="0"/>
              </a:rPr>
              <a:t>Pour ton Fils, Jésus Christ le Seigneur.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b="0" i="0" dirty="0">
                <a:effectLst/>
                <a:latin typeface="Arial Black" panose="020B0A04020102020204" pitchFamily="34" charset="0"/>
              </a:rPr>
              <a:t>Par ton Esprit de puissance,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b="0" i="0" dirty="0">
                <a:effectLst/>
                <a:latin typeface="Arial Black" panose="020B0A04020102020204" pitchFamily="34" charset="0"/>
              </a:rPr>
              <a:t>Rends-nous dignes de vivre de tes dons.</a:t>
            </a:r>
            <a:endParaRPr lang="fr-F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2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F782C4E-6C45-FD9E-104D-B40F39B12F5C}"/>
              </a:ext>
            </a:extLst>
          </p:cNvPr>
          <p:cNvSpPr txBox="1"/>
          <p:nvPr/>
        </p:nvSpPr>
        <p:spPr>
          <a:xfrm>
            <a:off x="274027" y="1070374"/>
            <a:ext cx="1191797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Au </a:t>
            </a:r>
            <a:r>
              <a:rPr lang="fr-FR" sz="4000" cap="small" dirty="0" err="1">
                <a:latin typeface="Arial Black" panose="020B0A04020102020204" pitchFamily="34" charset="0"/>
              </a:rPr>
              <a:t>coeur</a:t>
            </a:r>
            <a:r>
              <a:rPr lang="fr-FR" sz="4000" cap="small" dirty="0">
                <a:latin typeface="Arial Black" panose="020B0A04020102020204" pitchFamily="34" charset="0"/>
              </a:rPr>
              <a:t> de ce monde,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le souffle de l´Esprit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Fait retentir le cri de la Bonne Nouvelle !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Au </a:t>
            </a:r>
            <a:r>
              <a:rPr lang="fr-FR" sz="4000" cap="small" dirty="0" err="1">
                <a:latin typeface="Arial Black" panose="020B0A04020102020204" pitchFamily="34" charset="0"/>
              </a:rPr>
              <a:t>coeur</a:t>
            </a:r>
            <a:r>
              <a:rPr lang="fr-FR" sz="4000" cap="small" dirty="0">
                <a:latin typeface="Arial Black" panose="020B0A04020102020204" pitchFamily="34" charset="0"/>
              </a:rPr>
              <a:t> de ce monde,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le souffle de l´Esprit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Met à l´</a:t>
            </a:r>
            <a:r>
              <a:rPr lang="fr-FR" sz="4000" cap="small" dirty="0" err="1">
                <a:latin typeface="Arial Black" panose="020B0A04020102020204" pitchFamily="34" charset="0"/>
              </a:rPr>
              <a:t>oeuvre</a:t>
            </a:r>
            <a:r>
              <a:rPr lang="fr-FR" sz="4000" cap="small" dirty="0">
                <a:latin typeface="Arial Black" panose="020B0A04020102020204" pitchFamily="34" charset="0"/>
              </a:rPr>
              <a:t> aujourd´hui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des énergies nouvelle</a:t>
            </a:r>
            <a:r>
              <a:rPr lang="fr-FR" sz="4000" dirty="0">
                <a:latin typeface="Arial Black" panose="020B0A040201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7472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655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7F75092-D136-631F-2369-5A7A19C58185}"/>
              </a:ext>
            </a:extLst>
          </p:cNvPr>
          <p:cNvSpPr txBox="1"/>
          <p:nvPr/>
        </p:nvSpPr>
        <p:spPr>
          <a:xfrm>
            <a:off x="175847" y="408692"/>
            <a:ext cx="128668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 cap="small" dirty="0">
                <a:latin typeface="Arial Black" panose="020B0A04020102020204" pitchFamily="34" charset="0"/>
              </a:rPr>
              <a:t>Sanctus, Sanctus, Sanctus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Dominus Deus Sabaoth,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Sanctus, Sanctus, Sanctus Deus Sabaoth,</a:t>
            </a:r>
            <a:endParaRPr lang="fr-FR" sz="4000" cap="small" dirty="0">
              <a:latin typeface="Arial Black" panose="020B0A04020102020204" pitchFamily="34" charset="0"/>
            </a:endParaRPr>
          </a:p>
          <a:p>
            <a:pPr>
              <a:buNone/>
            </a:pPr>
            <a:endParaRPr lang="fr-FR" sz="4000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fr-FR" sz="4000" dirty="0" err="1">
                <a:latin typeface="Arial Black" panose="020B0A04020102020204" pitchFamily="34" charset="0"/>
              </a:rPr>
              <a:t>Pleni</a:t>
            </a:r>
            <a:r>
              <a:rPr lang="fr-FR" sz="4000" dirty="0">
                <a:latin typeface="Arial Black" panose="020B0A04020102020204" pitchFamily="34" charset="0"/>
              </a:rPr>
              <a:t> </a:t>
            </a:r>
            <a:r>
              <a:rPr lang="fr-FR" sz="4000" dirty="0" err="1">
                <a:latin typeface="Arial Black" panose="020B0A04020102020204" pitchFamily="34" charset="0"/>
              </a:rPr>
              <a:t>sunt</a:t>
            </a:r>
            <a:r>
              <a:rPr lang="fr-FR" sz="4000" dirty="0">
                <a:latin typeface="Arial Black" panose="020B0A04020102020204" pitchFamily="34" charset="0"/>
              </a:rPr>
              <a:t> </a:t>
            </a:r>
            <a:r>
              <a:rPr lang="fr-FR" sz="4000" dirty="0" err="1">
                <a:latin typeface="Arial Black" panose="020B0A04020102020204" pitchFamily="34" charset="0"/>
              </a:rPr>
              <a:t>caeli</a:t>
            </a:r>
            <a:r>
              <a:rPr lang="fr-FR" sz="4000" dirty="0">
                <a:latin typeface="Arial Black" panose="020B0A04020102020204" pitchFamily="34" charset="0"/>
              </a:rPr>
              <a:t> et terra gloria tua.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Hosanna, </a:t>
            </a:r>
            <a:r>
              <a:rPr lang="fr-FR" sz="4000" b="1" cap="small" dirty="0" err="1">
                <a:latin typeface="Arial Black" panose="020B0A04020102020204" pitchFamily="34" charset="0"/>
              </a:rPr>
              <a:t>hosanna,hosanna</a:t>
            </a:r>
            <a:r>
              <a:rPr lang="fr-FR" sz="4000" b="1" cap="small" dirty="0">
                <a:latin typeface="Arial Black" panose="020B0A04020102020204" pitchFamily="34" charset="0"/>
              </a:rPr>
              <a:t> in </a:t>
            </a:r>
            <a:r>
              <a:rPr lang="fr-FR" sz="4000" b="1" cap="small" dirty="0" err="1">
                <a:latin typeface="Arial Black" panose="020B0A04020102020204" pitchFamily="34" charset="0"/>
              </a:rPr>
              <a:t>excelsis</a:t>
            </a:r>
            <a:r>
              <a:rPr lang="fr-FR" sz="4000" b="1" cap="small" dirty="0">
                <a:latin typeface="Arial Black" panose="020B0A04020102020204" pitchFamily="34" charset="0"/>
              </a:rPr>
              <a:t>.</a:t>
            </a:r>
            <a:r>
              <a:rPr lang="fr-FR" sz="4000" dirty="0">
                <a:latin typeface="Arial Black" panose="020B0A04020102020204" pitchFamily="34" charset="0"/>
              </a:rPr>
              <a:t> </a:t>
            </a:r>
            <a:r>
              <a:rPr lang="fr-FR" sz="3200" dirty="0">
                <a:latin typeface="Arial Black" panose="020B0A04020102020204" pitchFamily="34" charset="0"/>
              </a:rPr>
              <a:t>(2x)</a:t>
            </a:r>
          </a:p>
          <a:p>
            <a:pPr>
              <a:buNone/>
            </a:pPr>
            <a:endParaRPr lang="fr-FR" sz="4000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fr-FR" sz="4000" dirty="0">
                <a:latin typeface="Arial Black" panose="020B0A04020102020204" pitchFamily="34" charset="0"/>
              </a:rPr>
              <a:t>Benedictus qui </a:t>
            </a:r>
            <a:r>
              <a:rPr lang="fr-FR" sz="4000" dirty="0" err="1">
                <a:latin typeface="Arial Black" panose="020B0A04020102020204" pitchFamily="34" charset="0"/>
              </a:rPr>
              <a:t>venit</a:t>
            </a:r>
            <a:r>
              <a:rPr lang="fr-FR" sz="4000" dirty="0">
                <a:latin typeface="Arial Black" panose="020B0A04020102020204" pitchFamily="34" charset="0"/>
              </a:rPr>
              <a:t> in nomine </a:t>
            </a:r>
            <a:r>
              <a:rPr lang="fr-FR" sz="4000" dirty="0" err="1">
                <a:latin typeface="Arial Black" panose="020B0A04020102020204" pitchFamily="34" charset="0"/>
              </a:rPr>
              <a:t>Domini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Hosanna, hosanna, hosanna in </a:t>
            </a:r>
            <a:r>
              <a:rPr lang="fr-FR" sz="4000" b="1" cap="small" dirty="0" err="1">
                <a:latin typeface="Arial Black" panose="020B0A04020102020204" pitchFamily="34" charset="0"/>
              </a:rPr>
              <a:t>excelsis</a:t>
            </a:r>
            <a:r>
              <a:rPr lang="fr-FR" sz="4000" b="1" dirty="0">
                <a:latin typeface="Arial Black" panose="020B0A04020102020204" pitchFamily="34" charset="0"/>
              </a:rPr>
              <a:t>.</a:t>
            </a:r>
            <a:r>
              <a:rPr lang="fr-FR" sz="4000" dirty="0">
                <a:latin typeface="Arial Black" panose="020B0A04020102020204" pitchFamily="34" charset="0"/>
              </a:rPr>
              <a:t> </a:t>
            </a:r>
            <a:r>
              <a:rPr lang="fr-FR" sz="3200" dirty="0">
                <a:latin typeface="Arial Black" panose="020B0A04020102020204" pitchFamily="34" charset="0"/>
              </a:rPr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1507798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63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9F2FE-CF7A-939C-59DF-36A7D4F0C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446D391-3CBD-E86A-A216-30BF29F4E7A1}"/>
              </a:ext>
            </a:extLst>
          </p:cNvPr>
          <p:cNvSpPr txBox="1"/>
          <p:nvPr/>
        </p:nvSpPr>
        <p:spPr>
          <a:xfrm>
            <a:off x="232997" y="1191289"/>
            <a:ext cx="1230483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 est grand le mystère de la foi</a:t>
            </a:r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4000" cap="small" dirty="0">
                <a:latin typeface="Arial Black" panose="020B0A04020102020204" pitchFamily="34" charset="0"/>
              </a:rPr>
              <a:t>Nous annonçons ta mort Seigneur Jésus;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Nous proclamons ta résurrection;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Nous attendons ta venue dans la gloire.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95BE12-4CED-1F89-5EAB-D422B1F09D3A}"/>
              </a:ext>
            </a:extLst>
          </p:cNvPr>
          <p:cNvSpPr/>
          <p:nvPr/>
        </p:nvSpPr>
        <p:spPr>
          <a:xfrm>
            <a:off x="4772561" y="267959"/>
            <a:ext cx="26468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Anamnèse </a:t>
            </a:r>
          </a:p>
        </p:txBody>
      </p:sp>
    </p:spTree>
    <p:extLst>
      <p:ext uri="{BB962C8B-B14F-4D97-AF65-F5344CB8AC3E}">
        <p14:creationId xmlns:p14="http://schemas.microsoft.com/office/powerpoint/2010/main" val="1017351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ADC27-E7D7-8B06-0767-B847713B9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180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AF5B88E-236E-15D0-0929-9102174F95D0}"/>
              </a:ext>
            </a:extLst>
          </p:cNvPr>
          <p:cNvSpPr txBox="1"/>
          <p:nvPr/>
        </p:nvSpPr>
        <p:spPr>
          <a:xfrm>
            <a:off x="485042" y="718682"/>
            <a:ext cx="1170695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Agnus Dei qui </a:t>
            </a:r>
            <a:r>
              <a:rPr lang="fr-FR" sz="4000" dirty="0" err="1">
                <a:latin typeface="Arial Black" panose="020B0A04020102020204" pitchFamily="34" charset="0"/>
              </a:rPr>
              <a:t>tollis</a:t>
            </a:r>
            <a:r>
              <a:rPr lang="fr-FR" sz="4000" dirty="0">
                <a:latin typeface="Arial Black" panose="020B0A04020102020204" pitchFamily="34" charset="0"/>
              </a:rPr>
              <a:t> peccata </a:t>
            </a:r>
            <a:r>
              <a:rPr lang="fr-FR" sz="4000" dirty="0" err="1">
                <a:latin typeface="Arial Black" panose="020B0A04020102020204" pitchFamily="34" charset="0"/>
              </a:rPr>
              <a:t>mundi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Miserere </a:t>
            </a:r>
            <a:r>
              <a:rPr lang="fr-FR" sz="4000" cap="small" dirty="0" err="1">
                <a:latin typeface="Arial Black" panose="020B0A04020102020204" pitchFamily="34" charset="0"/>
              </a:rPr>
              <a:t>nobis</a:t>
            </a:r>
            <a:endParaRPr lang="fr-FR" sz="4000" cap="small" dirty="0">
              <a:latin typeface="Arial Black" panose="020B0A04020102020204" pitchFamily="34" charset="0"/>
            </a:endParaRPr>
          </a:p>
          <a:p>
            <a:endParaRPr lang="fr-FR" sz="4000" dirty="0">
              <a:latin typeface="Arial Black" panose="020B0A04020102020204" pitchFamily="34" charset="0"/>
            </a:endParaRPr>
          </a:p>
          <a:p>
            <a:r>
              <a:rPr lang="fr-FR" sz="4000" dirty="0">
                <a:latin typeface="Arial Black" panose="020B0A04020102020204" pitchFamily="34" charset="0"/>
              </a:rPr>
              <a:t>Agnus Dei qui </a:t>
            </a:r>
            <a:r>
              <a:rPr lang="fr-FR" sz="4000" dirty="0" err="1">
                <a:latin typeface="Arial Black" panose="020B0A04020102020204" pitchFamily="34" charset="0"/>
              </a:rPr>
              <a:t>tollis</a:t>
            </a:r>
            <a:r>
              <a:rPr lang="fr-FR" sz="4000" dirty="0">
                <a:latin typeface="Arial Black" panose="020B0A04020102020204" pitchFamily="34" charset="0"/>
              </a:rPr>
              <a:t> peccata </a:t>
            </a:r>
            <a:r>
              <a:rPr lang="fr-FR" sz="4000" dirty="0" err="1">
                <a:latin typeface="Arial Black" panose="020B0A04020102020204" pitchFamily="34" charset="0"/>
              </a:rPr>
              <a:t>mundi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Miserere </a:t>
            </a:r>
            <a:r>
              <a:rPr lang="fr-FR" sz="4000" cap="small" dirty="0" err="1">
                <a:latin typeface="Arial Black" panose="020B0A04020102020204" pitchFamily="34" charset="0"/>
              </a:rPr>
              <a:t>nobis</a:t>
            </a:r>
            <a:endParaRPr lang="fr-FR" sz="4000" cap="small" dirty="0">
              <a:latin typeface="Arial Black" panose="020B0A04020102020204" pitchFamily="34" charset="0"/>
            </a:endParaRPr>
          </a:p>
          <a:p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Agnus Dei qui </a:t>
            </a:r>
            <a:r>
              <a:rPr lang="fr-FR" sz="4000" dirty="0" err="1">
                <a:latin typeface="Arial Black" panose="020B0A04020102020204" pitchFamily="34" charset="0"/>
              </a:rPr>
              <a:t>tollis</a:t>
            </a:r>
            <a:r>
              <a:rPr lang="fr-FR" sz="4000" dirty="0">
                <a:latin typeface="Arial Black" panose="020B0A04020102020204" pitchFamily="34" charset="0"/>
              </a:rPr>
              <a:t> peccata </a:t>
            </a:r>
            <a:r>
              <a:rPr lang="fr-FR" sz="4000" dirty="0" err="1">
                <a:latin typeface="Arial Black" panose="020B0A04020102020204" pitchFamily="34" charset="0"/>
              </a:rPr>
              <a:t>mundi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Dona </a:t>
            </a:r>
            <a:r>
              <a:rPr lang="fr-FR" sz="4000" cap="small" dirty="0" err="1">
                <a:latin typeface="Arial Black" panose="020B0A04020102020204" pitchFamily="34" charset="0"/>
              </a:rPr>
              <a:t>nobis</a:t>
            </a:r>
            <a:r>
              <a:rPr lang="fr-FR" sz="4000" cap="small" dirty="0">
                <a:latin typeface="Arial Black" panose="020B0A04020102020204" pitchFamily="34" charset="0"/>
              </a:rPr>
              <a:t> </a:t>
            </a:r>
            <a:r>
              <a:rPr lang="fr-FR" sz="4000" cap="small" dirty="0" err="1">
                <a:latin typeface="Arial Black" panose="020B0A04020102020204" pitchFamily="34" charset="0"/>
              </a:rPr>
              <a:t>pacem</a:t>
            </a:r>
            <a:endParaRPr lang="fr-FR" sz="40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85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46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89647D1-C400-4576-ABD0-14D3F79D4A1C}"/>
              </a:ext>
            </a:extLst>
          </p:cNvPr>
          <p:cNvSpPr txBox="1"/>
          <p:nvPr/>
        </p:nvSpPr>
        <p:spPr>
          <a:xfrm>
            <a:off x="408843" y="2151727"/>
            <a:ext cx="110387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En marchant vers toi, Seigneur,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Notre </a:t>
            </a:r>
            <a:r>
              <a:rPr lang="fr-FR" sz="4000" cap="small" dirty="0" err="1">
                <a:latin typeface="Arial Black" panose="020B0A04020102020204" pitchFamily="34" charset="0"/>
              </a:rPr>
              <a:t>coeur</a:t>
            </a:r>
            <a:r>
              <a:rPr lang="fr-FR" sz="4000" cap="small" dirty="0">
                <a:latin typeface="Arial Black" panose="020B0A04020102020204" pitchFamily="34" charset="0"/>
              </a:rPr>
              <a:t> est plein de joie :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Ta lumière nous conduit vers le Père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Dans l'Esprit, au royaume de la vie. </a:t>
            </a:r>
          </a:p>
        </p:txBody>
      </p:sp>
    </p:spTree>
    <p:extLst>
      <p:ext uri="{BB962C8B-B14F-4D97-AF65-F5344CB8AC3E}">
        <p14:creationId xmlns:p14="http://schemas.microsoft.com/office/powerpoint/2010/main" val="3751735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1A89923-5001-4108-B91B-33BA77DEAACD}"/>
              </a:ext>
            </a:extLst>
          </p:cNvPr>
          <p:cNvSpPr txBox="1"/>
          <p:nvPr/>
        </p:nvSpPr>
        <p:spPr>
          <a:xfrm>
            <a:off x="268165" y="1705597"/>
            <a:ext cx="1249826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Par ce pain que nous mangeons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Pain des pauvres, pain des forts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Tu restaures notre corps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Tu apaises notre faim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Jusqu'au jour de ton retour. </a:t>
            </a:r>
          </a:p>
        </p:txBody>
      </p:sp>
    </p:spTree>
    <p:extLst>
      <p:ext uri="{BB962C8B-B14F-4D97-AF65-F5344CB8AC3E}">
        <p14:creationId xmlns:p14="http://schemas.microsoft.com/office/powerpoint/2010/main" val="1020393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40178-E828-A631-B130-E6E51FC67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129EE59-A1D5-DDA3-8221-03B36C25B3A0}"/>
              </a:ext>
            </a:extLst>
          </p:cNvPr>
          <p:cNvSpPr txBox="1"/>
          <p:nvPr/>
        </p:nvSpPr>
        <p:spPr>
          <a:xfrm>
            <a:off x="408843" y="2151727"/>
            <a:ext cx="110387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En marchant vers toi, Seigneur,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Notre </a:t>
            </a:r>
            <a:r>
              <a:rPr lang="fr-FR" sz="4000" cap="small" dirty="0" err="1">
                <a:latin typeface="Arial Black" panose="020B0A04020102020204" pitchFamily="34" charset="0"/>
              </a:rPr>
              <a:t>coeur</a:t>
            </a:r>
            <a:r>
              <a:rPr lang="fr-FR" sz="4000" cap="small" dirty="0">
                <a:latin typeface="Arial Black" panose="020B0A04020102020204" pitchFamily="34" charset="0"/>
              </a:rPr>
              <a:t> est plein de joie :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Ta lumière nous conduit vers le Père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Dans l'Esprit, au royaume de la vie. </a:t>
            </a:r>
          </a:p>
        </p:txBody>
      </p:sp>
    </p:spTree>
    <p:extLst>
      <p:ext uri="{BB962C8B-B14F-4D97-AF65-F5344CB8AC3E}">
        <p14:creationId xmlns:p14="http://schemas.microsoft.com/office/powerpoint/2010/main" val="403990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A4A9229-2037-5B2E-60D9-569B34993882}"/>
              </a:ext>
            </a:extLst>
          </p:cNvPr>
          <p:cNvSpPr txBox="1"/>
          <p:nvPr/>
        </p:nvSpPr>
        <p:spPr>
          <a:xfrm>
            <a:off x="426427" y="1672606"/>
            <a:ext cx="106342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i="0" dirty="0">
                <a:effectLst/>
                <a:latin typeface="Arial Black" panose="020B0A04020102020204" pitchFamily="34" charset="0"/>
              </a:rPr>
              <a:t>Voyez ! les pauvres sont heureux :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i="0" dirty="0">
                <a:effectLst/>
                <a:latin typeface="Arial Black" panose="020B0A04020102020204" pitchFamily="34" charset="0"/>
              </a:rPr>
              <a:t>Ils sont premiers dans le Royaume !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i="0" dirty="0">
                <a:effectLst/>
                <a:latin typeface="Arial Black" panose="020B0A04020102020204" pitchFamily="34" charset="0"/>
              </a:rPr>
              <a:t>Voyez ! les artisans de Paix :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i="0" dirty="0">
                <a:effectLst/>
                <a:latin typeface="Arial Black" panose="020B0A04020102020204" pitchFamily="34" charset="0"/>
              </a:rPr>
              <a:t>Ils démolissent leurs frontières !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i="0" dirty="0">
                <a:effectLst/>
                <a:latin typeface="Arial Black" panose="020B0A04020102020204" pitchFamily="34" charset="0"/>
              </a:rPr>
              <a:t>Voyez ! les hommes au </a:t>
            </a:r>
            <a:r>
              <a:rPr lang="fr-FR" sz="4000" i="0" dirty="0" err="1">
                <a:effectLst/>
                <a:latin typeface="Arial Black" panose="020B0A04020102020204" pitchFamily="34" charset="0"/>
              </a:rPr>
              <a:t>coeur</a:t>
            </a:r>
            <a:r>
              <a:rPr lang="fr-FR" sz="4000" i="0" dirty="0">
                <a:effectLst/>
                <a:latin typeface="Arial Black" panose="020B0A04020102020204" pitchFamily="34" charset="0"/>
              </a:rPr>
              <a:t> pur :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i="0" dirty="0">
                <a:effectLst/>
                <a:latin typeface="Arial Black" panose="020B0A04020102020204" pitchFamily="34" charset="0"/>
              </a:rPr>
              <a:t>Ils trouvent Dieu en toute chose !</a:t>
            </a:r>
            <a:endParaRPr lang="fr-F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02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6685C07-0F28-70E1-FD6E-DA5281ACF280}"/>
              </a:ext>
            </a:extLst>
          </p:cNvPr>
          <p:cNvSpPr txBox="1"/>
          <p:nvPr/>
        </p:nvSpPr>
        <p:spPr>
          <a:xfrm>
            <a:off x="461597" y="1652844"/>
            <a:ext cx="120762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Par ce pain que nous mangeons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Pain des anges, pain du ciel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Tu nourris nos corps mortels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Tu nous ouvres le banquet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Qui n'aura jamais de fin. </a:t>
            </a:r>
          </a:p>
        </p:txBody>
      </p:sp>
    </p:spTree>
    <p:extLst>
      <p:ext uri="{BB962C8B-B14F-4D97-AF65-F5344CB8AC3E}">
        <p14:creationId xmlns:p14="http://schemas.microsoft.com/office/powerpoint/2010/main" val="2317731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6E406-522C-6DAD-54BE-73B298583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6739273-DD3C-A502-9F4C-FBBB5733DF29}"/>
              </a:ext>
            </a:extLst>
          </p:cNvPr>
          <p:cNvSpPr txBox="1"/>
          <p:nvPr/>
        </p:nvSpPr>
        <p:spPr>
          <a:xfrm>
            <a:off x="408843" y="2151727"/>
            <a:ext cx="110387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En marchant vers toi, Seigneur,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Notre </a:t>
            </a:r>
            <a:r>
              <a:rPr lang="fr-FR" sz="4000" cap="small" dirty="0" err="1">
                <a:latin typeface="Arial Black" panose="020B0A04020102020204" pitchFamily="34" charset="0"/>
              </a:rPr>
              <a:t>coeur</a:t>
            </a:r>
            <a:r>
              <a:rPr lang="fr-FR" sz="4000" cap="small" dirty="0">
                <a:latin typeface="Arial Black" panose="020B0A04020102020204" pitchFamily="34" charset="0"/>
              </a:rPr>
              <a:t> est plein de joie :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Ta lumière nous conduit vers le Père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Dans l'Esprit, au royaume de la vie. </a:t>
            </a:r>
          </a:p>
        </p:txBody>
      </p:sp>
    </p:spTree>
    <p:extLst>
      <p:ext uri="{BB962C8B-B14F-4D97-AF65-F5344CB8AC3E}">
        <p14:creationId xmlns:p14="http://schemas.microsoft.com/office/powerpoint/2010/main" val="1994786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73D312F-D7BA-3BA8-9739-42E7DE0FABB7}"/>
              </a:ext>
            </a:extLst>
          </p:cNvPr>
          <p:cNvSpPr txBox="1"/>
          <p:nvPr/>
        </p:nvSpPr>
        <p:spPr>
          <a:xfrm>
            <a:off x="637443" y="1652843"/>
            <a:ext cx="1017709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Par ce pain que nous mangeons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Pain unique, pain rompu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Tu rassembles les croyants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Peuple saint de baptisés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Appelés à l'unité. </a:t>
            </a:r>
          </a:p>
        </p:txBody>
      </p:sp>
    </p:spTree>
    <p:extLst>
      <p:ext uri="{BB962C8B-B14F-4D97-AF65-F5344CB8AC3E}">
        <p14:creationId xmlns:p14="http://schemas.microsoft.com/office/powerpoint/2010/main" val="812527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0AE53-7686-C9C8-BE85-46C8C0190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3166C7D-B28D-6234-CA90-810A38BEB964}"/>
              </a:ext>
            </a:extLst>
          </p:cNvPr>
          <p:cNvSpPr txBox="1"/>
          <p:nvPr/>
        </p:nvSpPr>
        <p:spPr>
          <a:xfrm>
            <a:off x="408843" y="2151727"/>
            <a:ext cx="110387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En marchant vers toi, Seigneur,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Notre </a:t>
            </a:r>
            <a:r>
              <a:rPr lang="fr-FR" sz="4000" cap="small" dirty="0" err="1">
                <a:latin typeface="Arial Black" panose="020B0A04020102020204" pitchFamily="34" charset="0"/>
              </a:rPr>
              <a:t>coeur</a:t>
            </a:r>
            <a:r>
              <a:rPr lang="fr-FR" sz="4000" cap="small" dirty="0">
                <a:latin typeface="Arial Black" panose="020B0A04020102020204" pitchFamily="34" charset="0"/>
              </a:rPr>
              <a:t> est plein de joie :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Ta lumière nous conduit vers le Père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Dans l'Esprit, au royaume de la vie. </a:t>
            </a:r>
          </a:p>
        </p:txBody>
      </p:sp>
    </p:spTree>
    <p:extLst>
      <p:ext uri="{BB962C8B-B14F-4D97-AF65-F5344CB8AC3E}">
        <p14:creationId xmlns:p14="http://schemas.microsoft.com/office/powerpoint/2010/main" val="1551860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708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B890FE4-3BA7-6A41-BBD9-FB46237DF2DC}"/>
              </a:ext>
            </a:extLst>
          </p:cNvPr>
          <p:cNvSpPr txBox="1"/>
          <p:nvPr/>
        </p:nvSpPr>
        <p:spPr>
          <a:xfrm>
            <a:off x="246184" y="1738589"/>
            <a:ext cx="1243232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TU FAIS DE NOUS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UN PEUPLE DE TEMOINS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POUR DIRE AU MONDE TES MERVEILLES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TU VIENS DEMEURER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AU COEUR DE CHACUN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ET TA PAROLE NOUS REVEILLE</a:t>
            </a:r>
          </a:p>
        </p:txBody>
      </p:sp>
    </p:spTree>
    <p:extLst>
      <p:ext uri="{BB962C8B-B14F-4D97-AF65-F5344CB8AC3E}">
        <p14:creationId xmlns:p14="http://schemas.microsoft.com/office/powerpoint/2010/main" val="2159248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0239FA-8B2F-6028-F51D-BD6A1C0223FA}"/>
              </a:ext>
            </a:extLst>
          </p:cNvPr>
          <p:cNvSpPr txBox="1"/>
          <p:nvPr/>
        </p:nvSpPr>
        <p:spPr>
          <a:xfrm>
            <a:off x="497498" y="2344975"/>
            <a:ext cx="111970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Heureux les artisans de paix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Heureux ceux qui sont appelés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Ta Parole est Bonne Nouvelle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Signe de ton Amour pour nous</a:t>
            </a:r>
          </a:p>
        </p:txBody>
      </p:sp>
    </p:spTree>
    <p:extLst>
      <p:ext uri="{BB962C8B-B14F-4D97-AF65-F5344CB8AC3E}">
        <p14:creationId xmlns:p14="http://schemas.microsoft.com/office/powerpoint/2010/main" val="2337046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0D66E-D920-4998-C283-F2C367821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E8018B2-6094-8239-0A0F-112B3E5DBA8D}"/>
              </a:ext>
            </a:extLst>
          </p:cNvPr>
          <p:cNvSpPr txBox="1"/>
          <p:nvPr/>
        </p:nvSpPr>
        <p:spPr>
          <a:xfrm>
            <a:off x="246184" y="1738589"/>
            <a:ext cx="1243232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TU FAIS DE NOUS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UN PEUPLE DE TEMOINS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POUR DIRE AU MONDE TES MERVEILLES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TU VIENS DEMEURER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AU COEUR DE CHACUN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ET TA PAROLE NOUS REVEILLE</a:t>
            </a:r>
          </a:p>
        </p:txBody>
      </p:sp>
    </p:spTree>
    <p:extLst>
      <p:ext uri="{BB962C8B-B14F-4D97-AF65-F5344CB8AC3E}">
        <p14:creationId xmlns:p14="http://schemas.microsoft.com/office/powerpoint/2010/main" val="2693879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349F6DF-2184-9CD3-DAC4-1BD62B0A36A8}"/>
              </a:ext>
            </a:extLst>
          </p:cNvPr>
          <p:cNvSpPr txBox="1"/>
          <p:nvPr/>
        </p:nvSpPr>
        <p:spPr>
          <a:xfrm>
            <a:off x="215411" y="2336466"/>
            <a:ext cx="124279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 Black" panose="020B0A04020102020204" pitchFamily="34" charset="0"/>
              </a:rPr>
              <a:t>Etre</a:t>
            </a:r>
            <a:r>
              <a:rPr lang="fr-FR" sz="4000" dirty="0">
                <a:latin typeface="Arial Black" panose="020B0A04020102020204" pitchFamily="34" charset="0"/>
              </a:rPr>
              <a:t> attentif aux cris de l'Homme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Accueillir le désir de Dieu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Recevoir l'Esprit qui libère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Témoin du "oui" offert à Dieu</a:t>
            </a:r>
          </a:p>
        </p:txBody>
      </p:sp>
    </p:spTree>
    <p:extLst>
      <p:ext uri="{BB962C8B-B14F-4D97-AF65-F5344CB8AC3E}">
        <p14:creationId xmlns:p14="http://schemas.microsoft.com/office/powerpoint/2010/main" val="1591540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4D517-2F1D-0170-C610-20AB0D003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A0AF72E-4242-9781-A18D-88F675EB401E}"/>
              </a:ext>
            </a:extLst>
          </p:cNvPr>
          <p:cNvSpPr txBox="1"/>
          <p:nvPr/>
        </p:nvSpPr>
        <p:spPr>
          <a:xfrm>
            <a:off x="246184" y="1738589"/>
            <a:ext cx="1243232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TU FAIS DE NOUS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UN PEUPLE DE TEMOINS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POUR DIRE AU MONDE TES MERVEILLES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TU VIENS DEMEURER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AU COEUR DE CHACUN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ET TA PAROLE NOUS REVEILLE</a:t>
            </a:r>
          </a:p>
        </p:txBody>
      </p:sp>
    </p:spTree>
    <p:extLst>
      <p:ext uri="{BB962C8B-B14F-4D97-AF65-F5344CB8AC3E}">
        <p14:creationId xmlns:p14="http://schemas.microsoft.com/office/powerpoint/2010/main" val="343521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26C23-22BB-31B3-DD39-52FE20BB1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1B06E7D-655C-DDFD-FA47-61DC75A28454}"/>
              </a:ext>
            </a:extLst>
          </p:cNvPr>
          <p:cNvSpPr txBox="1"/>
          <p:nvPr/>
        </p:nvSpPr>
        <p:spPr>
          <a:xfrm>
            <a:off x="137013" y="1070374"/>
            <a:ext cx="1191797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Au </a:t>
            </a:r>
            <a:r>
              <a:rPr lang="fr-FR" sz="4000" cap="small" dirty="0" err="1">
                <a:latin typeface="Arial Black" panose="020B0A04020102020204" pitchFamily="34" charset="0"/>
              </a:rPr>
              <a:t>coeur</a:t>
            </a:r>
            <a:r>
              <a:rPr lang="fr-FR" sz="4000" cap="small" dirty="0">
                <a:latin typeface="Arial Black" panose="020B0A04020102020204" pitchFamily="34" charset="0"/>
              </a:rPr>
              <a:t> de ce monde,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le souffle de l´Esprit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Fait retentir le cri de la Bonne Nouvelle !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Au </a:t>
            </a:r>
            <a:r>
              <a:rPr lang="fr-FR" sz="4000" cap="small" dirty="0" err="1">
                <a:latin typeface="Arial Black" panose="020B0A04020102020204" pitchFamily="34" charset="0"/>
              </a:rPr>
              <a:t>coeur</a:t>
            </a:r>
            <a:r>
              <a:rPr lang="fr-FR" sz="4000" cap="small" dirty="0">
                <a:latin typeface="Arial Black" panose="020B0A04020102020204" pitchFamily="34" charset="0"/>
              </a:rPr>
              <a:t> de ce monde,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le souffle de l´Esprit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Met à l´</a:t>
            </a:r>
            <a:r>
              <a:rPr lang="fr-FR" sz="4000" cap="small" dirty="0" err="1">
                <a:latin typeface="Arial Black" panose="020B0A04020102020204" pitchFamily="34" charset="0"/>
              </a:rPr>
              <a:t>oeuvre</a:t>
            </a:r>
            <a:r>
              <a:rPr lang="fr-FR" sz="4000" cap="small" dirty="0">
                <a:latin typeface="Arial Black" panose="020B0A04020102020204" pitchFamily="34" charset="0"/>
              </a:rPr>
              <a:t> aujourd´hui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des énergies nouvelle</a:t>
            </a:r>
            <a:r>
              <a:rPr lang="fr-FR" sz="4000" dirty="0">
                <a:latin typeface="Arial Black" panose="020B0A040201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45357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4477177-538F-3FCC-C8F1-F93535766F53}"/>
              </a:ext>
            </a:extLst>
          </p:cNvPr>
          <p:cNvSpPr txBox="1"/>
          <p:nvPr/>
        </p:nvSpPr>
        <p:spPr>
          <a:xfrm>
            <a:off x="523875" y="1606623"/>
            <a:ext cx="1114424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Voyez ! le peuple est dans la joie :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L´amour l´emporte sur la haine !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Voyez ! les faibles sont choisis :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Les orgueilleux n´ont plus de trône !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Voyez! les doux qui sont vainqueurs :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Ils ont la force des colombes !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346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4B329-F1AD-0874-B9DA-D31375A83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4008CBE-4D48-DEAE-0463-411121964EC1}"/>
              </a:ext>
            </a:extLst>
          </p:cNvPr>
          <p:cNvSpPr txBox="1"/>
          <p:nvPr/>
        </p:nvSpPr>
        <p:spPr>
          <a:xfrm>
            <a:off x="274027" y="1052790"/>
            <a:ext cx="1191797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Au </a:t>
            </a:r>
            <a:r>
              <a:rPr lang="fr-FR" sz="4000" cap="small" dirty="0" err="1">
                <a:latin typeface="Arial Black" panose="020B0A04020102020204" pitchFamily="34" charset="0"/>
              </a:rPr>
              <a:t>coeur</a:t>
            </a:r>
            <a:r>
              <a:rPr lang="fr-FR" sz="4000" cap="small" dirty="0">
                <a:latin typeface="Arial Black" panose="020B0A04020102020204" pitchFamily="34" charset="0"/>
              </a:rPr>
              <a:t> de ce monde,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le souffle de l´Esprit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Fait retentir le cri de la Bonne Nouvelle !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Au </a:t>
            </a:r>
            <a:r>
              <a:rPr lang="fr-FR" sz="4000" cap="small" dirty="0" err="1">
                <a:latin typeface="Arial Black" panose="020B0A04020102020204" pitchFamily="34" charset="0"/>
              </a:rPr>
              <a:t>coeur</a:t>
            </a:r>
            <a:r>
              <a:rPr lang="fr-FR" sz="4000" cap="small" dirty="0">
                <a:latin typeface="Arial Black" panose="020B0A04020102020204" pitchFamily="34" charset="0"/>
              </a:rPr>
              <a:t> de ce monde,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le souffle de l´Esprit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Met à l´</a:t>
            </a:r>
            <a:r>
              <a:rPr lang="fr-FR" sz="4000" cap="small" dirty="0" err="1">
                <a:latin typeface="Arial Black" panose="020B0A04020102020204" pitchFamily="34" charset="0"/>
              </a:rPr>
              <a:t>oeuvre</a:t>
            </a:r>
            <a:r>
              <a:rPr lang="fr-FR" sz="4000" cap="small" dirty="0">
                <a:latin typeface="Arial Black" panose="020B0A04020102020204" pitchFamily="34" charset="0"/>
              </a:rPr>
              <a:t> aujourd´hui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des énergies nouvelle</a:t>
            </a:r>
            <a:r>
              <a:rPr lang="fr-FR" sz="4000" dirty="0">
                <a:latin typeface="Arial Black" panose="020B0A040201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4636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1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254B3EE-8A52-424A-78AE-9A7DFBDAC2D3}"/>
              </a:ext>
            </a:extLst>
          </p:cNvPr>
          <p:cNvSpPr txBox="1"/>
          <p:nvPr/>
        </p:nvSpPr>
        <p:spPr>
          <a:xfrm>
            <a:off x="391990" y="1054619"/>
            <a:ext cx="1140801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Frères et sœurs, préparons nos cœurs à la rencontre du Seigneur en lui demandant pardon pour nos péchés.</a:t>
            </a:r>
          </a:p>
          <a:p>
            <a:r>
              <a:rPr lang="fr-FR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Seigneur Jésus, toi qui es venu accomplir la Loi et qui nous apprends à aimer, tu nous redis encore aujourd’hui ton amour, accorde-nous ton pardon.</a:t>
            </a:r>
          </a:p>
          <a:p>
            <a:endParaRPr lang="fr-FR" sz="2800" b="1" i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dirty="0">
                <a:latin typeface="Arial Black" panose="020B0A04020102020204" pitchFamily="34" charset="0"/>
              </a:rPr>
              <a:t>— Nous avons péché contre toi.</a:t>
            </a:r>
          </a:p>
          <a:p>
            <a:r>
              <a:rPr lang="fr-FR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Toi qui es le Chemin et la Vie, toi qui nous promets de partager ta gloire, montre-nous, Seigneur, ta miséricorde.</a:t>
            </a:r>
          </a:p>
          <a:p>
            <a:endParaRPr lang="fr-FR" sz="1600" dirty="0">
              <a:latin typeface="Arial Black" panose="020B0A04020102020204" pitchFamily="34" charset="0"/>
            </a:endParaRPr>
          </a:p>
          <a:p>
            <a:r>
              <a:rPr lang="fr-FR" sz="4000" dirty="0">
                <a:latin typeface="Arial Black" panose="020B0A04020102020204" pitchFamily="34" charset="0"/>
              </a:rPr>
              <a:t>— Et donne-nous ton salut.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B0CD7F-FDE0-AC28-3D52-B303502C649C}"/>
              </a:ext>
            </a:extLst>
          </p:cNvPr>
          <p:cNvSpPr/>
          <p:nvPr/>
        </p:nvSpPr>
        <p:spPr>
          <a:xfrm>
            <a:off x="3346490" y="94126"/>
            <a:ext cx="4479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Préparation pénitentielle </a:t>
            </a:r>
          </a:p>
        </p:txBody>
      </p:sp>
    </p:spTree>
    <p:extLst>
      <p:ext uri="{BB962C8B-B14F-4D97-AF65-F5344CB8AC3E}">
        <p14:creationId xmlns:p14="http://schemas.microsoft.com/office/powerpoint/2010/main" val="330465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244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1065</Words>
  <Application>Microsoft Office PowerPoint</Application>
  <PresentationFormat>Grand écran</PresentationFormat>
  <Paragraphs>136</Paragraphs>
  <Slides>39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4" baseType="lpstr">
      <vt:lpstr>Aptos</vt:lpstr>
      <vt:lpstr>Aptos Display</vt:lpstr>
      <vt:lpstr>Arial</vt:lpstr>
      <vt:lpstr>Arial Black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JOUGLET Myriam</dc:creator>
  <cp:lastModifiedBy>Christine PENIN</cp:lastModifiedBy>
  <cp:revision>1</cp:revision>
  <dcterms:created xsi:type="dcterms:W3CDTF">2026-02-02T20:30:20Z</dcterms:created>
  <dcterms:modified xsi:type="dcterms:W3CDTF">2026-02-03T15:35:08Z</dcterms:modified>
</cp:coreProperties>
</file>