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56"/>
  </p:notesMasterIdLst>
  <p:sldIdLst>
    <p:sldId id="258" r:id="rId2"/>
    <p:sldId id="455" r:id="rId3"/>
    <p:sldId id="551" r:id="rId4"/>
    <p:sldId id="552" r:id="rId5"/>
    <p:sldId id="553" r:id="rId6"/>
    <p:sldId id="583" r:id="rId7"/>
    <p:sldId id="560" r:id="rId8"/>
    <p:sldId id="293" r:id="rId9"/>
    <p:sldId id="454" r:id="rId10"/>
    <p:sldId id="585" r:id="rId11"/>
    <p:sldId id="570" r:id="rId12"/>
    <p:sldId id="571" r:id="rId13"/>
    <p:sldId id="586" r:id="rId14"/>
    <p:sldId id="573" r:id="rId15"/>
    <p:sldId id="574" r:id="rId16"/>
    <p:sldId id="521" r:id="rId17"/>
    <p:sldId id="547" r:id="rId18"/>
    <p:sldId id="548" r:id="rId19"/>
    <p:sldId id="549" r:id="rId20"/>
    <p:sldId id="567" r:id="rId21"/>
    <p:sldId id="554" r:id="rId22"/>
    <p:sldId id="555" r:id="rId23"/>
    <p:sldId id="556" r:id="rId24"/>
    <p:sldId id="561" r:id="rId25"/>
    <p:sldId id="562" r:id="rId26"/>
    <p:sldId id="563" r:id="rId27"/>
    <p:sldId id="564" r:id="rId28"/>
    <p:sldId id="565" r:id="rId29"/>
    <p:sldId id="566" r:id="rId30"/>
    <p:sldId id="359" r:id="rId31"/>
    <p:sldId id="575" r:id="rId32"/>
    <p:sldId id="576" r:id="rId33"/>
    <p:sldId id="557" r:id="rId34"/>
    <p:sldId id="577" r:id="rId35"/>
    <p:sldId id="513" r:id="rId36"/>
    <p:sldId id="578" r:id="rId37"/>
    <p:sldId id="579" r:id="rId38"/>
    <p:sldId id="558" r:id="rId39"/>
    <p:sldId id="352" r:id="rId40"/>
    <p:sldId id="580" r:id="rId41"/>
    <p:sldId id="581" r:id="rId42"/>
    <p:sldId id="582" r:id="rId43"/>
    <p:sldId id="272" r:id="rId44"/>
    <p:sldId id="515" r:id="rId45"/>
    <p:sldId id="528" r:id="rId46"/>
    <p:sldId id="529" r:id="rId47"/>
    <p:sldId id="530" r:id="rId48"/>
    <p:sldId id="531" r:id="rId49"/>
    <p:sldId id="532" r:id="rId50"/>
    <p:sldId id="314" r:id="rId51"/>
    <p:sldId id="533" r:id="rId52"/>
    <p:sldId id="545" r:id="rId53"/>
    <p:sldId id="535" r:id="rId54"/>
    <p:sldId id="559" r:id="rId55"/>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Christine PENIN" initials="CP" lastIdx="1"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14" autoAdjust="0"/>
    <p:restoredTop sz="94660"/>
  </p:normalViewPr>
  <p:slideViewPr>
    <p:cSldViewPr snapToGrid="0">
      <p:cViewPr varScale="1">
        <p:scale>
          <a:sx n="111" d="100"/>
          <a:sy n="111" d="100"/>
        </p:scale>
        <p:origin x="594" y="96"/>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presProps" Target="presProps.xml"/><Relationship Id="rId5" Type="http://schemas.openxmlformats.org/officeDocument/2006/relationships/slide" Target="slides/slide4.xml"/><Relationship Id="rId61" Type="http://schemas.openxmlformats.org/officeDocument/2006/relationships/tableStyles" Target="tableStyles.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notesMaster" Target="notesMasters/notesMaster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viewProps" Target="viewProp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commentAuthors" Target="commentAuthors.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76FF376-7348-4286-9CFF-4256B2CA3E77}" type="datetimeFigureOut">
              <a:rPr lang="fr-FR" smtClean="0"/>
              <a:t>27/01/2026</a:t>
            </a:fld>
            <a:endParaRPr lang="fr-FR"/>
          </a:p>
        </p:txBody>
      </p:sp>
      <p:sp>
        <p:nvSpPr>
          <p:cNvPr id="4" name="Espace réservé de l'image des diapositives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10C4C3C-F4BC-490B-8BCF-7B254A585A3A}" type="slidenum">
              <a:rPr lang="fr-FR" smtClean="0"/>
              <a:t>‹N°›</a:t>
            </a:fld>
            <a:endParaRPr lang="fr-FR"/>
          </a:p>
        </p:txBody>
      </p:sp>
    </p:spTree>
    <p:extLst>
      <p:ext uri="{BB962C8B-B14F-4D97-AF65-F5344CB8AC3E}">
        <p14:creationId xmlns:p14="http://schemas.microsoft.com/office/powerpoint/2010/main" val="403207601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5842" name="Rectangle 10"/>
          <p:cNvSpPr>
            <a:spLocks noGrp="1" noChangeArrowheads="1"/>
          </p:cNvSpPr>
          <p:nvPr>
            <p:ph type="sldNum" sz="quarter"/>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9pPr>
          </a:lstStyle>
          <a:p>
            <a:pPr>
              <a:spcBef>
                <a:spcPct val="0"/>
              </a:spcBef>
              <a:buClrTx/>
              <a:buFontTx/>
              <a:buNone/>
            </a:pPr>
            <a:fld id="{4C8A45DA-5516-4DCA-849D-77909F4C16B8}" type="slidenum">
              <a:rPr lang="fr-FR" altLang="fr-FR" smtClean="0">
                <a:latin typeface="Calibri" panose="020F0502020204030204" pitchFamily="34" charset="0"/>
              </a:rPr>
              <a:pPr>
                <a:spcBef>
                  <a:spcPct val="0"/>
                </a:spcBef>
                <a:buClrTx/>
                <a:buFontTx/>
                <a:buNone/>
              </a:pPr>
              <a:t>6</a:t>
            </a:fld>
            <a:endParaRPr lang="fr-FR" altLang="fr-FR">
              <a:latin typeface="Calibri" panose="020F0502020204030204" pitchFamily="34" charset="0"/>
            </a:endParaRPr>
          </a:p>
        </p:txBody>
      </p:sp>
      <p:sp>
        <p:nvSpPr>
          <p:cNvPr id="35843" name="Text Box 1"/>
          <p:cNvSpPr txBox="1">
            <a:spLocks noChangeArrowheads="1"/>
          </p:cNvSpPr>
          <p:nvPr/>
        </p:nvSpPr>
        <p:spPr bwMode="auto">
          <a:xfrm>
            <a:off x="3883852" y="8684826"/>
            <a:ext cx="2970945" cy="456249"/>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b"/>
          <a:lstStyle>
            <a:lvl1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9pPr>
          </a:lstStyle>
          <a:p>
            <a:pPr algn="r" eaLnBrk="1" hangingPunct="1">
              <a:spcBef>
                <a:spcPct val="0"/>
              </a:spcBef>
              <a:buClrTx/>
              <a:buFontTx/>
              <a:buNone/>
            </a:pPr>
            <a:fld id="{7D15C6AC-44D1-460F-8612-E854B4B0A4D3}" type="slidenum">
              <a:rPr lang="fr-FR" altLang="fr-FR">
                <a:latin typeface="Calibri" panose="020F0502020204030204" pitchFamily="34" charset="0"/>
              </a:rPr>
              <a:pPr algn="r" eaLnBrk="1" hangingPunct="1">
                <a:spcBef>
                  <a:spcPct val="0"/>
                </a:spcBef>
                <a:buClrTx/>
                <a:buFontTx/>
                <a:buNone/>
              </a:pPr>
              <a:t>6</a:t>
            </a:fld>
            <a:endParaRPr lang="fr-FR" altLang="fr-FR">
              <a:latin typeface="Calibri" panose="020F0502020204030204" pitchFamily="34" charset="0"/>
            </a:endParaRPr>
          </a:p>
        </p:txBody>
      </p:sp>
      <p:sp>
        <p:nvSpPr>
          <p:cNvPr id="35844" name="Rectangle 2"/>
          <p:cNvSpPr>
            <a:spLocks noGrp="1" noRot="1" noChangeAspect="1" noChangeArrowheads="1" noTextEdit="1"/>
          </p:cNvSpPr>
          <p:nvPr>
            <p:ph type="sldImg"/>
          </p:nvPr>
        </p:nvSpPr>
        <p:spPr>
          <a:xfrm>
            <a:off x="381000" y="685800"/>
            <a:ext cx="6096000" cy="3429000"/>
          </a:xfrm>
          <a:solidFill>
            <a:srgbClr val="FFFFFF"/>
          </a:solidFill>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35845" name="Text Box 3"/>
          <p:cNvSpPr txBox="1">
            <a:spLocks noChangeArrowheads="1"/>
          </p:cNvSpPr>
          <p:nvPr/>
        </p:nvSpPr>
        <p:spPr bwMode="auto">
          <a:xfrm>
            <a:off x="685480" y="4343145"/>
            <a:ext cx="5487041" cy="4115019"/>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a:buClr>
                <a:srgbClr val="000000"/>
              </a:buClr>
              <a:buSzPct val="100000"/>
              <a:buFont typeface="Times New Roman" panose="02020603050405020304" pitchFamily="18" charset="0"/>
              <a:buNone/>
            </a:pPr>
            <a:endParaRPr lang="fr-FR" altLang="fr-F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25954" name="Rectangle 10"/>
          <p:cNvSpPr>
            <a:spLocks noGrp="1" noChangeArrowheads="1"/>
          </p:cNvSpPr>
          <p:nvPr>
            <p:ph type="sldNum" sz="quarter"/>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9pPr>
          </a:lstStyle>
          <a:p>
            <a:pPr>
              <a:spcBef>
                <a:spcPct val="0"/>
              </a:spcBef>
              <a:buClrTx/>
              <a:buFontTx/>
              <a:buNone/>
            </a:pPr>
            <a:fld id="{5947A2EE-4D5B-41DD-8EFE-2E8A35F7930C}" type="slidenum">
              <a:rPr lang="fr-FR" altLang="fr-FR" smtClean="0">
                <a:latin typeface="Calibri" panose="020F0502020204030204" pitchFamily="34" charset="0"/>
              </a:rPr>
              <a:pPr>
                <a:spcBef>
                  <a:spcPct val="0"/>
                </a:spcBef>
                <a:buClrTx/>
                <a:buFontTx/>
                <a:buNone/>
              </a:pPr>
              <a:t>37</a:t>
            </a:fld>
            <a:endParaRPr lang="fr-FR" altLang="fr-FR">
              <a:latin typeface="Calibri" panose="020F0502020204030204" pitchFamily="34" charset="0"/>
            </a:endParaRPr>
          </a:p>
        </p:txBody>
      </p:sp>
      <p:sp>
        <p:nvSpPr>
          <p:cNvPr id="125955" name="Text Box 1"/>
          <p:cNvSpPr txBox="1">
            <a:spLocks noChangeArrowheads="1"/>
          </p:cNvSpPr>
          <p:nvPr/>
        </p:nvSpPr>
        <p:spPr bwMode="auto">
          <a:xfrm>
            <a:off x="3883852" y="8684826"/>
            <a:ext cx="2970945" cy="456249"/>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b"/>
          <a:lstStyle>
            <a:lvl1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9pPr>
          </a:lstStyle>
          <a:p>
            <a:pPr algn="r" eaLnBrk="1" hangingPunct="1">
              <a:spcBef>
                <a:spcPct val="0"/>
              </a:spcBef>
              <a:buClrTx/>
              <a:buFontTx/>
              <a:buNone/>
            </a:pPr>
            <a:fld id="{825E178F-361F-42B6-9A57-1860A28720BB}" type="slidenum">
              <a:rPr lang="fr-FR" altLang="fr-FR">
                <a:latin typeface="Calibri" panose="020F0502020204030204" pitchFamily="34" charset="0"/>
              </a:rPr>
              <a:pPr algn="r" eaLnBrk="1" hangingPunct="1">
                <a:spcBef>
                  <a:spcPct val="0"/>
                </a:spcBef>
                <a:buClrTx/>
                <a:buFontTx/>
                <a:buNone/>
              </a:pPr>
              <a:t>37</a:t>
            </a:fld>
            <a:endParaRPr lang="fr-FR" altLang="fr-FR">
              <a:latin typeface="Calibri" panose="020F0502020204030204" pitchFamily="34" charset="0"/>
            </a:endParaRPr>
          </a:p>
        </p:txBody>
      </p:sp>
      <p:sp>
        <p:nvSpPr>
          <p:cNvPr id="125956" name="Rectangle 2"/>
          <p:cNvSpPr>
            <a:spLocks noGrp="1" noRot="1" noChangeAspect="1" noChangeArrowheads="1" noTextEdit="1"/>
          </p:cNvSpPr>
          <p:nvPr>
            <p:ph type="sldImg"/>
          </p:nvPr>
        </p:nvSpPr>
        <p:spPr>
          <a:xfrm>
            <a:off x="381000" y="685800"/>
            <a:ext cx="6096000" cy="3429000"/>
          </a:xfrm>
          <a:solidFill>
            <a:srgbClr val="FFFFFF"/>
          </a:solidFill>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125957" name="Text Box 3"/>
          <p:cNvSpPr txBox="1">
            <a:spLocks noChangeArrowheads="1"/>
          </p:cNvSpPr>
          <p:nvPr/>
        </p:nvSpPr>
        <p:spPr bwMode="auto">
          <a:xfrm>
            <a:off x="685480" y="4343145"/>
            <a:ext cx="5487041" cy="4115019"/>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a:buClr>
                <a:srgbClr val="000000"/>
              </a:buClr>
              <a:buSzPct val="100000"/>
              <a:buFont typeface="Times New Roman" panose="02020603050405020304" pitchFamily="18" charset="0"/>
              <a:buNone/>
            </a:pPr>
            <a:endParaRPr lang="fr-FR" altLang="fr-F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a:extLst>
            <a:ext uri="{FF2B5EF4-FFF2-40B4-BE49-F238E27FC236}">
              <a16:creationId xmlns:a16="http://schemas.microsoft.com/office/drawing/2014/main" id="{995097C7-F3AD-BD1E-A450-1AC4B5ADC845}"/>
            </a:ext>
          </a:extLst>
        </p:cNvPr>
        <p:cNvGrpSpPr/>
        <p:nvPr/>
      </p:nvGrpSpPr>
      <p:grpSpPr>
        <a:xfrm>
          <a:off x="0" y="0"/>
          <a:ext cx="0" cy="0"/>
          <a:chOff x="0" y="0"/>
          <a:chExt cx="0" cy="0"/>
        </a:xfrm>
      </p:grpSpPr>
      <p:sp>
        <p:nvSpPr>
          <p:cNvPr id="117762" name="Rectangle 10">
            <a:extLst>
              <a:ext uri="{FF2B5EF4-FFF2-40B4-BE49-F238E27FC236}">
                <a16:creationId xmlns:a16="http://schemas.microsoft.com/office/drawing/2014/main" id="{746BA9E1-6D56-86B3-A9E1-3B779E8F4AC1}"/>
              </a:ext>
            </a:extLst>
          </p:cNvPr>
          <p:cNvSpPr>
            <a:spLocks noGrp="1" noChangeArrowheads="1"/>
          </p:cNvSpPr>
          <p:nvPr>
            <p:ph type="sldNum" sz="quarter"/>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9pPr>
          </a:lstStyle>
          <a:p>
            <a:pPr>
              <a:spcBef>
                <a:spcPct val="0"/>
              </a:spcBef>
              <a:buClrTx/>
              <a:buFontTx/>
              <a:buNone/>
            </a:pPr>
            <a:fld id="{1014C632-2C1D-4875-B152-2E6D0B1BEBFD}" type="slidenum">
              <a:rPr lang="fr-FR" altLang="fr-FR" smtClean="0">
                <a:latin typeface="Calibri" panose="020F0502020204030204" pitchFamily="34" charset="0"/>
              </a:rPr>
              <a:pPr>
                <a:spcBef>
                  <a:spcPct val="0"/>
                </a:spcBef>
                <a:buClrTx/>
                <a:buFontTx/>
                <a:buNone/>
              </a:pPr>
              <a:t>41</a:t>
            </a:fld>
            <a:endParaRPr lang="fr-FR" altLang="fr-FR">
              <a:latin typeface="Calibri" panose="020F0502020204030204" pitchFamily="34" charset="0"/>
            </a:endParaRPr>
          </a:p>
        </p:txBody>
      </p:sp>
      <p:sp>
        <p:nvSpPr>
          <p:cNvPr id="117763" name="Text Box 1">
            <a:extLst>
              <a:ext uri="{FF2B5EF4-FFF2-40B4-BE49-F238E27FC236}">
                <a16:creationId xmlns:a16="http://schemas.microsoft.com/office/drawing/2014/main" id="{0B9E5526-B443-A5E7-741E-D602EC2A89CA}"/>
              </a:ext>
            </a:extLst>
          </p:cNvPr>
          <p:cNvSpPr txBox="1">
            <a:spLocks noChangeArrowheads="1"/>
          </p:cNvSpPr>
          <p:nvPr/>
        </p:nvSpPr>
        <p:spPr bwMode="auto">
          <a:xfrm>
            <a:off x="3883852" y="8684826"/>
            <a:ext cx="2970945" cy="456249"/>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b"/>
          <a:lstStyle>
            <a:lvl1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9pPr>
          </a:lstStyle>
          <a:p>
            <a:pPr algn="r" eaLnBrk="1" hangingPunct="1">
              <a:spcBef>
                <a:spcPct val="0"/>
              </a:spcBef>
              <a:buClrTx/>
              <a:buFontTx/>
              <a:buNone/>
            </a:pPr>
            <a:fld id="{F1F663B2-7295-4BE5-800C-81272785398A}" type="slidenum">
              <a:rPr lang="fr-FR" altLang="fr-FR">
                <a:latin typeface="Calibri" panose="020F0502020204030204" pitchFamily="34" charset="0"/>
              </a:rPr>
              <a:pPr algn="r" eaLnBrk="1" hangingPunct="1">
                <a:spcBef>
                  <a:spcPct val="0"/>
                </a:spcBef>
                <a:buClrTx/>
                <a:buFontTx/>
                <a:buNone/>
              </a:pPr>
              <a:t>41</a:t>
            </a:fld>
            <a:endParaRPr lang="fr-FR" altLang="fr-FR">
              <a:latin typeface="Calibri" panose="020F0502020204030204" pitchFamily="34" charset="0"/>
            </a:endParaRPr>
          </a:p>
        </p:txBody>
      </p:sp>
      <p:sp>
        <p:nvSpPr>
          <p:cNvPr id="117764" name="Rectangle 2">
            <a:extLst>
              <a:ext uri="{FF2B5EF4-FFF2-40B4-BE49-F238E27FC236}">
                <a16:creationId xmlns:a16="http://schemas.microsoft.com/office/drawing/2014/main" id="{BD9DBF5E-6B78-56BF-912E-CB3F98CC4EA0}"/>
              </a:ext>
            </a:extLst>
          </p:cNvPr>
          <p:cNvSpPr>
            <a:spLocks noGrp="1" noRot="1" noChangeAspect="1" noChangeArrowheads="1" noTextEdit="1"/>
          </p:cNvSpPr>
          <p:nvPr>
            <p:ph type="sldImg"/>
          </p:nvPr>
        </p:nvSpPr>
        <p:spPr>
          <a:xfrm>
            <a:off x="381000" y="685800"/>
            <a:ext cx="6096000" cy="3429000"/>
          </a:xfrm>
          <a:solidFill>
            <a:srgbClr val="FFFFFF"/>
          </a:solidFill>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117765" name="Text Box 3">
            <a:extLst>
              <a:ext uri="{FF2B5EF4-FFF2-40B4-BE49-F238E27FC236}">
                <a16:creationId xmlns:a16="http://schemas.microsoft.com/office/drawing/2014/main" id="{5509F58D-FFA3-924F-5C16-B0EBAD2B8ADE}"/>
              </a:ext>
            </a:extLst>
          </p:cNvPr>
          <p:cNvSpPr txBox="1">
            <a:spLocks noChangeArrowheads="1"/>
          </p:cNvSpPr>
          <p:nvPr/>
        </p:nvSpPr>
        <p:spPr bwMode="auto">
          <a:xfrm>
            <a:off x="685480" y="4343145"/>
            <a:ext cx="5487041" cy="4115019"/>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a:buClr>
                <a:srgbClr val="000000"/>
              </a:buClr>
              <a:buSzPct val="100000"/>
              <a:buFont typeface="Times New Roman" panose="02020603050405020304" pitchFamily="18" charset="0"/>
              <a:buNone/>
            </a:pPr>
            <a:endParaRPr lang="fr-FR" altLang="fr-FR"/>
          </a:p>
        </p:txBody>
      </p:sp>
    </p:spTree>
    <p:extLst>
      <p:ext uri="{BB962C8B-B14F-4D97-AF65-F5344CB8AC3E}">
        <p14:creationId xmlns:p14="http://schemas.microsoft.com/office/powerpoint/2010/main" val="47437047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32098" name="Rectangle 10"/>
          <p:cNvSpPr>
            <a:spLocks noGrp="1" noChangeArrowheads="1"/>
          </p:cNvSpPr>
          <p:nvPr>
            <p:ph type="sldNum" sz="quarter"/>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9pPr>
          </a:lstStyle>
          <a:p>
            <a:pPr>
              <a:spcBef>
                <a:spcPct val="0"/>
              </a:spcBef>
              <a:buClrTx/>
              <a:buFontTx/>
              <a:buNone/>
            </a:pPr>
            <a:fld id="{40FB7601-C8A4-487B-A892-FAB0676340C8}" type="slidenum">
              <a:rPr lang="fr-FR" altLang="fr-FR" smtClean="0">
                <a:latin typeface="Calibri" panose="020F0502020204030204" pitchFamily="34" charset="0"/>
              </a:rPr>
              <a:pPr>
                <a:spcBef>
                  <a:spcPct val="0"/>
                </a:spcBef>
                <a:buClrTx/>
                <a:buFontTx/>
                <a:buNone/>
              </a:pPr>
              <a:t>42</a:t>
            </a:fld>
            <a:endParaRPr lang="fr-FR" altLang="fr-FR">
              <a:latin typeface="Calibri" panose="020F0502020204030204" pitchFamily="34" charset="0"/>
            </a:endParaRPr>
          </a:p>
        </p:txBody>
      </p:sp>
      <p:sp>
        <p:nvSpPr>
          <p:cNvPr id="132099" name="Text Box 1"/>
          <p:cNvSpPr txBox="1">
            <a:spLocks noChangeArrowheads="1"/>
          </p:cNvSpPr>
          <p:nvPr/>
        </p:nvSpPr>
        <p:spPr bwMode="auto">
          <a:xfrm>
            <a:off x="3883852" y="8684826"/>
            <a:ext cx="2970945" cy="456249"/>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b"/>
          <a:lstStyle>
            <a:lvl1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9pPr>
          </a:lstStyle>
          <a:p>
            <a:pPr algn="r" eaLnBrk="1" hangingPunct="1">
              <a:spcBef>
                <a:spcPct val="0"/>
              </a:spcBef>
              <a:buClrTx/>
              <a:buFontTx/>
              <a:buNone/>
            </a:pPr>
            <a:fld id="{72D8B7E3-5471-4FDB-BA39-FFAF65B28CA6}" type="slidenum">
              <a:rPr lang="fr-FR" altLang="fr-FR">
                <a:latin typeface="Calibri" panose="020F0502020204030204" pitchFamily="34" charset="0"/>
              </a:rPr>
              <a:pPr algn="r" eaLnBrk="1" hangingPunct="1">
                <a:spcBef>
                  <a:spcPct val="0"/>
                </a:spcBef>
                <a:buClrTx/>
                <a:buFontTx/>
                <a:buNone/>
              </a:pPr>
              <a:t>42</a:t>
            </a:fld>
            <a:endParaRPr lang="fr-FR" altLang="fr-FR">
              <a:latin typeface="Calibri" panose="020F0502020204030204" pitchFamily="34" charset="0"/>
            </a:endParaRPr>
          </a:p>
        </p:txBody>
      </p:sp>
      <p:sp>
        <p:nvSpPr>
          <p:cNvPr id="132100" name="Rectangle 2"/>
          <p:cNvSpPr>
            <a:spLocks noGrp="1" noRot="1" noChangeAspect="1" noChangeArrowheads="1" noTextEdit="1"/>
          </p:cNvSpPr>
          <p:nvPr>
            <p:ph type="sldImg"/>
          </p:nvPr>
        </p:nvSpPr>
        <p:spPr>
          <a:xfrm>
            <a:off x="381000" y="685800"/>
            <a:ext cx="6096000" cy="3429000"/>
          </a:xfrm>
          <a:solidFill>
            <a:srgbClr val="FFFFFF"/>
          </a:solidFill>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132101" name="Text Box 3"/>
          <p:cNvSpPr txBox="1">
            <a:spLocks noChangeArrowheads="1"/>
          </p:cNvSpPr>
          <p:nvPr/>
        </p:nvSpPr>
        <p:spPr bwMode="auto">
          <a:xfrm>
            <a:off x="685480" y="4343145"/>
            <a:ext cx="5487041" cy="4115019"/>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a:buClr>
                <a:srgbClr val="000000"/>
              </a:buClr>
              <a:buSzPct val="100000"/>
              <a:buFont typeface="Times New Roman" panose="02020603050405020304" pitchFamily="18" charset="0"/>
              <a:buNone/>
            </a:pPr>
            <a:endParaRPr lang="fr-FR" altLang="fr-F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5842" name="Rectangle 10"/>
          <p:cNvSpPr>
            <a:spLocks noGrp="1" noChangeArrowheads="1"/>
          </p:cNvSpPr>
          <p:nvPr>
            <p:ph type="sldNum" sz="quarter"/>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9pPr>
          </a:lstStyle>
          <a:p>
            <a:pPr>
              <a:spcBef>
                <a:spcPct val="0"/>
              </a:spcBef>
              <a:buClrTx/>
              <a:buFontTx/>
              <a:buNone/>
            </a:pPr>
            <a:fld id="{4C8A45DA-5516-4DCA-849D-77909F4C16B8}" type="slidenum">
              <a:rPr lang="fr-FR" altLang="fr-FR" smtClean="0">
                <a:latin typeface="Calibri" panose="020F0502020204030204" pitchFamily="34" charset="0"/>
              </a:rPr>
              <a:pPr>
                <a:spcBef>
                  <a:spcPct val="0"/>
                </a:spcBef>
                <a:buClrTx/>
                <a:buFontTx/>
                <a:buNone/>
              </a:pPr>
              <a:t>10</a:t>
            </a:fld>
            <a:endParaRPr lang="fr-FR" altLang="fr-FR">
              <a:latin typeface="Calibri" panose="020F0502020204030204" pitchFamily="34" charset="0"/>
            </a:endParaRPr>
          </a:p>
        </p:txBody>
      </p:sp>
      <p:sp>
        <p:nvSpPr>
          <p:cNvPr id="35843" name="Text Box 1"/>
          <p:cNvSpPr txBox="1">
            <a:spLocks noChangeArrowheads="1"/>
          </p:cNvSpPr>
          <p:nvPr/>
        </p:nvSpPr>
        <p:spPr bwMode="auto">
          <a:xfrm>
            <a:off x="3883852" y="8684826"/>
            <a:ext cx="2970945" cy="456249"/>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b"/>
          <a:lstStyle>
            <a:lvl1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9pPr>
          </a:lstStyle>
          <a:p>
            <a:pPr algn="r" eaLnBrk="1" hangingPunct="1">
              <a:spcBef>
                <a:spcPct val="0"/>
              </a:spcBef>
              <a:buClrTx/>
              <a:buFontTx/>
              <a:buNone/>
            </a:pPr>
            <a:fld id="{7D15C6AC-44D1-460F-8612-E854B4B0A4D3}" type="slidenum">
              <a:rPr lang="fr-FR" altLang="fr-FR">
                <a:latin typeface="Calibri" panose="020F0502020204030204" pitchFamily="34" charset="0"/>
              </a:rPr>
              <a:pPr algn="r" eaLnBrk="1" hangingPunct="1">
                <a:spcBef>
                  <a:spcPct val="0"/>
                </a:spcBef>
                <a:buClrTx/>
                <a:buFontTx/>
                <a:buNone/>
              </a:pPr>
              <a:t>10</a:t>
            </a:fld>
            <a:endParaRPr lang="fr-FR" altLang="fr-FR">
              <a:latin typeface="Calibri" panose="020F0502020204030204" pitchFamily="34" charset="0"/>
            </a:endParaRPr>
          </a:p>
        </p:txBody>
      </p:sp>
      <p:sp>
        <p:nvSpPr>
          <p:cNvPr id="35844" name="Rectangle 2"/>
          <p:cNvSpPr>
            <a:spLocks noGrp="1" noRot="1" noChangeAspect="1" noChangeArrowheads="1" noTextEdit="1"/>
          </p:cNvSpPr>
          <p:nvPr>
            <p:ph type="sldImg"/>
          </p:nvPr>
        </p:nvSpPr>
        <p:spPr>
          <a:xfrm>
            <a:off x="381000" y="685800"/>
            <a:ext cx="6096000" cy="3429000"/>
          </a:xfrm>
          <a:solidFill>
            <a:srgbClr val="FFFFFF"/>
          </a:solidFill>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35845" name="Text Box 3"/>
          <p:cNvSpPr txBox="1">
            <a:spLocks noChangeArrowheads="1"/>
          </p:cNvSpPr>
          <p:nvPr/>
        </p:nvSpPr>
        <p:spPr bwMode="auto">
          <a:xfrm>
            <a:off x="685480" y="4343145"/>
            <a:ext cx="5487041" cy="4115019"/>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a:buClr>
                <a:srgbClr val="000000"/>
              </a:buClr>
              <a:buSzPct val="100000"/>
              <a:buFont typeface="Times New Roman" panose="02020603050405020304" pitchFamily="18" charset="0"/>
              <a:buNone/>
            </a:pPr>
            <a:endParaRPr lang="fr-FR" altLang="fr-FR"/>
          </a:p>
        </p:txBody>
      </p:sp>
    </p:spTree>
    <p:extLst>
      <p:ext uri="{BB962C8B-B14F-4D97-AF65-F5344CB8AC3E}">
        <p14:creationId xmlns:p14="http://schemas.microsoft.com/office/powerpoint/2010/main" val="360160783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4274" name="Rectangle 10"/>
          <p:cNvSpPr>
            <a:spLocks noGrp="1" noChangeArrowheads="1"/>
          </p:cNvSpPr>
          <p:nvPr>
            <p:ph type="sldNum" sz="quarter"/>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9pPr>
          </a:lstStyle>
          <a:p>
            <a:pPr>
              <a:spcBef>
                <a:spcPct val="0"/>
              </a:spcBef>
              <a:buClrTx/>
              <a:buFontTx/>
              <a:buNone/>
            </a:pPr>
            <a:fld id="{0F9856B3-2105-43D3-9AA6-4DA7A2DCE88B}" type="slidenum">
              <a:rPr lang="fr-FR" altLang="fr-FR" smtClean="0">
                <a:latin typeface="Calibri" panose="020F0502020204030204" pitchFamily="34" charset="0"/>
              </a:rPr>
              <a:pPr>
                <a:spcBef>
                  <a:spcPct val="0"/>
                </a:spcBef>
                <a:buClrTx/>
                <a:buFontTx/>
                <a:buNone/>
              </a:pPr>
              <a:t>11</a:t>
            </a:fld>
            <a:endParaRPr lang="fr-FR" altLang="fr-FR">
              <a:latin typeface="Calibri" panose="020F0502020204030204" pitchFamily="34" charset="0"/>
            </a:endParaRPr>
          </a:p>
        </p:txBody>
      </p:sp>
      <p:sp>
        <p:nvSpPr>
          <p:cNvPr id="54275" name="Text Box 1"/>
          <p:cNvSpPr txBox="1">
            <a:spLocks noChangeArrowheads="1"/>
          </p:cNvSpPr>
          <p:nvPr/>
        </p:nvSpPr>
        <p:spPr bwMode="auto">
          <a:xfrm>
            <a:off x="3883852" y="8684826"/>
            <a:ext cx="2970945" cy="456249"/>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b"/>
          <a:lstStyle>
            <a:lvl1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9pPr>
          </a:lstStyle>
          <a:p>
            <a:pPr algn="r" eaLnBrk="1" hangingPunct="1">
              <a:spcBef>
                <a:spcPct val="0"/>
              </a:spcBef>
              <a:buClrTx/>
              <a:buFontTx/>
              <a:buNone/>
            </a:pPr>
            <a:fld id="{9C67EE2C-456A-4FE1-A9BD-AF368C9D404C}" type="slidenum">
              <a:rPr lang="fr-FR" altLang="fr-FR">
                <a:latin typeface="Calibri" panose="020F0502020204030204" pitchFamily="34" charset="0"/>
              </a:rPr>
              <a:pPr algn="r" eaLnBrk="1" hangingPunct="1">
                <a:spcBef>
                  <a:spcPct val="0"/>
                </a:spcBef>
                <a:buClrTx/>
                <a:buFontTx/>
                <a:buNone/>
              </a:pPr>
              <a:t>11</a:t>
            </a:fld>
            <a:endParaRPr lang="fr-FR" altLang="fr-FR">
              <a:latin typeface="Calibri" panose="020F0502020204030204" pitchFamily="34" charset="0"/>
            </a:endParaRPr>
          </a:p>
        </p:txBody>
      </p:sp>
      <p:sp>
        <p:nvSpPr>
          <p:cNvPr id="54276" name="Rectangle 2"/>
          <p:cNvSpPr>
            <a:spLocks noGrp="1" noRot="1" noChangeAspect="1" noChangeArrowheads="1" noTextEdit="1"/>
          </p:cNvSpPr>
          <p:nvPr>
            <p:ph type="sldImg"/>
          </p:nvPr>
        </p:nvSpPr>
        <p:spPr>
          <a:xfrm>
            <a:off x="381000" y="685800"/>
            <a:ext cx="6096000" cy="3429000"/>
          </a:xfrm>
          <a:solidFill>
            <a:srgbClr val="FFFFFF"/>
          </a:solidFill>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54277" name="Text Box 3"/>
          <p:cNvSpPr txBox="1">
            <a:spLocks noChangeArrowheads="1"/>
          </p:cNvSpPr>
          <p:nvPr/>
        </p:nvSpPr>
        <p:spPr bwMode="auto">
          <a:xfrm>
            <a:off x="685480" y="4343145"/>
            <a:ext cx="5487041" cy="4115019"/>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a:buClr>
                <a:srgbClr val="000000"/>
              </a:buClr>
              <a:buSzPct val="100000"/>
              <a:buFont typeface="Times New Roman" panose="02020603050405020304" pitchFamily="18" charset="0"/>
              <a:buNone/>
            </a:pPr>
            <a:endParaRPr lang="fr-FR" altLang="fr-F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0418" name="Rectangle 10"/>
          <p:cNvSpPr>
            <a:spLocks noGrp="1" noChangeArrowheads="1"/>
          </p:cNvSpPr>
          <p:nvPr>
            <p:ph type="sldNum" sz="quarter"/>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9pPr>
          </a:lstStyle>
          <a:p>
            <a:pPr>
              <a:spcBef>
                <a:spcPct val="0"/>
              </a:spcBef>
              <a:buClrTx/>
              <a:buFontTx/>
              <a:buNone/>
            </a:pPr>
            <a:fld id="{D9E02A38-0AE1-4930-90AF-4CE16CECADE9}" type="slidenum">
              <a:rPr lang="fr-FR" altLang="fr-FR" smtClean="0">
                <a:latin typeface="Calibri" panose="020F0502020204030204" pitchFamily="34" charset="0"/>
              </a:rPr>
              <a:pPr>
                <a:spcBef>
                  <a:spcPct val="0"/>
                </a:spcBef>
                <a:buClrTx/>
                <a:buFontTx/>
                <a:buNone/>
              </a:pPr>
              <a:t>13</a:t>
            </a:fld>
            <a:endParaRPr lang="fr-FR" altLang="fr-FR">
              <a:latin typeface="Calibri" panose="020F0502020204030204" pitchFamily="34" charset="0"/>
            </a:endParaRPr>
          </a:p>
        </p:txBody>
      </p:sp>
      <p:sp>
        <p:nvSpPr>
          <p:cNvPr id="60419" name="Text Box 1"/>
          <p:cNvSpPr txBox="1">
            <a:spLocks noChangeArrowheads="1"/>
          </p:cNvSpPr>
          <p:nvPr/>
        </p:nvSpPr>
        <p:spPr bwMode="auto">
          <a:xfrm>
            <a:off x="3883852" y="8684826"/>
            <a:ext cx="2970945" cy="456249"/>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b"/>
          <a:lstStyle>
            <a:lvl1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9pPr>
          </a:lstStyle>
          <a:p>
            <a:pPr algn="r" eaLnBrk="1" hangingPunct="1">
              <a:spcBef>
                <a:spcPct val="0"/>
              </a:spcBef>
              <a:buClrTx/>
              <a:buFontTx/>
              <a:buNone/>
            </a:pPr>
            <a:fld id="{F636B3F2-F72C-4930-A3B1-6463F5DC6B64}" type="slidenum">
              <a:rPr lang="fr-FR" altLang="fr-FR">
                <a:latin typeface="Calibri" panose="020F0502020204030204" pitchFamily="34" charset="0"/>
              </a:rPr>
              <a:pPr algn="r" eaLnBrk="1" hangingPunct="1">
                <a:spcBef>
                  <a:spcPct val="0"/>
                </a:spcBef>
                <a:buClrTx/>
                <a:buFontTx/>
                <a:buNone/>
              </a:pPr>
              <a:t>13</a:t>
            </a:fld>
            <a:endParaRPr lang="fr-FR" altLang="fr-FR">
              <a:latin typeface="Calibri" panose="020F0502020204030204" pitchFamily="34" charset="0"/>
            </a:endParaRPr>
          </a:p>
        </p:txBody>
      </p:sp>
      <p:sp>
        <p:nvSpPr>
          <p:cNvPr id="60420" name="Rectangle 2"/>
          <p:cNvSpPr>
            <a:spLocks noGrp="1" noRot="1" noChangeAspect="1" noChangeArrowheads="1" noTextEdit="1"/>
          </p:cNvSpPr>
          <p:nvPr>
            <p:ph type="sldImg"/>
          </p:nvPr>
        </p:nvSpPr>
        <p:spPr>
          <a:xfrm>
            <a:off x="381000" y="685800"/>
            <a:ext cx="6096000" cy="3429000"/>
          </a:xfrm>
          <a:solidFill>
            <a:srgbClr val="FFFFFF"/>
          </a:solidFill>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60421" name="Text Box 3"/>
          <p:cNvSpPr txBox="1">
            <a:spLocks noChangeArrowheads="1"/>
          </p:cNvSpPr>
          <p:nvPr/>
        </p:nvSpPr>
        <p:spPr bwMode="auto">
          <a:xfrm>
            <a:off x="685480" y="4343145"/>
            <a:ext cx="5487041" cy="4115019"/>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a:buClr>
                <a:srgbClr val="000000"/>
              </a:buClr>
              <a:buSzPct val="100000"/>
              <a:buFont typeface="Times New Roman" panose="02020603050405020304" pitchFamily="18" charset="0"/>
              <a:buNone/>
            </a:pPr>
            <a:endParaRPr lang="fr-FR" altLang="fr-F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4514" name="Rectangle 10"/>
          <p:cNvSpPr>
            <a:spLocks noGrp="1" noChangeArrowheads="1"/>
          </p:cNvSpPr>
          <p:nvPr>
            <p:ph type="sldNum" sz="quarter"/>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9pPr>
          </a:lstStyle>
          <a:p>
            <a:pPr>
              <a:spcBef>
                <a:spcPct val="0"/>
              </a:spcBef>
              <a:buClrTx/>
              <a:buFontTx/>
              <a:buNone/>
            </a:pPr>
            <a:fld id="{F6A10FDF-603E-4D98-A52B-258062D74DD5}" type="slidenum">
              <a:rPr lang="fr-FR" altLang="fr-FR" smtClean="0">
                <a:latin typeface="Calibri" panose="020F0502020204030204" pitchFamily="34" charset="0"/>
              </a:rPr>
              <a:pPr>
                <a:spcBef>
                  <a:spcPct val="0"/>
                </a:spcBef>
                <a:buClrTx/>
                <a:buFontTx/>
                <a:buNone/>
              </a:pPr>
              <a:t>15</a:t>
            </a:fld>
            <a:endParaRPr lang="fr-FR" altLang="fr-FR">
              <a:latin typeface="Calibri" panose="020F0502020204030204" pitchFamily="34" charset="0"/>
            </a:endParaRPr>
          </a:p>
        </p:txBody>
      </p:sp>
      <p:sp>
        <p:nvSpPr>
          <p:cNvPr id="64515" name="Text Box 1"/>
          <p:cNvSpPr txBox="1">
            <a:spLocks noChangeArrowheads="1"/>
          </p:cNvSpPr>
          <p:nvPr/>
        </p:nvSpPr>
        <p:spPr bwMode="auto">
          <a:xfrm>
            <a:off x="3883852" y="8684826"/>
            <a:ext cx="2970945" cy="456249"/>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b"/>
          <a:lstStyle>
            <a:lvl1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9pPr>
          </a:lstStyle>
          <a:p>
            <a:pPr algn="r" eaLnBrk="1" hangingPunct="1">
              <a:spcBef>
                <a:spcPct val="0"/>
              </a:spcBef>
              <a:buClrTx/>
              <a:buFontTx/>
              <a:buNone/>
            </a:pPr>
            <a:fld id="{CD99305F-039A-454D-BE8F-14714A9053D1}" type="slidenum">
              <a:rPr lang="fr-FR" altLang="fr-FR">
                <a:latin typeface="Calibri" panose="020F0502020204030204" pitchFamily="34" charset="0"/>
              </a:rPr>
              <a:pPr algn="r" eaLnBrk="1" hangingPunct="1">
                <a:spcBef>
                  <a:spcPct val="0"/>
                </a:spcBef>
                <a:buClrTx/>
                <a:buFontTx/>
                <a:buNone/>
              </a:pPr>
              <a:t>15</a:t>
            </a:fld>
            <a:endParaRPr lang="fr-FR" altLang="fr-FR">
              <a:latin typeface="Calibri" panose="020F0502020204030204" pitchFamily="34" charset="0"/>
            </a:endParaRPr>
          </a:p>
        </p:txBody>
      </p:sp>
      <p:sp>
        <p:nvSpPr>
          <p:cNvPr id="64516" name="Rectangle 2"/>
          <p:cNvSpPr>
            <a:spLocks noGrp="1" noRot="1" noChangeAspect="1" noChangeArrowheads="1" noTextEdit="1"/>
          </p:cNvSpPr>
          <p:nvPr>
            <p:ph type="sldImg"/>
          </p:nvPr>
        </p:nvSpPr>
        <p:spPr>
          <a:xfrm>
            <a:off x="381000" y="685800"/>
            <a:ext cx="6096000" cy="3429000"/>
          </a:xfrm>
          <a:solidFill>
            <a:srgbClr val="FFFFFF"/>
          </a:solidFill>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64517" name="Text Box 3"/>
          <p:cNvSpPr txBox="1">
            <a:spLocks noChangeArrowheads="1"/>
          </p:cNvSpPr>
          <p:nvPr/>
        </p:nvSpPr>
        <p:spPr bwMode="auto">
          <a:xfrm>
            <a:off x="685480" y="4343145"/>
            <a:ext cx="5487041" cy="4115019"/>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a:buClr>
                <a:srgbClr val="000000"/>
              </a:buClr>
              <a:buSzPct val="100000"/>
              <a:buFont typeface="Times New Roman" panose="02020603050405020304" pitchFamily="18" charset="0"/>
              <a:buNone/>
            </a:pPr>
            <a:endParaRPr lang="fr-FR" altLang="fr-F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5474" name="Rectangle 10"/>
          <p:cNvSpPr>
            <a:spLocks noGrp="1" noChangeArrowheads="1"/>
          </p:cNvSpPr>
          <p:nvPr>
            <p:ph type="sldNum" sz="quarter"/>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9pPr>
          </a:lstStyle>
          <a:p>
            <a:pPr>
              <a:spcBef>
                <a:spcPct val="0"/>
              </a:spcBef>
              <a:buClrTx/>
              <a:buFontTx/>
              <a:buNone/>
            </a:pPr>
            <a:fld id="{B5BB54A9-F2A5-427D-80D4-A2A501F49C91}" type="slidenum">
              <a:rPr lang="fr-FR" altLang="fr-FR" smtClean="0">
                <a:latin typeface="Calibri" panose="020F0502020204030204" pitchFamily="34" charset="0"/>
              </a:rPr>
              <a:pPr>
                <a:spcBef>
                  <a:spcPct val="0"/>
                </a:spcBef>
                <a:buClrTx/>
                <a:buFontTx/>
                <a:buNone/>
              </a:pPr>
              <a:t>31</a:t>
            </a:fld>
            <a:endParaRPr lang="fr-FR" altLang="fr-FR">
              <a:latin typeface="Calibri" panose="020F0502020204030204" pitchFamily="34" charset="0"/>
            </a:endParaRPr>
          </a:p>
        </p:txBody>
      </p:sp>
      <p:sp>
        <p:nvSpPr>
          <p:cNvPr id="105475" name="Text Box 1"/>
          <p:cNvSpPr txBox="1">
            <a:spLocks noChangeArrowheads="1"/>
          </p:cNvSpPr>
          <p:nvPr/>
        </p:nvSpPr>
        <p:spPr bwMode="auto">
          <a:xfrm>
            <a:off x="3883852" y="8684826"/>
            <a:ext cx="2970945" cy="456249"/>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b"/>
          <a:lstStyle>
            <a:lvl1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9pPr>
          </a:lstStyle>
          <a:p>
            <a:pPr algn="r" eaLnBrk="1" hangingPunct="1">
              <a:spcBef>
                <a:spcPct val="0"/>
              </a:spcBef>
              <a:buClrTx/>
              <a:buFontTx/>
              <a:buNone/>
            </a:pPr>
            <a:fld id="{F502FB98-6E48-469A-A4D5-74A6E696A756}" type="slidenum">
              <a:rPr lang="fr-FR" altLang="fr-FR">
                <a:latin typeface="Calibri" panose="020F0502020204030204" pitchFamily="34" charset="0"/>
              </a:rPr>
              <a:pPr algn="r" eaLnBrk="1" hangingPunct="1">
                <a:spcBef>
                  <a:spcPct val="0"/>
                </a:spcBef>
                <a:buClrTx/>
                <a:buFontTx/>
                <a:buNone/>
              </a:pPr>
              <a:t>31</a:t>
            </a:fld>
            <a:endParaRPr lang="fr-FR" altLang="fr-FR">
              <a:latin typeface="Calibri" panose="020F0502020204030204" pitchFamily="34" charset="0"/>
            </a:endParaRPr>
          </a:p>
        </p:txBody>
      </p:sp>
      <p:sp>
        <p:nvSpPr>
          <p:cNvPr id="105476" name="Rectangle 2"/>
          <p:cNvSpPr>
            <a:spLocks noGrp="1" noRot="1" noChangeAspect="1" noChangeArrowheads="1" noTextEdit="1"/>
          </p:cNvSpPr>
          <p:nvPr>
            <p:ph type="sldImg"/>
          </p:nvPr>
        </p:nvSpPr>
        <p:spPr>
          <a:xfrm>
            <a:off x="381000" y="685800"/>
            <a:ext cx="6096000" cy="3429000"/>
          </a:xfrm>
          <a:solidFill>
            <a:srgbClr val="FFFFFF"/>
          </a:solidFill>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105477" name="Text Box 3"/>
          <p:cNvSpPr txBox="1">
            <a:spLocks noChangeArrowheads="1"/>
          </p:cNvSpPr>
          <p:nvPr/>
        </p:nvSpPr>
        <p:spPr bwMode="auto">
          <a:xfrm>
            <a:off x="685480" y="4343145"/>
            <a:ext cx="5487041" cy="4115019"/>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a:buClr>
                <a:srgbClr val="000000"/>
              </a:buClr>
              <a:buSzPct val="100000"/>
              <a:buFont typeface="Times New Roman" panose="02020603050405020304" pitchFamily="18" charset="0"/>
              <a:buNone/>
            </a:pPr>
            <a:endParaRPr lang="fr-FR" altLang="fr-F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95234" name="Rectangle 10"/>
          <p:cNvSpPr>
            <a:spLocks noGrp="1" noChangeArrowheads="1"/>
          </p:cNvSpPr>
          <p:nvPr>
            <p:ph type="sldNum" sz="quarter"/>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9pPr>
          </a:lstStyle>
          <a:p>
            <a:pPr>
              <a:spcBef>
                <a:spcPct val="0"/>
              </a:spcBef>
              <a:buClrTx/>
              <a:buFontTx/>
              <a:buNone/>
            </a:pPr>
            <a:fld id="{4E2DCFFF-9314-4DC3-BD83-BFF9B4216B50}" type="slidenum">
              <a:rPr lang="fr-FR" altLang="fr-FR" smtClean="0">
                <a:latin typeface="Calibri" panose="020F0502020204030204" pitchFamily="34" charset="0"/>
              </a:rPr>
              <a:pPr>
                <a:spcBef>
                  <a:spcPct val="0"/>
                </a:spcBef>
                <a:buClrTx/>
                <a:buFontTx/>
                <a:buNone/>
              </a:pPr>
              <a:t>32</a:t>
            </a:fld>
            <a:endParaRPr lang="fr-FR" altLang="fr-FR">
              <a:latin typeface="Calibri" panose="020F0502020204030204" pitchFamily="34" charset="0"/>
            </a:endParaRPr>
          </a:p>
        </p:txBody>
      </p:sp>
      <p:sp>
        <p:nvSpPr>
          <p:cNvPr id="95235" name="Text Box 1"/>
          <p:cNvSpPr txBox="1">
            <a:spLocks noChangeArrowheads="1"/>
          </p:cNvSpPr>
          <p:nvPr/>
        </p:nvSpPr>
        <p:spPr bwMode="auto">
          <a:xfrm>
            <a:off x="3883852" y="8684826"/>
            <a:ext cx="2970945" cy="456249"/>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b"/>
          <a:lstStyle>
            <a:lvl1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9pPr>
          </a:lstStyle>
          <a:p>
            <a:pPr algn="r" eaLnBrk="1" hangingPunct="1">
              <a:spcBef>
                <a:spcPct val="0"/>
              </a:spcBef>
              <a:buClrTx/>
              <a:buFontTx/>
              <a:buNone/>
            </a:pPr>
            <a:fld id="{FE78B944-3B70-4DF5-A19D-1187D858A171}" type="slidenum">
              <a:rPr lang="fr-FR" altLang="fr-FR">
                <a:latin typeface="Calibri" panose="020F0502020204030204" pitchFamily="34" charset="0"/>
              </a:rPr>
              <a:pPr algn="r" eaLnBrk="1" hangingPunct="1">
                <a:spcBef>
                  <a:spcPct val="0"/>
                </a:spcBef>
                <a:buClrTx/>
                <a:buFontTx/>
                <a:buNone/>
              </a:pPr>
              <a:t>32</a:t>
            </a:fld>
            <a:endParaRPr lang="fr-FR" altLang="fr-FR">
              <a:latin typeface="Calibri" panose="020F0502020204030204" pitchFamily="34" charset="0"/>
            </a:endParaRPr>
          </a:p>
        </p:txBody>
      </p:sp>
      <p:sp>
        <p:nvSpPr>
          <p:cNvPr id="95236" name="Rectangle 2"/>
          <p:cNvSpPr>
            <a:spLocks noGrp="1" noRot="1" noChangeAspect="1" noChangeArrowheads="1" noTextEdit="1"/>
          </p:cNvSpPr>
          <p:nvPr>
            <p:ph type="sldImg"/>
          </p:nvPr>
        </p:nvSpPr>
        <p:spPr>
          <a:xfrm>
            <a:off x="381000" y="685800"/>
            <a:ext cx="6096000" cy="3429000"/>
          </a:xfrm>
          <a:solidFill>
            <a:srgbClr val="FFFFFF"/>
          </a:solidFill>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95237" name="Text Box 3"/>
          <p:cNvSpPr txBox="1">
            <a:spLocks noChangeArrowheads="1"/>
          </p:cNvSpPr>
          <p:nvPr/>
        </p:nvSpPr>
        <p:spPr bwMode="auto">
          <a:xfrm>
            <a:off x="685480" y="4343145"/>
            <a:ext cx="5487041" cy="4115019"/>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a:buClr>
                <a:srgbClr val="000000"/>
              </a:buClr>
              <a:buSzPct val="100000"/>
              <a:buFont typeface="Times New Roman" panose="02020603050405020304" pitchFamily="18" charset="0"/>
              <a:buNone/>
            </a:pPr>
            <a:endParaRPr lang="fr-FR" altLang="fr-FR"/>
          </a:p>
        </p:txBody>
      </p:sp>
    </p:spTree>
    <p:extLst>
      <p:ext uri="{BB962C8B-B14F-4D97-AF65-F5344CB8AC3E}">
        <p14:creationId xmlns:p14="http://schemas.microsoft.com/office/powerpoint/2010/main" val="184686038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9570" name="Rectangle 10"/>
          <p:cNvSpPr>
            <a:spLocks noGrp="1" noChangeArrowheads="1"/>
          </p:cNvSpPr>
          <p:nvPr>
            <p:ph type="sldNum" sz="quarter"/>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9pPr>
          </a:lstStyle>
          <a:p>
            <a:pPr>
              <a:spcBef>
                <a:spcPct val="0"/>
              </a:spcBef>
              <a:buClrTx/>
              <a:buFontTx/>
              <a:buNone/>
            </a:pPr>
            <a:fld id="{9A36C6C9-1315-4E4A-8352-7C8926F61DDD}" type="slidenum">
              <a:rPr lang="fr-FR" altLang="fr-FR" smtClean="0">
                <a:latin typeface="Calibri" panose="020F0502020204030204" pitchFamily="34" charset="0"/>
              </a:rPr>
              <a:pPr>
                <a:spcBef>
                  <a:spcPct val="0"/>
                </a:spcBef>
                <a:buClrTx/>
                <a:buFontTx/>
                <a:buNone/>
              </a:pPr>
              <a:t>34</a:t>
            </a:fld>
            <a:endParaRPr lang="fr-FR" altLang="fr-FR">
              <a:latin typeface="Calibri" panose="020F0502020204030204" pitchFamily="34" charset="0"/>
            </a:endParaRPr>
          </a:p>
        </p:txBody>
      </p:sp>
      <p:sp>
        <p:nvSpPr>
          <p:cNvPr id="109571" name="Text Box 1"/>
          <p:cNvSpPr txBox="1">
            <a:spLocks noChangeArrowheads="1"/>
          </p:cNvSpPr>
          <p:nvPr/>
        </p:nvSpPr>
        <p:spPr bwMode="auto">
          <a:xfrm>
            <a:off x="3883852" y="8684826"/>
            <a:ext cx="2970945" cy="456249"/>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b"/>
          <a:lstStyle>
            <a:lvl1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9pPr>
          </a:lstStyle>
          <a:p>
            <a:pPr algn="r" eaLnBrk="1" hangingPunct="1">
              <a:spcBef>
                <a:spcPct val="0"/>
              </a:spcBef>
              <a:buClrTx/>
              <a:buFontTx/>
              <a:buNone/>
            </a:pPr>
            <a:fld id="{6116F541-1FEF-4890-A212-3046522A757A}" type="slidenum">
              <a:rPr lang="fr-FR" altLang="fr-FR">
                <a:latin typeface="Calibri" panose="020F0502020204030204" pitchFamily="34" charset="0"/>
              </a:rPr>
              <a:pPr algn="r" eaLnBrk="1" hangingPunct="1">
                <a:spcBef>
                  <a:spcPct val="0"/>
                </a:spcBef>
                <a:buClrTx/>
                <a:buFontTx/>
                <a:buNone/>
              </a:pPr>
              <a:t>34</a:t>
            </a:fld>
            <a:endParaRPr lang="fr-FR" altLang="fr-FR">
              <a:latin typeface="Calibri" panose="020F0502020204030204" pitchFamily="34" charset="0"/>
            </a:endParaRPr>
          </a:p>
        </p:txBody>
      </p:sp>
      <p:sp>
        <p:nvSpPr>
          <p:cNvPr id="109572" name="Rectangle 2"/>
          <p:cNvSpPr>
            <a:spLocks noGrp="1" noRot="1" noChangeAspect="1" noChangeArrowheads="1" noTextEdit="1"/>
          </p:cNvSpPr>
          <p:nvPr>
            <p:ph type="sldImg"/>
          </p:nvPr>
        </p:nvSpPr>
        <p:spPr>
          <a:xfrm>
            <a:off x="381000" y="685800"/>
            <a:ext cx="6096000" cy="3429000"/>
          </a:xfrm>
          <a:solidFill>
            <a:srgbClr val="FFFFFF"/>
          </a:solidFill>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109573" name="Text Box 3"/>
          <p:cNvSpPr txBox="1">
            <a:spLocks noChangeArrowheads="1"/>
          </p:cNvSpPr>
          <p:nvPr/>
        </p:nvSpPr>
        <p:spPr bwMode="auto">
          <a:xfrm>
            <a:off x="685480" y="4343145"/>
            <a:ext cx="5487041" cy="4115019"/>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a:buClr>
                <a:srgbClr val="000000"/>
              </a:buClr>
              <a:buSzPct val="100000"/>
              <a:buFont typeface="Times New Roman" panose="02020603050405020304" pitchFamily="18" charset="0"/>
              <a:buNone/>
            </a:pPr>
            <a:endParaRPr lang="fr-FR" altLang="fr-F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13666" name="Rectangle 10"/>
          <p:cNvSpPr>
            <a:spLocks noGrp="1" noChangeArrowheads="1"/>
          </p:cNvSpPr>
          <p:nvPr>
            <p:ph type="sldNum" sz="quarter"/>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9pPr>
          </a:lstStyle>
          <a:p>
            <a:pPr>
              <a:spcBef>
                <a:spcPct val="0"/>
              </a:spcBef>
              <a:buClrTx/>
              <a:buFontTx/>
              <a:buNone/>
            </a:pPr>
            <a:fld id="{2F83C309-A90F-417A-A02B-A089D0893E1A}" type="slidenum">
              <a:rPr lang="fr-FR" altLang="fr-FR" smtClean="0">
                <a:latin typeface="Calibri" panose="020F0502020204030204" pitchFamily="34" charset="0"/>
              </a:rPr>
              <a:pPr>
                <a:spcBef>
                  <a:spcPct val="0"/>
                </a:spcBef>
                <a:buClrTx/>
                <a:buFontTx/>
                <a:buNone/>
              </a:pPr>
              <a:t>36</a:t>
            </a:fld>
            <a:endParaRPr lang="fr-FR" altLang="fr-FR">
              <a:latin typeface="Calibri" panose="020F0502020204030204" pitchFamily="34" charset="0"/>
            </a:endParaRPr>
          </a:p>
        </p:txBody>
      </p:sp>
      <p:sp>
        <p:nvSpPr>
          <p:cNvPr id="113667" name="Text Box 1"/>
          <p:cNvSpPr txBox="1">
            <a:spLocks noChangeArrowheads="1"/>
          </p:cNvSpPr>
          <p:nvPr/>
        </p:nvSpPr>
        <p:spPr bwMode="auto">
          <a:xfrm>
            <a:off x="3883852" y="8684826"/>
            <a:ext cx="2970945" cy="456249"/>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b"/>
          <a:lstStyle>
            <a:lvl1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9pPr>
          </a:lstStyle>
          <a:p>
            <a:pPr algn="r" eaLnBrk="1" hangingPunct="1">
              <a:spcBef>
                <a:spcPct val="0"/>
              </a:spcBef>
              <a:buClrTx/>
              <a:buFontTx/>
              <a:buNone/>
            </a:pPr>
            <a:fld id="{11B99E27-1545-4FAB-80F3-346FC731905B}" type="slidenum">
              <a:rPr lang="fr-FR" altLang="fr-FR">
                <a:latin typeface="Calibri" panose="020F0502020204030204" pitchFamily="34" charset="0"/>
              </a:rPr>
              <a:pPr algn="r" eaLnBrk="1" hangingPunct="1">
                <a:spcBef>
                  <a:spcPct val="0"/>
                </a:spcBef>
                <a:buClrTx/>
                <a:buFontTx/>
                <a:buNone/>
              </a:pPr>
              <a:t>36</a:t>
            </a:fld>
            <a:endParaRPr lang="fr-FR" altLang="fr-FR">
              <a:latin typeface="Calibri" panose="020F0502020204030204" pitchFamily="34" charset="0"/>
            </a:endParaRPr>
          </a:p>
        </p:txBody>
      </p:sp>
      <p:sp>
        <p:nvSpPr>
          <p:cNvPr id="113668" name="Rectangle 2"/>
          <p:cNvSpPr>
            <a:spLocks noGrp="1" noRot="1" noChangeAspect="1" noChangeArrowheads="1" noTextEdit="1"/>
          </p:cNvSpPr>
          <p:nvPr>
            <p:ph type="sldImg"/>
          </p:nvPr>
        </p:nvSpPr>
        <p:spPr>
          <a:xfrm>
            <a:off x="381000" y="685800"/>
            <a:ext cx="6096000" cy="3429000"/>
          </a:xfrm>
          <a:solidFill>
            <a:srgbClr val="FFFFFF"/>
          </a:solidFill>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113669" name="Text Box 3"/>
          <p:cNvSpPr txBox="1">
            <a:spLocks noChangeArrowheads="1"/>
          </p:cNvSpPr>
          <p:nvPr/>
        </p:nvSpPr>
        <p:spPr bwMode="auto">
          <a:xfrm>
            <a:off x="685480" y="4343145"/>
            <a:ext cx="5487041" cy="4115019"/>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a:buClr>
                <a:srgbClr val="000000"/>
              </a:buClr>
              <a:buSzPct val="100000"/>
              <a:buFont typeface="Times New Roman" panose="02020603050405020304" pitchFamily="18" charset="0"/>
              <a:buNone/>
            </a:pPr>
            <a:endParaRPr lang="fr-FR" altLang="fr-F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endParaRPr lang="en-US" dirty="0"/>
          </a:p>
        </p:txBody>
      </p:sp>
      <p:sp>
        <p:nvSpPr>
          <p:cNvPr id="4" name="Date Placeholder 3"/>
          <p:cNvSpPr>
            <a:spLocks noGrp="1"/>
          </p:cNvSpPr>
          <p:nvPr>
            <p:ph type="dt" sz="half" idx="10"/>
          </p:nvPr>
        </p:nvSpPr>
        <p:spPr/>
        <p:txBody>
          <a:bodyPr/>
          <a:lstStyle/>
          <a:p>
            <a:fld id="{8D40CD2B-700C-45FB-965D-DEADA9261330}" type="datetimeFigureOut">
              <a:rPr lang="fr-FR" smtClean="0"/>
              <a:t>27/01/2026</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A212BE86-F792-448C-994C-14CF28E4C884}" type="slidenum">
              <a:rPr lang="fr-FR" smtClean="0"/>
              <a:t>‹N°›</a:t>
            </a:fld>
            <a:endParaRPr lang="fr-FR"/>
          </a:p>
        </p:txBody>
      </p:sp>
    </p:spTree>
    <p:extLst>
      <p:ext uri="{BB962C8B-B14F-4D97-AF65-F5344CB8AC3E}">
        <p14:creationId xmlns:p14="http://schemas.microsoft.com/office/powerpoint/2010/main" val="376145480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Vertical Text Placeholder 2"/>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8D40CD2B-700C-45FB-965D-DEADA9261330}" type="datetimeFigureOut">
              <a:rPr lang="fr-FR" smtClean="0"/>
              <a:t>27/01/2026</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A212BE86-F792-448C-994C-14CF28E4C884}" type="slidenum">
              <a:rPr lang="fr-FR" smtClean="0"/>
              <a:t>‹N°›</a:t>
            </a:fld>
            <a:endParaRPr lang="fr-FR"/>
          </a:p>
        </p:txBody>
      </p:sp>
    </p:spTree>
    <p:extLst>
      <p:ext uri="{BB962C8B-B14F-4D97-AF65-F5344CB8AC3E}">
        <p14:creationId xmlns:p14="http://schemas.microsoft.com/office/powerpoint/2010/main" val="5887718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fr-FR"/>
              <a:t>Modifiez le style du titre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8D40CD2B-700C-45FB-965D-DEADA9261330}" type="datetimeFigureOut">
              <a:rPr lang="fr-FR" smtClean="0"/>
              <a:t>27/01/2026</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A212BE86-F792-448C-994C-14CF28E4C884}" type="slidenum">
              <a:rPr lang="fr-FR" smtClean="0"/>
              <a:t>‹N°›</a:t>
            </a:fld>
            <a:endParaRPr lang="fr-FR"/>
          </a:p>
        </p:txBody>
      </p:sp>
    </p:spTree>
    <p:extLst>
      <p:ext uri="{BB962C8B-B14F-4D97-AF65-F5344CB8AC3E}">
        <p14:creationId xmlns:p14="http://schemas.microsoft.com/office/powerpoint/2010/main" val="8896742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8D40CD2B-700C-45FB-965D-DEADA9261330}" type="datetimeFigureOut">
              <a:rPr lang="fr-FR" smtClean="0"/>
              <a:t>27/01/2026</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A212BE86-F792-448C-994C-14CF28E4C884}" type="slidenum">
              <a:rPr lang="fr-FR" smtClean="0"/>
              <a:t>‹N°›</a:t>
            </a:fld>
            <a:endParaRPr lang="fr-FR"/>
          </a:p>
        </p:txBody>
      </p:sp>
    </p:spTree>
    <p:extLst>
      <p:ext uri="{BB962C8B-B14F-4D97-AF65-F5344CB8AC3E}">
        <p14:creationId xmlns:p14="http://schemas.microsoft.com/office/powerpoint/2010/main" val="13883656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fr-FR"/>
              <a:t>Modifiez le style du titre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8D40CD2B-700C-45FB-965D-DEADA9261330}" type="datetimeFigureOut">
              <a:rPr lang="fr-FR" smtClean="0"/>
              <a:t>27/01/2026</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A212BE86-F792-448C-994C-14CF28E4C884}" type="slidenum">
              <a:rPr lang="fr-FR" smtClean="0"/>
              <a:t>‹N°›</a:t>
            </a:fld>
            <a:endParaRPr lang="fr-FR"/>
          </a:p>
        </p:txBody>
      </p:sp>
    </p:spTree>
    <p:extLst>
      <p:ext uri="{BB962C8B-B14F-4D97-AF65-F5344CB8AC3E}">
        <p14:creationId xmlns:p14="http://schemas.microsoft.com/office/powerpoint/2010/main" val="20364307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Date Placeholder 4"/>
          <p:cNvSpPr>
            <a:spLocks noGrp="1"/>
          </p:cNvSpPr>
          <p:nvPr>
            <p:ph type="dt" sz="half" idx="10"/>
          </p:nvPr>
        </p:nvSpPr>
        <p:spPr/>
        <p:txBody>
          <a:bodyPr/>
          <a:lstStyle/>
          <a:p>
            <a:fld id="{8D40CD2B-700C-45FB-965D-DEADA9261330}" type="datetimeFigureOut">
              <a:rPr lang="fr-FR" smtClean="0"/>
              <a:t>27/01/2026</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A212BE86-F792-448C-994C-14CF28E4C884}" type="slidenum">
              <a:rPr lang="fr-FR" smtClean="0"/>
              <a:t>‹N°›</a:t>
            </a:fld>
            <a:endParaRPr lang="fr-FR"/>
          </a:p>
        </p:txBody>
      </p:sp>
    </p:spTree>
    <p:extLst>
      <p:ext uri="{BB962C8B-B14F-4D97-AF65-F5344CB8AC3E}">
        <p14:creationId xmlns:p14="http://schemas.microsoft.com/office/powerpoint/2010/main" val="7173166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fr-FR"/>
              <a:t>Modifiez le style du titre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Content Placeholder 3"/>
          <p:cNvSpPr>
            <a:spLocks noGrp="1"/>
          </p:cNvSpPr>
          <p:nvPr>
            <p:ph sz="half" idx="2"/>
          </p:nvPr>
        </p:nvSpPr>
        <p:spPr>
          <a:xfrm>
            <a:off x="839788" y="2505075"/>
            <a:ext cx="5157787"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Content Placeholder 5"/>
          <p:cNvSpPr>
            <a:spLocks noGrp="1"/>
          </p:cNvSpPr>
          <p:nvPr>
            <p:ph sz="quarter" idx="4"/>
          </p:nvPr>
        </p:nvSpPr>
        <p:spPr>
          <a:xfrm>
            <a:off x="6172200" y="2505075"/>
            <a:ext cx="5183188"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7" name="Date Placeholder 6"/>
          <p:cNvSpPr>
            <a:spLocks noGrp="1"/>
          </p:cNvSpPr>
          <p:nvPr>
            <p:ph type="dt" sz="half" idx="10"/>
          </p:nvPr>
        </p:nvSpPr>
        <p:spPr/>
        <p:txBody>
          <a:bodyPr/>
          <a:lstStyle/>
          <a:p>
            <a:fld id="{8D40CD2B-700C-45FB-965D-DEADA9261330}" type="datetimeFigureOut">
              <a:rPr lang="fr-FR" smtClean="0"/>
              <a:t>27/01/2026</a:t>
            </a:fld>
            <a:endParaRPr lang="fr-FR"/>
          </a:p>
        </p:txBody>
      </p:sp>
      <p:sp>
        <p:nvSpPr>
          <p:cNvPr id="8" name="Footer Placeholder 7"/>
          <p:cNvSpPr>
            <a:spLocks noGrp="1"/>
          </p:cNvSpPr>
          <p:nvPr>
            <p:ph type="ftr" sz="quarter" idx="11"/>
          </p:nvPr>
        </p:nvSpPr>
        <p:spPr/>
        <p:txBody>
          <a:bodyPr/>
          <a:lstStyle/>
          <a:p>
            <a:endParaRPr lang="fr-FR"/>
          </a:p>
        </p:txBody>
      </p:sp>
      <p:sp>
        <p:nvSpPr>
          <p:cNvPr id="9" name="Slide Number Placeholder 8"/>
          <p:cNvSpPr>
            <a:spLocks noGrp="1"/>
          </p:cNvSpPr>
          <p:nvPr>
            <p:ph type="sldNum" sz="quarter" idx="12"/>
          </p:nvPr>
        </p:nvSpPr>
        <p:spPr/>
        <p:txBody>
          <a:bodyPr/>
          <a:lstStyle/>
          <a:p>
            <a:fld id="{A212BE86-F792-448C-994C-14CF28E4C884}" type="slidenum">
              <a:rPr lang="fr-FR" smtClean="0"/>
              <a:t>‹N°›</a:t>
            </a:fld>
            <a:endParaRPr lang="fr-FR"/>
          </a:p>
        </p:txBody>
      </p:sp>
    </p:spTree>
    <p:extLst>
      <p:ext uri="{BB962C8B-B14F-4D97-AF65-F5344CB8AC3E}">
        <p14:creationId xmlns:p14="http://schemas.microsoft.com/office/powerpoint/2010/main" val="179475384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Date Placeholder 2"/>
          <p:cNvSpPr>
            <a:spLocks noGrp="1"/>
          </p:cNvSpPr>
          <p:nvPr>
            <p:ph type="dt" sz="half" idx="10"/>
          </p:nvPr>
        </p:nvSpPr>
        <p:spPr/>
        <p:txBody>
          <a:bodyPr/>
          <a:lstStyle/>
          <a:p>
            <a:fld id="{8D40CD2B-700C-45FB-965D-DEADA9261330}" type="datetimeFigureOut">
              <a:rPr lang="fr-FR" smtClean="0"/>
              <a:t>27/01/2026</a:t>
            </a:fld>
            <a:endParaRPr lang="fr-FR"/>
          </a:p>
        </p:txBody>
      </p:sp>
      <p:sp>
        <p:nvSpPr>
          <p:cNvPr id="4" name="Footer Placeholder 3"/>
          <p:cNvSpPr>
            <a:spLocks noGrp="1"/>
          </p:cNvSpPr>
          <p:nvPr>
            <p:ph type="ftr" sz="quarter" idx="11"/>
          </p:nvPr>
        </p:nvSpPr>
        <p:spPr/>
        <p:txBody>
          <a:bodyPr/>
          <a:lstStyle/>
          <a:p>
            <a:endParaRPr lang="fr-FR"/>
          </a:p>
        </p:txBody>
      </p:sp>
      <p:sp>
        <p:nvSpPr>
          <p:cNvPr id="5" name="Slide Number Placeholder 4"/>
          <p:cNvSpPr>
            <a:spLocks noGrp="1"/>
          </p:cNvSpPr>
          <p:nvPr>
            <p:ph type="sldNum" sz="quarter" idx="12"/>
          </p:nvPr>
        </p:nvSpPr>
        <p:spPr/>
        <p:txBody>
          <a:bodyPr/>
          <a:lstStyle/>
          <a:p>
            <a:fld id="{A212BE86-F792-448C-994C-14CF28E4C884}" type="slidenum">
              <a:rPr lang="fr-FR" smtClean="0"/>
              <a:t>‹N°›</a:t>
            </a:fld>
            <a:endParaRPr lang="fr-FR"/>
          </a:p>
        </p:txBody>
      </p:sp>
    </p:spTree>
    <p:extLst>
      <p:ext uri="{BB962C8B-B14F-4D97-AF65-F5344CB8AC3E}">
        <p14:creationId xmlns:p14="http://schemas.microsoft.com/office/powerpoint/2010/main" val="30396503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D40CD2B-700C-45FB-965D-DEADA9261330}" type="datetimeFigureOut">
              <a:rPr lang="fr-FR" smtClean="0"/>
              <a:t>27/01/2026</a:t>
            </a:fld>
            <a:endParaRPr lang="fr-FR"/>
          </a:p>
        </p:txBody>
      </p:sp>
      <p:sp>
        <p:nvSpPr>
          <p:cNvPr id="3" name="Footer Placeholder 2"/>
          <p:cNvSpPr>
            <a:spLocks noGrp="1"/>
          </p:cNvSpPr>
          <p:nvPr>
            <p:ph type="ftr" sz="quarter" idx="11"/>
          </p:nvPr>
        </p:nvSpPr>
        <p:spPr/>
        <p:txBody>
          <a:bodyPr/>
          <a:lstStyle/>
          <a:p>
            <a:endParaRPr lang="fr-FR"/>
          </a:p>
        </p:txBody>
      </p:sp>
      <p:sp>
        <p:nvSpPr>
          <p:cNvPr id="4" name="Slide Number Placeholder 3"/>
          <p:cNvSpPr>
            <a:spLocks noGrp="1"/>
          </p:cNvSpPr>
          <p:nvPr>
            <p:ph type="sldNum" sz="quarter" idx="12"/>
          </p:nvPr>
        </p:nvSpPr>
        <p:spPr/>
        <p:txBody>
          <a:bodyPr/>
          <a:lstStyle/>
          <a:p>
            <a:fld id="{A212BE86-F792-448C-994C-14CF28E4C884}" type="slidenum">
              <a:rPr lang="fr-FR" smtClean="0"/>
              <a:t>‹N°›</a:t>
            </a:fld>
            <a:endParaRPr lang="fr-FR"/>
          </a:p>
        </p:txBody>
      </p:sp>
    </p:spTree>
    <p:extLst>
      <p:ext uri="{BB962C8B-B14F-4D97-AF65-F5344CB8AC3E}">
        <p14:creationId xmlns:p14="http://schemas.microsoft.com/office/powerpoint/2010/main" val="295555896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fr-FR"/>
              <a:t>Modifiez le style du titre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p>
            <a:fld id="{8D40CD2B-700C-45FB-965D-DEADA9261330}" type="datetimeFigureOut">
              <a:rPr lang="fr-FR" smtClean="0"/>
              <a:t>27/01/2026</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A212BE86-F792-448C-994C-14CF28E4C884}" type="slidenum">
              <a:rPr lang="fr-FR" smtClean="0"/>
              <a:t>‹N°›</a:t>
            </a:fld>
            <a:endParaRPr lang="fr-FR"/>
          </a:p>
        </p:txBody>
      </p:sp>
    </p:spTree>
    <p:extLst>
      <p:ext uri="{BB962C8B-B14F-4D97-AF65-F5344CB8AC3E}">
        <p14:creationId xmlns:p14="http://schemas.microsoft.com/office/powerpoint/2010/main" val="318025218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fr-FR"/>
              <a:t>Modifiez le style du titre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a:t>Cliquez sur l'icône pour ajouter une image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p>
            <a:fld id="{8D40CD2B-700C-45FB-965D-DEADA9261330}" type="datetimeFigureOut">
              <a:rPr lang="fr-FR" smtClean="0"/>
              <a:t>27/01/2026</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A212BE86-F792-448C-994C-14CF28E4C884}" type="slidenum">
              <a:rPr lang="fr-FR" smtClean="0"/>
              <a:t>‹N°›</a:t>
            </a:fld>
            <a:endParaRPr lang="fr-FR"/>
          </a:p>
        </p:txBody>
      </p:sp>
    </p:spTree>
    <p:extLst>
      <p:ext uri="{BB962C8B-B14F-4D97-AF65-F5344CB8AC3E}">
        <p14:creationId xmlns:p14="http://schemas.microsoft.com/office/powerpoint/2010/main" val="90022053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D40CD2B-700C-45FB-965D-DEADA9261330}" type="datetimeFigureOut">
              <a:rPr lang="fr-FR" smtClean="0"/>
              <a:t>27/01/2026</a:t>
            </a:fld>
            <a:endParaRPr lang="fr-FR"/>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212BE86-F792-448C-994C-14CF28E4C884}" type="slidenum">
              <a:rPr lang="fr-FR" smtClean="0"/>
              <a:t>‹N°›</a:t>
            </a:fld>
            <a:endParaRPr lang="fr-FR"/>
          </a:p>
        </p:txBody>
      </p:sp>
    </p:spTree>
    <p:extLst>
      <p:ext uri="{BB962C8B-B14F-4D97-AF65-F5344CB8AC3E}">
        <p14:creationId xmlns:p14="http://schemas.microsoft.com/office/powerpoint/2010/main" val="3428876709"/>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8.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0964488-F5FE-4654-900E-38BFD567F6E2}"/>
              </a:ext>
            </a:extLst>
          </p:cNvPr>
          <p:cNvSpPr>
            <a:spLocks noGrp="1"/>
          </p:cNvSpPr>
          <p:nvPr>
            <p:ph type="title"/>
          </p:nvPr>
        </p:nvSpPr>
        <p:spPr>
          <a:xfrm>
            <a:off x="5986732" y="179416"/>
            <a:ext cx="5883215" cy="6523309"/>
          </a:xfrm>
        </p:spPr>
        <p:txBody>
          <a:bodyPr>
            <a:noAutofit/>
          </a:bodyPr>
          <a:lstStyle/>
          <a:p>
            <a:pPr algn="ctr"/>
            <a:r>
              <a:rPr lang="fr-FR" sz="4800" dirty="0">
                <a:latin typeface="Arial Black" panose="020B0A04020102020204" pitchFamily="34" charset="0"/>
              </a:rPr>
              <a:t> </a:t>
            </a:r>
            <a:br>
              <a:rPr lang="fr-FR" sz="4800" dirty="0">
                <a:latin typeface="Arial Black" panose="020B0A04020102020204" pitchFamily="34" charset="0"/>
              </a:rPr>
            </a:br>
            <a:br>
              <a:rPr lang="fr-FR" sz="4800" dirty="0">
                <a:latin typeface="Arial Black" panose="020B0A04020102020204" pitchFamily="34" charset="0"/>
              </a:rPr>
            </a:br>
            <a:br>
              <a:rPr lang="fr-FR" sz="4800" dirty="0">
                <a:latin typeface="Arial Black" panose="020B0A04020102020204" pitchFamily="34" charset="0"/>
              </a:rPr>
            </a:br>
            <a:br>
              <a:rPr lang="fr-FR" sz="4800" dirty="0">
                <a:latin typeface="Arial Black" panose="020B0A04020102020204" pitchFamily="34" charset="0"/>
              </a:rPr>
            </a:br>
            <a:br>
              <a:rPr lang="fr-FR" sz="4800" dirty="0">
                <a:latin typeface="Arial Black" panose="020B0A04020102020204" pitchFamily="34" charset="0"/>
              </a:rPr>
            </a:br>
            <a:br>
              <a:rPr lang="fr-FR" sz="4800" dirty="0">
                <a:latin typeface="Arial Black" panose="020B0A04020102020204" pitchFamily="34" charset="0"/>
              </a:rPr>
            </a:br>
            <a:br>
              <a:rPr lang="fr-FR" sz="4800" dirty="0">
                <a:latin typeface="Arial Black" panose="020B0A04020102020204" pitchFamily="34" charset="0"/>
              </a:rPr>
            </a:br>
            <a:br>
              <a:rPr lang="fr-FR" sz="4800" dirty="0">
                <a:latin typeface="Arial Black" panose="020B0A04020102020204" pitchFamily="34" charset="0"/>
              </a:rPr>
            </a:br>
            <a:br>
              <a:rPr lang="fr-FR" sz="4800" dirty="0">
                <a:latin typeface="Arial Black" panose="020B0A04020102020204" pitchFamily="34" charset="0"/>
              </a:rPr>
            </a:br>
            <a:br>
              <a:rPr lang="fr-FR" sz="4800" dirty="0">
                <a:latin typeface="Arial Black" panose="020B0A04020102020204" pitchFamily="34" charset="0"/>
              </a:rPr>
            </a:br>
            <a:r>
              <a:rPr lang="fr-FR" sz="4800" dirty="0">
                <a:latin typeface="Arial Black" panose="020B0A04020102020204" pitchFamily="34" charset="0"/>
              </a:rPr>
              <a:t>Mercredi 18 Février 2026.</a:t>
            </a:r>
            <a:br>
              <a:rPr lang="fr-FR" sz="4800" dirty="0">
                <a:latin typeface="Arial Black" panose="020B0A04020102020204" pitchFamily="34" charset="0"/>
              </a:rPr>
            </a:br>
            <a:br>
              <a:rPr lang="fr-FR" sz="4800" dirty="0">
                <a:latin typeface="Arial Black" panose="020B0A04020102020204" pitchFamily="34" charset="0"/>
              </a:rPr>
            </a:br>
            <a:r>
              <a:rPr lang="fr-FR" sz="4800" dirty="0">
                <a:latin typeface="Arial Black" panose="020B0A04020102020204" pitchFamily="34" charset="0"/>
              </a:rPr>
              <a:t> Mercredi des Cendres à 10H30</a:t>
            </a:r>
            <a:br>
              <a:rPr lang="fr-FR" sz="4800" dirty="0">
                <a:latin typeface="Arial Black" panose="020B0A04020102020204" pitchFamily="34" charset="0"/>
              </a:rPr>
            </a:br>
            <a:r>
              <a:rPr lang="fr-FR" sz="4800" dirty="0">
                <a:latin typeface="Arial Black" panose="020B0A04020102020204" pitchFamily="34" charset="0"/>
              </a:rPr>
              <a:t>avec les enfants du KT.</a:t>
            </a:r>
            <a:br>
              <a:rPr lang="fr-FR" sz="4800" dirty="0">
                <a:latin typeface="Arial Black" panose="020B0A04020102020204" pitchFamily="34" charset="0"/>
              </a:rPr>
            </a:br>
            <a:r>
              <a:rPr lang="fr-FR" sz="4800" dirty="0">
                <a:latin typeface="Arial Black" panose="020B0A04020102020204" pitchFamily="34" charset="0"/>
              </a:rPr>
              <a:t> </a:t>
            </a:r>
            <a:endParaRPr lang="fr-FR" sz="4400" dirty="0">
              <a:latin typeface="Arial Black" panose="020B0A04020102020204" pitchFamily="34" charset="0"/>
            </a:endParaRPr>
          </a:p>
        </p:txBody>
      </p:sp>
      <p:pic>
        <p:nvPicPr>
          <p:cNvPr id="4" name="Image 3">
            <a:extLst>
              <a:ext uri="{FF2B5EF4-FFF2-40B4-BE49-F238E27FC236}">
                <a16:creationId xmlns:a16="http://schemas.microsoft.com/office/drawing/2014/main" id="{56DC1BEA-D38D-B618-48B9-0FA4949E82D3}"/>
              </a:ext>
            </a:extLst>
          </p:cNvPr>
          <p:cNvPicPr>
            <a:picLocks noChangeAspect="1"/>
          </p:cNvPicPr>
          <p:nvPr/>
        </p:nvPicPr>
        <p:blipFill>
          <a:blip r:embed="rId2"/>
          <a:stretch>
            <a:fillRect/>
          </a:stretch>
        </p:blipFill>
        <p:spPr>
          <a:xfrm>
            <a:off x="115018" y="299857"/>
            <a:ext cx="6390283" cy="4263517"/>
          </a:xfrm>
          <a:prstGeom prst="rect">
            <a:avLst/>
          </a:prstGeom>
        </p:spPr>
      </p:pic>
    </p:spTree>
    <p:extLst>
      <p:ext uri="{BB962C8B-B14F-4D97-AF65-F5344CB8AC3E}">
        <p14:creationId xmlns:p14="http://schemas.microsoft.com/office/powerpoint/2010/main" val="74733126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4818" name="Picture 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688288" y="623036"/>
            <a:ext cx="2268537" cy="1998663"/>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34819" name="Rectangle 2"/>
          <p:cNvSpPr>
            <a:spLocks noChangeArrowheads="1"/>
          </p:cNvSpPr>
          <p:nvPr/>
        </p:nvSpPr>
        <p:spPr bwMode="auto">
          <a:xfrm>
            <a:off x="1524000" y="341313"/>
            <a:ext cx="9144000" cy="62103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a:buClr>
                <a:srgbClr val="000000"/>
              </a:buClr>
              <a:buSzPct val="100000"/>
              <a:buFont typeface="Times New Roman" panose="02020603050405020304" pitchFamily="18" charset="0"/>
              <a:buNone/>
            </a:pPr>
            <a:endParaRPr lang="fr-FR" altLang="fr-FR"/>
          </a:p>
        </p:txBody>
      </p:sp>
      <p:sp>
        <p:nvSpPr>
          <p:cNvPr id="34820" name="Text Box 3"/>
          <p:cNvSpPr txBox="1">
            <a:spLocks noChangeArrowheads="1"/>
          </p:cNvSpPr>
          <p:nvPr/>
        </p:nvSpPr>
        <p:spPr bwMode="auto">
          <a:xfrm>
            <a:off x="335360" y="620688"/>
            <a:ext cx="8229600" cy="17541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ctr"/>
          <a:lstStyle>
            <a:lvl1pPr>
              <a:spcBef>
                <a:spcPts val="8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3200">
                <a:solidFill>
                  <a:srgbClr val="000000"/>
                </a:solidFill>
                <a:latin typeface="Calibri" panose="020F0502020204030204" pitchFamily="34" charset="0"/>
                <a:ea typeface="Microsoft YaHei" panose="020B0503020204020204" pitchFamily="34" charset="-122"/>
              </a:defRPr>
            </a:lvl1pPr>
            <a:lvl2pPr>
              <a:spcBef>
                <a:spcPts val="7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000000"/>
                </a:solidFill>
                <a:latin typeface="Calibri" panose="020F0502020204030204" pitchFamily="34" charset="0"/>
                <a:ea typeface="Microsoft YaHei" panose="020B0503020204020204" pitchFamily="34" charset="-122"/>
              </a:defRPr>
            </a:lvl2pPr>
            <a:lvl3pPr>
              <a:spcBef>
                <a:spcPts val="6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Calibri" panose="020F0502020204030204" pitchFamily="34" charset="0"/>
                <a:ea typeface="Microsoft YaHei" panose="020B0503020204020204" pitchFamily="34" charset="-122"/>
              </a:defRPr>
            </a:lvl3pPr>
            <a:lvl4pPr>
              <a:spcBef>
                <a:spcPts val="5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Microsoft YaHei" panose="020B0503020204020204" pitchFamily="34" charset="-122"/>
              </a:defRPr>
            </a:lvl4pPr>
            <a:lvl5pPr>
              <a:spcBef>
                <a:spcPts val="5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Microsoft YaHei" panose="020B0503020204020204" pitchFamily="34" charset="-122"/>
              </a:defRPr>
            </a:lvl5pPr>
            <a:lvl6pPr marL="25146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Microsoft YaHei" panose="020B0503020204020204" pitchFamily="34" charset="-122"/>
              </a:defRPr>
            </a:lvl6pPr>
            <a:lvl7pPr marL="29718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Microsoft YaHei" panose="020B0503020204020204" pitchFamily="34" charset="-122"/>
              </a:defRPr>
            </a:lvl7pPr>
            <a:lvl8pPr marL="34290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Microsoft YaHei" panose="020B0503020204020204" pitchFamily="34" charset="-122"/>
              </a:defRPr>
            </a:lvl8pPr>
            <a:lvl9pPr marL="38862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Microsoft YaHei" panose="020B0503020204020204" pitchFamily="34" charset="-122"/>
              </a:defRPr>
            </a:lvl9pPr>
          </a:lstStyle>
          <a:p>
            <a:pPr>
              <a:spcBef>
                <a:spcPct val="0"/>
              </a:spcBef>
              <a:buClrTx/>
              <a:buFontTx/>
              <a:buNone/>
            </a:pPr>
            <a:r>
              <a:rPr lang="fr-FR" altLang="fr-FR" sz="4000" dirty="0">
                <a:solidFill>
                  <a:schemeClr val="tx1"/>
                </a:solidFill>
                <a:latin typeface="Arial" panose="020B0604020202020204" pitchFamily="34" charset="0"/>
              </a:rPr>
              <a:t>Liturgie de la Parole de Dieu</a:t>
            </a:r>
          </a:p>
          <a:p>
            <a:pPr>
              <a:spcBef>
                <a:spcPct val="0"/>
              </a:spcBef>
              <a:buClrTx/>
              <a:buFontTx/>
              <a:buNone/>
            </a:pPr>
            <a:r>
              <a:rPr lang="fr-FR" altLang="fr-FR" sz="4000" dirty="0">
                <a:solidFill>
                  <a:schemeClr val="tx1"/>
                </a:solidFill>
                <a:latin typeface="Arial" panose="020B0604020202020204" pitchFamily="34" charset="0"/>
              </a:rPr>
              <a:t>				- 2</a:t>
            </a:r>
            <a:r>
              <a:rPr lang="fr-FR" altLang="fr-FR" sz="4000" baseline="30000" dirty="0">
                <a:solidFill>
                  <a:schemeClr val="tx1"/>
                </a:solidFill>
                <a:latin typeface="Arial" panose="020B0604020202020204" pitchFamily="34" charset="0"/>
              </a:rPr>
              <a:t>e</a:t>
            </a:r>
            <a:r>
              <a:rPr lang="fr-FR" altLang="fr-FR" sz="4000" dirty="0">
                <a:solidFill>
                  <a:schemeClr val="tx1"/>
                </a:solidFill>
                <a:latin typeface="Arial" panose="020B0604020202020204" pitchFamily="34" charset="0"/>
              </a:rPr>
              <a:t> lecture  - </a:t>
            </a:r>
          </a:p>
        </p:txBody>
      </p:sp>
      <p:sp>
        <p:nvSpPr>
          <p:cNvPr id="34821" name="Text Box 4"/>
          <p:cNvSpPr txBox="1">
            <a:spLocks noChangeArrowheads="1"/>
          </p:cNvSpPr>
          <p:nvPr/>
        </p:nvSpPr>
        <p:spPr bwMode="auto">
          <a:xfrm>
            <a:off x="0" y="3269528"/>
            <a:ext cx="12191999" cy="3255816"/>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lstStyle>
            <a:lvl1pPr marL="354013">
              <a:spcBef>
                <a:spcPts val="800"/>
              </a:spcBef>
              <a:buClr>
                <a:srgbClr val="000000"/>
              </a:buClr>
              <a:buSzPct val="100000"/>
              <a:buFont typeface="Times New Roman" panose="02020603050405020304" pitchFamily="18" charset="0"/>
              <a:tabLst>
                <a:tab pos="354013" algn="l"/>
                <a:tab pos="801688" algn="l"/>
                <a:tab pos="1250950" algn="l"/>
                <a:tab pos="1700213" algn="l"/>
                <a:tab pos="2149475" algn="l"/>
                <a:tab pos="2598738" algn="l"/>
                <a:tab pos="3048000" algn="l"/>
                <a:tab pos="3497263" algn="l"/>
                <a:tab pos="3946525" algn="l"/>
                <a:tab pos="4395788" algn="l"/>
                <a:tab pos="4845050" algn="l"/>
                <a:tab pos="5294313" algn="l"/>
                <a:tab pos="5743575" algn="l"/>
                <a:tab pos="6192838" algn="l"/>
                <a:tab pos="6642100" algn="l"/>
                <a:tab pos="7091363" algn="l"/>
                <a:tab pos="7540625" algn="l"/>
                <a:tab pos="7989888" algn="l"/>
                <a:tab pos="8439150" algn="l"/>
                <a:tab pos="8888413" algn="l"/>
                <a:tab pos="9337675" algn="l"/>
              </a:tabLst>
              <a:defRPr sz="3200">
                <a:solidFill>
                  <a:srgbClr val="000000"/>
                </a:solidFill>
                <a:latin typeface="Calibri" panose="020F0502020204030204" pitchFamily="34" charset="0"/>
                <a:ea typeface="Microsoft YaHei" panose="020B0503020204020204" pitchFamily="34" charset="-122"/>
              </a:defRPr>
            </a:lvl1pPr>
            <a:lvl2pPr>
              <a:spcBef>
                <a:spcPts val="700"/>
              </a:spcBef>
              <a:buClr>
                <a:srgbClr val="000000"/>
              </a:buClr>
              <a:buSzPct val="100000"/>
              <a:buFont typeface="Times New Roman" panose="02020603050405020304" pitchFamily="18" charset="0"/>
              <a:tabLst>
                <a:tab pos="354013" algn="l"/>
                <a:tab pos="801688" algn="l"/>
                <a:tab pos="1250950" algn="l"/>
                <a:tab pos="1700213" algn="l"/>
                <a:tab pos="2149475" algn="l"/>
                <a:tab pos="2598738" algn="l"/>
                <a:tab pos="3048000" algn="l"/>
                <a:tab pos="3497263" algn="l"/>
                <a:tab pos="3946525" algn="l"/>
                <a:tab pos="4395788" algn="l"/>
                <a:tab pos="4845050" algn="l"/>
                <a:tab pos="5294313" algn="l"/>
                <a:tab pos="5743575" algn="l"/>
                <a:tab pos="6192838" algn="l"/>
                <a:tab pos="6642100" algn="l"/>
                <a:tab pos="7091363" algn="l"/>
                <a:tab pos="7540625" algn="l"/>
                <a:tab pos="7989888" algn="l"/>
                <a:tab pos="8439150" algn="l"/>
                <a:tab pos="8888413" algn="l"/>
                <a:tab pos="9337675" algn="l"/>
              </a:tabLst>
              <a:defRPr sz="2800">
                <a:solidFill>
                  <a:srgbClr val="000000"/>
                </a:solidFill>
                <a:latin typeface="Calibri" panose="020F0502020204030204" pitchFamily="34" charset="0"/>
                <a:ea typeface="Microsoft YaHei" panose="020B0503020204020204" pitchFamily="34" charset="-122"/>
              </a:defRPr>
            </a:lvl2pPr>
            <a:lvl3pPr>
              <a:spcBef>
                <a:spcPts val="600"/>
              </a:spcBef>
              <a:buClr>
                <a:srgbClr val="000000"/>
              </a:buClr>
              <a:buSzPct val="100000"/>
              <a:buFont typeface="Times New Roman" panose="02020603050405020304" pitchFamily="18" charset="0"/>
              <a:tabLst>
                <a:tab pos="354013" algn="l"/>
                <a:tab pos="801688" algn="l"/>
                <a:tab pos="1250950" algn="l"/>
                <a:tab pos="1700213" algn="l"/>
                <a:tab pos="2149475" algn="l"/>
                <a:tab pos="2598738" algn="l"/>
                <a:tab pos="3048000" algn="l"/>
                <a:tab pos="3497263" algn="l"/>
                <a:tab pos="3946525" algn="l"/>
                <a:tab pos="4395788" algn="l"/>
                <a:tab pos="4845050" algn="l"/>
                <a:tab pos="5294313" algn="l"/>
                <a:tab pos="5743575" algn="l"/>
                <a:tab pos="6192838" algn="l"/>
                <a:tab pos="6642100" algn="l"/>
                <a:tab pos="7091363" algn="l"/>
                <a:tab pos="7540625" algn="l"/>
                <a:tab pos="7989888" algn="l"/>
                <a:tab pos="8439150" algn="l"/>
                <a:tab pos="8888413" algn="l"/>
                <a:tab pos="9337675" algn="l"/>
              </a:tabLst>
              <a:defRPr sz="2400">
                <a:solidFill>
                  <a:srgbClr val="000000"/>
                </a:solidFill>
                <a:latin typeface="Calibri" panose="020F0502020204030204" pitchFamily="34" charset="0"/>
                <a:ea typeface="Microsoft YaHei" panose="020B0503020204020204" pitchFamily="34" charset="-122"/>
              </a:defRPr>
            </a:lvl3pPr>
            <a:lvl4pPr>
              <a:spcBef>
                <a:spcPts val="500"/>
              </a:spcBef>
              <a:buClr>
                <a:srgbClr val="000000"/>
              </a:buClr>
              <a:buSzPct val="100000"/>
              <a:buFont typeface="Times New Roman" panose="02020603050405020304" pitchFamily="18" charset="0"/>
              <a:tabLst>
                <a:tab pos="354013" algn="l"/>
                <a:tab pos="801688" algn="l"/>
                <a:tab pos="1250950" algn="l"/>
                <a:tab pos="1700213" algn="l"/>
                <a:tab pos="2149475" algn="l"/>
                <a:tab pos="2598738" algn="l"/>
                <a:tab pos="3048000" algn="l"/>
                <a:tab pos="3497263" algn="l"/>
                <a:tab pos="3946525" algn="l"/>
                <a:tab pos="4395788" algn="l"/>
                <a:tab pos="4845050" algn="l"/>
                <a:tab pos="5294313" algn="l"/>
                <a:tab pos="5743575" algn="l"/>
                <a:tab pos="6192838" algn="l"/>
                <a:tab pos="6642100" algn="l"/>
                <a:tab pos="7091363" algn="l"/>
                <a:tab pos="7540625" algn="l"/>
                <a:tab pos="7989888" algn="l"/>
                <a:tab pos="8439150" algn="l"/>
                <a:tab pos="8888413" algn="l"/>
                <a:tab pos="9337675" algn="l"/>
              </a:tabLst>
              <a:defRPr sz="2000">
                <a:solidFill>
                  <a:srgbClr val="000000"/>
                </a:solidFill>
                <a:latin typeface="Calibri" panose="020F0502020204030204" pitchFamily="34" charset="0"/>
                <a:ea typeface="Microsoft YaHei" panose="020B0503020204020204" pitchFamily="34" charset="-122"/>
              </a:defRPr>
            </a:lvl4pPr>
            <a:lvl5pPr>
              <a:spcBef>
                <a:spcPts val="500"/>
              </a:spcBef>
              <a:buClr>
                <a:srgbClr val="000000"/>
              </a:buClr>
              <a:buSzPct val="100000"/>
              <a:buFont typeface="Times New Roman" panose="02020603050405020304" pitchFamily="18" charset="0"/>
              <a:tabLst>
                <a:tab pos="354013" algn="l"/>
                <a:tab pos="801688" algn="l"/>
                <a:tab pos="1250950" algn="l"/>
                <a:tab pos="1700213" algn="l"/>
                <a:tab pos="2149475" algn="l"/>
                <a:tab pos="2598738" algn="l"/>
                <a:tab pos="3048000" algn="l"/>
                <a:tab pos="3497263" algn="l"/>
                <a:tab pos="3946525" algn="l"/>
                <a:tab pos="4395788" algn="l"/>
                <a:tab pos="4845050" algn="l"/>
                <a:tab pos="5294313" algn="l"/>
                <a:tab pos="5743575" algn="l"/>
                <a:tab pos="6192838" algn="l"/>
                <a:tab pos="6642100" algn="l"/>
                <a:tab pos="7091363" algn="l"/>
                <a:tab pos="7540625" algn="l"/>
                <a:tab pos="7989888" algn="l"/>
                <a:tab pos="8439150" algn="l"/>
                <a:tab pos="8888413" algn="l"/>
                <a:tab pos="9337675" algn="l"/>
              </a:tabLst>
              <a:defRPr sz="2000">
                <a:solidFill>
                  <a:srgbClr val="000000"/>
                </a:solidFill>
                <a:latin typeface="Calibri" panose="020F0502020204030204" pitchFamily="34" charset="0"/>
                <a:ea typeface="Microsoft YaHei" panose="020B0503020204020204" pitchFamily="34" charset="-122"/>
              </a:defRPr>
            </a:lvl5pPr>
            <a:lvl6pPr marL="2514600" indent="-228600" defTabSz="449263" eaLnBrk="0" fontAlgn="base" hangingPunct="0">
              <a:spcBef>
                <a:spcPts val="500"/>
              </a:spcBef>
              <a:spcAft>
                <a:spcPct val="0"/>
              </a:spcAft>
              <a:buClr>
                <a:srgbClr val="000000"/>
              </a:buClr>
              <a:buSzPct val="100000"/>
              <a:buFont typeface="Times New Roman" panose="02020603050405020304" pitchFamily="18" charset="0"/>
              <a:tabLst>
                <a:tab pos="354013" algn="l"/>
                <a:tab pos="801688" algn="l"/>
                <a:tab pos="1250950" algn="l"/>
                <a:tab pos="1700213" algn="l"/>
                <a:tab pos="2149475" algn="l"/>
                <a:tab pos="2598738" algn="l"/>
                <a:tab pos="3048000" algn="l"/>
                <a:tab pos="3497263" algn="l"/>
                <a:tab pos="3946525" algn="l"/>
                <a:tab pos="4395788" algn="l"/>
                <a:tab pos="4845050" algn="l"/>
                <a:tab pos="5294313" algn="l"/>
                <a:tab pos="5743575" algn="l"/>
                <a:tab pos="6192838" algn="l"/>
                <a:tab pos="6642100" algn="l"/>
                <a:tab pos="7091363" algn="l"/>
                <a:tab pos="7540625" algn="l"/>
                <a:tab pos="7989888" algn="l"/>
                <a:tab pos="8439150" algn="l"/>
                <a:tab pos="8888413" algn="l"/>
                <a:tab pos="9337675" algn="l"/>
              </a:tabLst>
              <a:defRPr sz="2000">
                <a:solidFill>
                  <a:srgbClr val="000000"/>
                </a:solidFill>
                <a:latin typeface="Calibri" panose="020F0502020204030204" pitchFamily="34" charset="0"/>
                <a:ea typeface="Microsoft YaHei" panose="020B0503020204020204" pitchFamily="34" charset="-122"/>
              </a:defRPr>
            </a:lvl6pPr>
            <a:lvl7pPr marL="2971800" indent="-228600" defTabSz="449263" eaLnBrk="0" fontAlgn="base" hangingPunct="0">
              <a:spcBef>
                <a:spcPts val="500"/>
              </a:spcBef>
              <a:spcAft>
                <a:spcPct val="0"/>
              </a:spcAft>
              <a:buClr>
                <a:srgbClr val="000000"/>
              </a:buClr>
              <a:buSzPct val="100000"/>
              <a:buFont typeface="Times New Roman" panose="02020603050405020304" pitchFamily="18" charset="0"/>
              <a:tabLst>
                <a:tab pos="354013" algn="l"/>
                <a:tab pos="801688" algn="l"/>
                <a:tab pos="1250950" algn="l"/>
                <a:tab pos="1700213" algn="l"/>
                <a:tab pos="2149475" algn="l"/>
                <a:tab pos="2598738" algn="l"/>
                <a:tab pos="3048000" algn="l"/>
                <a:tab pos="3497263" algn="l"/>
                <a:tab pos="3946525" algn="l"/>
                <a:tab pos="4395788" algn="l"/>
                <a:tab pos="4845050" algn="l"/>
                <a:tab pos="5294313" algn="l"/>
                <a:tab pos="5743575" algn="l"/>
                <a:tab pos="6192838" algn="l"/>
                <a:tab pos="6642100" algn="l"/>
                <a:tab pos="7091363" algn="l"/>
                <a:tab pos="7540625" algn="l"/>
                <a:tab pos="7989888" algn="l"/>
                <a:tab pos="8439150" algn="l"/>
                <a:tab pos="8888413" algn="l"/>
                <a:tab pos="9337675" algn="l"/>
              </a:tabLst>
              <a:defRPr sz="2000">
                <a:solidFill>
                  <a:srgbClr val="000000"/>
                </a:solidFill>
                <a:latin typeface="Calibri" panose="020F0502020204030204" pitchFamily="34" charset="0"/>
                <a:ea typeface="Microsoft YaHei" panose="020B0503020204020204" pitchFamily="34" charset="-122"/>
              </a:defRPr>
            </a:lvl7pPr>
            <a:lvl8pPr marL="3429000" indent="-228600" defTabSz="449263" eaLnBrk="0" fontAlgn="base" hangingPunct="0">
              <a:spcBef>
                <a:spcPts val="500"/>
              </a:spcBef>
              <a:spcAft>
                <a:spcPct val="0"/>
              </a:spcAft>
              <a:buClr>
                <a:srgbClr val="000000"/>
              </a:buClr>
              <a:buSzPct val="100000"/>
              <a:buFont typeface="Times New Roman" panose="02020603050405020304" pitchFamily="18" charset="0"/>
              <a:tabLst>
                <a:tab pos="354013" algn="l"/>
                <a:tab pos="801688" algn="l"/>
                <a:tab pos="1250950" algn="l"/>
                <a:tab pos="1700213" algn="l"/>
                <a:tab pos="2149475" algn="l"/>
                <a:tab pos="2598738" algn="l"/>
                <a:tab pos="3048000" algn="l"/>
                <a:tab pos="3497263" algn="l"/>
                <a:tab pos="3946525" algn="l"/>
                <a:tab pos="4395788" algn="l"/>
                <a:tab pos="4845050" algn="l"/>
                <a:tab pos="5294313" algn="l"/>
                <a:tab pos="5743575" algn="l"/>
                <a:tab pos="6192838" algn="l"/>
                <a:tab pos="6642100" algn="l"/>
                <a:tab pos="7091363" algn="l"/>
                <a:tab pos="7540625" algn="l"/>
                <a:tab pos="7989888" algn="l"/>
                <a:tab pos="8439150" algn="l"/>
                <a:tab pos="8888413" algn="l"/>
                <a:tab pos="9337675" algn="l"/>
              </a:tabLst>
              <a:defRPr sz="2000">
                <a:solidFill>
                  <a:srgbClr val="000000"/>
                </a:solidFill>
                <a:latin typeface="Calibri" panose="020F0502020204030204" pitchFamily="34" charset="0"/>
                <a:ea typeface="Microsoft YaHei" panose="020B0503020204020204" pitchFamily="34" charset="-122"/>
              </a:defRPr>
            </a:lvl8pPr>
            <a:lvl9pPr marL="3886200" indent="-228600" defTabSz="449263" eaLnBrk="0" fontAlgn="base" hangingPunct="0">
              <a:spcBef>
                <a:spcPts val="500"/>
              </a:spcBef>
              <a:spcAft>
                <a:spcPct val="0"/>
              </a:spcAft>
              <a:buClr>
                <a:srgbClr val="000000"/>
              </a:buClr>
              <a:buSzPct val="100000"/>
              <a:buFont typeface="Times New Roman" panose="02020603050405020304" pitchFamily="18" charset="0"/>
              <a:tabLst>
                <a:tab pos="354013" algn="l"/>
                <a:tab pos="801688" algn="l"/>
                <a:tab pos="1250950" algn="l"/>
                <a:tab pos="1700213" algn="l"/>
                <a:tab pos="2149475" algn="l"/>
                <a:tab pos="2598738" algn="l"/>
                <a:tab pos="3048000" algn="l"/>
                <a:tab pos="3497263" algn="l"/>
                <a:tab pos="3946525" algn="l"/>
                <a:tab pos="4395788" algn="l"/>
                <a:tab pos="4845050" algn="l"/>
                <a:tab pos="5294313" algn="l"/>
                <a:tab pos="5743575" algn="l"/>
                <a:tab pos="6192838" algn="l"/>
                <a:tab pos="6642100" algn="l"/>
                <a:tab pos="7091363" algn="l"/>
                <a:tab pos="7540625" algn="l"/>
                <a:tab pos="7989888" algn="l"/>
                <a:tab pos="8439150" algn="l"/>
                <a:tab pos="8888413" algn="l"/>
                <a:tab pos="9337675" algn="l"/>
              </a:tabLst>
              <a:defRPr sz="2000">
                <a:solidFill>
                  <a:srgbClr val="000000"/>
                </a:solidFill>
                <a:latin typeface="Calibri" panose="020F0502020204030204" pitchFamily="34" charset="0"/>
                <a:ea typeface="Microsoft YaHei" panose="020B0503020204020204" pitchFamily="34" charset="-122"/>
              </a:defRPr>
            </a:lvl9pPr>
          </a:lstStyle>
          <a:p>
            <a:pPr algn="ctr">
              <a:spcBef>
                <a:spcPts val="700"/>
              </a:spcBef>
              <a:buClrTx/>
            </a:pPr>
            <a:endParaRPr lang="fr-FR" altLang="fr-FR" sz="1800" dirty="0">
              <a:solidFill>
                <a:schemeClr val="tx1"/>
              </a:solidFill>
              <a:cs typeface="Arial" panose="020B0604020202020204" pitchFamily="34" charset="0"/>
            </a:endParaRPr>
          </a:p>
          <a:p>
            <a:pPr algn="ctr"/>
            <a:r>
              <a:rPr lang="fr-FR" sz="3600" b="1" dirty="0">
                <a:solidFill>
                  <a:schemeClr val="tx1"/>
                </a:solidFill>
                <a:latin typeface="Arial Black" panose="020B0A04020102020204" pitchFamily="34" charset="0"/>
              </a:rPr>
              <a:t>« Laissez-vous réconcilier avec Dieu » </a:t>
            </a:r>
          </a:p>
          <a:p>
            <a:pPr algn="ctr"/>
            <a:endParaRPr lang="fr-FR" sz="3600" dirty="0">
              <a:solidFill>
                <a:schemeClr val="tx1"/>
              </a:solidFill>
            </a:endParaRPr>
          </a:p>
          <a:p>
            <a:pPr algn="ctr"/>
            <a:r>
              <a:rPr lang="fr-FR" dirty="0">
                <a:solidFill>
                  <a:schemeClr val="tx1"/>
                </a:solidFill>
              </a:rPr>
              <a:t>(2 Co 5,20-6,2)</a:t>
            </a:r>
          </a:p>
        </p:txBody>
      </p:sp>
    </p:spTree>
    <p:extLst>
      <p:ext uri="{BB962C8B-B14F-4D97-AF65-F5344CB8AC3E}">
        <p14:creationId xmlns:p14="http://schemas.microsoft.com/office/powerpoint/2010/main" val="3617877438"/>
      </p:ext>
    </p:extLst>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1"/>
          <p:cNvSpPr>
            <a:spLocks noChangeArrowheads="1"/>
          </p:cNvSpPr>
          <p:nvPr/>
        </p:nvSpPr>
        <p:spPr bwMode="auto">
          <a:xfrm>
            <a:off x="1524000" y="341313"/>
            <a:ext cx="9144000" cy="62103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a:buClr>
                <a:srgbClr val="000000"/>
              </a:buClr>
              <a:buSzPct val="100000"/>
              <a:buFont typeface="Times New Roman" panose="02020603050405020304" pitchFamily="18" charset="0"/>
              <a:buNone/>
            </a:pPr>
            <a:endParaRPr lang="fr-FR" altLang="fr-FR"/>
          </a:p>
        </p:txBody>
      </p:sp>
      <p:sp>
        <p:nvSpPr>
          <p:cNvPr id="53251" name="Text Box 2"/>
          <p:cNvSpPr txBox="1">
            <a:spLocks noChangeArrowheads="1"/>
          </p:cNvSpPr>
          <p:nvPr/>
        </p:nvSpPr>
        <p:spPr bwMode="auto">
          <a:xfrm>
            <a:off x="47328" y="692696"/>
            <a:ext cx="8229600" cy="1143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ctr"/>
          <a:lstStyle>
            <a:lvl1pPr>
              <a:spcBef>
                <a:spcPts val="8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3200">
                <a:solidFill>
                  <a:srgbClr val="000000"/>
                </a:solidFill>
                <a:latin typeface="Calibri" panose="020F0502020204030204" pitchFamily="34" charset="0"/>
                <a:ea typeface="Microsoft YaHei" panose="020B0503020204020204" pitchFamily="34" charset="-122"/>
              </a:defRPr>
            </a:lvl1pPr>
            <a:lvl2pPr>
              <a:spcBef>
                <a:spcPts val="7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000000"/>
                </a:solidFill>
                <a:latin typeface="Calibri" panose="020F0502020204030204" pitchFamily="34" charset="0"/>
                <a:ea typeface="Microsoft YaHei" panose="020B0503020204020204" pitchFamily="34" charset="-122"/>
              </a:defRPr>
            </a:lvl2pPr>
            <a:lvl3pPr>
              <a:spcBef>
                <a:spcPts val="6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Calibri" panose="020F0502020204030204" pitchFamily="34" charset="0"/>
                <a:ea typeface="Microsoft YaHei" panose="020B0503020204020204" pitchFamily="34" charset="-122"/>
              </a:defRPr>
            </a:lvl3pPr>
            <a:lvl4pPr>
              <a:spcBef>
                <a:spcPts val="5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Microsoft YaHei" panose="020B0503020204020204" pitchFamily="34" charset="-122"/>
              </a:defRPr>
            </a:lvl4pPr>
            <a:lvl5pPr>
              <a:spcBef>
                <a:spcPts val="5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Microsoft YaHei" panose="020B0503020204020204" pitchFamily="34" charset="-122"/>
              </a:defRPr>
            </a:lvl5pPr>
            <a:lvl6pPr marL="25146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Microsoft YaHei" panose="020B0503020204020204" pitchFamily="34" charset="-122"/>
              </a:defRPr>
            </a:lvl6pPr>
            <a:lvl7pPr marL="29718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Microsoft YaHei" panose="020B0503020204020204" pitchFamily="34" charset="-122"/>
              </a:defRPr>
            </a:lvl7pPr>
            <a:lvl8pPr marL="34290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Microsoft YaHei" panose="020B0503020204020204" pitchFamily="34" charset="-122"/>
              </a:defRPr>
            </a:lvl8pPr>
            <a:lvl9pPr marL="38862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Microsoft YaHei" panose="020B0503020204020204" pitchFamily="34" charset="-122"/>
              </a:defRPr>
            </a:lvl9pPr>
          </a:lstStyle>
          <a:p>
            <a:pPr>
              <a:spcBef>
                <a:spcPct val="0"/>
              </a:spcBef>
              <a:buClrTx/>
              <a:buFontTx/>
              <a:buNone/>
            </a:pPr>
            <a:r>
              <a:rPr lang="fr-FR" altLang="fr-FR" sz="4000" dirty="0">
                <a:solidFill>
                  <a:schemeClr val="tx1"/>
                </a:solidFill>
                <a:latin typeface="Arial" panose="020B0604020202020204" pitchFamily="34" charset="0"/>
              </a:rPr>
              <a:t>Acclamation de l’Evangile</a:t>
            </a:r>
          </a:p>
        </p:txBody>
      </p:sp>
      <p:sp>
        <p:nvSpPr>
          <p:cNvPr id="53252" name="Text Box 5"/>
          <p:cNvSpPr txBox="1">
            <a:spLocks noChangeArrowheads="1"/>
          </p:cNvSpPr>
          <p:nvPr/>
        </p:nvSpPr>
        <p:spPr bwMode="auto">
          <a:xfrm>
            <a:off x="47328" y="2441240"/>
            <a:ext cx="12175528" cy="350482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lstStyle>
            <a:lvl1pPr>
              <a:spcBef>
                <a:spcPts val="8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3200">
                <a:solidFill>
                  <a:srgbClr val="000000"/>
                </a:solidFill>
                <a:latin typeface="Calibri" panose="020F0502020204030204" pitchFamily="34" charset="0"/>
                <a:ea typeface="Microsoft YaHei" panose="020B0503020204020204" pitchFamily="34" charset="-122"/>
              </a:defRPr>
            </a:lvl1pPr>
            <a:lvl2pPr>
              <a:spcBef>
                <a:spcPts val="7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000000"/>
                </a:solidFill>
                <a:latin typeface="Calibri" panose="020F0502020204030204" pitchFamily="34" charset="0"/>
                <a:ea typeface="Microsoft YaHei" panose="020B0503020204020204" pitchFamily="34" charset="-122"/>
              </a:defRPr>
            </a:lvl2pPr>
            <a:lvl3pPr>
              <a:spcBef>
                <a:spcPts val="6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Calibri" panose="020F0502020204030204" pitchFamily="34" charset="0"/>
                <a:ea typeface="Microsoft YaHei" panose="020B0503020204020204" pitchFamily="34" charset="-122"/>
              </a:defRPr>
            </a:lvl3pPr>
            <a:lvl4pPr>
              <a:spcBef>
                <a:spcPts val="5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Microsoft YaHei" panose="020B0503020204020204" pitchFamily="34" charset="-122"/>
              </a:defRPr>
            </a:lvl4pPr>
            <a:lvl5pPr>
              <a:spcBef>
                <a:spcPts val="5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Microsoft YaHei" panose="020B0503020204020204" pitchFamily="34" charset="-122"/>
              </a:defRPr>
            </a:lvl5pPr>
            <a:lvl6pPr marL="25146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Microsoft YaHei" panose="020B0503020204020204" pitchFamily="34" charset="-122"/>
              </a:defRPr>
            </a:lvl6pPr>
            <a:lvl7pPr marL="29718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Microsoft YaHei" panose="020B0503020204020204" pitchFamily="34" charset="-122"/>
              </a:defRPr>
            </a:lvl7pPr>
            <a:lvl8pPr marL="34290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Microsoft YaHei" panose="020B0503020204020204" pitchFamily="34" charset="-122"/>
              </a:defRPr>
            </a:lvl8pPr>
            <a:lvl9pPr marL="38862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Microsoft YaHei" panose="020B0503020204020204" pitchFamily="34" charset="-122"/>
              </a:defRPr>
            </a:lvl9pPr>
          </a:lstStyle>
          <a:p>
            <a:r>
              <a:rPr lang="fr-FR" sz="4400" b="1" dirty="0">
                <a:solidFill>
                  <a:schemeClr val="tx1"/>
                </a:solidFill>
                <a:latin typeface="Arial Black" panose="020B0A04020102020204" pitchFamily="34" charset="0"/>
              </a:rPr>
              <a:t>Ta Parole Seigneur est vérité</a:t>
            </a:r>
          </a:p>
          <a:p>
            <a:r>
              <a:rPr lang="fr-FR" sz="4400" b="1" dirty="0">
                <a:solidFill>
                  <a:schemeClr val="tx1"/>
                </a:solidFill>
                <a:latin typeface="Arial Black" panose="020B0A04020102020204" pitchFamily="34" charset="0"/>
              </a:rPr>
              <a:t>Et ta loi délivrance !</a:t>
            </a:r>
          </a:p>
          <a:p>
            <a:endParaRPr lang="fr-FR" sz="4400" b="1" dirty="0">
              <a:solidFill>
                <a:schemeClr val="tx1"/>
              </a:solidFill>
              <a:latin typeface="Arial Black" panose="020B0A04020102020204" pitchFamily="34" charset="0"/>
            </a:endParaRPr>
          </a:p>
          <a:p>
            <a:endParaRPr lang="fr-FR" altLang="fr-FR" sz="2800" b="1" dirty="0">
              <a:solidFill>
                <a:schemeClr val="tx1"/>
              </a:solidFill>
              <a:latin typeface="Arial Black" panose="020B0A04020102020204" pitchFamily="34" charset="0"/>
            </a:endParaRPr>
          </a:p>
          <a:p>
            <a:pPr>
              <a:lnSpc>
                <a:spcPct val="200000"/>
              </a:lnSpc>
              <a:spcBef>
                <a:spcPts val="700"/>
              </a:spcBef>
              <a:buClrTx/>
            </a:pPr>
            <a:endParaRPr lang="fr-FR" altLang="fr-FR" sz="3600" b="1" dirty="0">
              <a:latin typeface="Arial Black" panose="020B0A04020102020204" pitchFamily="34" charset="0"/>
            </a:endParaRPr>
          </a:p>
        </p:txBody>
      </p:sp>
      <p:pic>
        <p:nvPicPr>
          <p:cNvPr id="53253" name="Picture 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264352" y="992214"/>
            <a:ext cx="2119304" cy="2331235"/>
          </a:xfrm>
          <a:prstGeom prst="rect">
            <a:avLst/>
          </a:prstGeom>
          <a:noFill/>
          <a:ln>
            <a:noFill/>
          </a:ln>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55849201"/>
      </p:ext>
    </p:extLst>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072234C-A7A5-A85A-6CC3-E801713EFE1B}"/>
              </a:ext>
            </a:extLst>
          </p:cNvPr>
          <p:cNvSpPr txBox="1">
            <a:spLocks/>
          </p:cNvSpPr>
          <p:nvPr/>
        </p:nvSpPr>
        <p:spPr>
          <a:xfrm>
            <a:off x="492627" y="1032120"/>
            <a:ext cx="10972440" cy="2396880"/>
          </a:xfrm>
          <a:prstGeom prst="rect">
            <a:avLst/>
          </a:prstGeom>
        </p:spPr>
        <p:txBody>
          <a:bodyPr lIns="0" tIns="0" rIns="0" bIns="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ts val="1200"/>
              </a:spcBef>
              <a:spcAft>
                <a:spcPts val="0"/>
              </a:spcAft>
              <a:buClrTx/>
              <a:buSzTx/>
              <a:buFontTx/>
              <a:buNone/>
              <a:tabLst/>
              <a:defRPr/>
            </a:pPr>
            <a:r>
              <a:rPr kumimoji="0" lang="fr-FR" sz="3600" b="0" i="1" u="none" strike="noStrike" kern="1200" cap="none" spc="-1" normalizeH="0" baseline="0" noProof="0" dirty="0">
                <a:ln>
                  <a:noFill/>
                </a:ln>
                <a:solidFill>
                  <a:srgbClr val="FFFFFF"/>
                </a:solidFill>
                <a:effectLst/>
                <a:uLnTx/>
                <a:uFillTx/>
                <a:latin typeface="Arial"/>
                <a:ea typeface="Arial"/>
                <a:cs typeface="DejaVu Sans"/>
              </a:rPr>
              <a:t>Le prêtre : </a:t>
            </a:r>
          </a:p>
          <a:p>
            <a:pPr marL="0" marR="0" lvl="0" indent="0" algn="l" defTabSz="914400" rtl="0" eaLnBrk="1" fontAlgn="auto" latinLnBrk="0" hangingPunct="1">
              <a:lnSpc>
                <a:spcPct val="90000"/>
              </a:lnSpc>
              <a:spcBef>
                <a:spcPts val="1200"/>
              </a:spcBef>
              <a:spcAft>
                <a:spcPts val="0"/>
              </a:spcAft>
              <a:buClrTx/>
              <a:buSzTx/>
              <a:buFontTx/>
              <a:buNone/>
              <a:tabLst/>
              <a:defRPr/>
            </a:pPr>
            <a:r>
              <a:rPr kumimoji="0" lang="fr-FR" sz="3600" b="0" i="0" u="none" strike="noStrike" kern="1200" cap="none" spc="-1" normalizeH="0" baseline="0" noProof="0" dirty="0">
                <a:ln>
                  <a:noFill/>
                </a:ln>
                <a:solidFill>
                  <a:srgbClr val="FFFFFF"/>
                </a:solidFill>
                <a:effectLst/>
                <a:uLnTx/>
                <a:uFillTx/>
                <a:latin typeface="Arial"/>
                <a:ea typeface="Arial"/>
                <a:cs typeface="DejaVu Sans"/>
              </a:rPr>
              <a:t>Évangile de Jésus-Christ selon St Matthieu</a:t>
            </a:r>
            <a:endParaRPr kumimoji="0" lang="fr-FR" sz="4000" b="0" i="0" u="none" strike="noStrike" kern="1200" cap="none" spc="0" normalizeH="0" baseline="0" noProof="0" dirty="0">
              <a:ln>
                <a:noFill/>
              </a:ln>
              <a:solidFill>
                <a:sysClr val="windowText" lastClr="000000"/>
              </a:solidFill>
              <a:effectLst/>
              <a:uLnTx/>
              <a:uFillTx/>
              <a:latin typeface="Arial"/>
              <a:ea typeface="DejaVu Sans"/>
              <a:cs typeface="DejaVu Sans"/>
            </a:endParaRPr>
          </a:p>
        </p:txBody>
      </p:sp>
      <p:sp>
        <p:nvSpPr>
          <p:cNvPr id="3" name="Sous-titre 2">
            <a:extLst>
              <a:ext uri="{FF2B5EF4-FFF2-40B4-BE49-F238E27FC236}">
                <a16:creationId xmlns:a16="http://schemas.microsoft.com/office/drawing/2014/main" id="{55E3A668-FCD4-FA68-DEE2-0A6F25C6E95B}"/>
              </a:ext>
            </a:extLst>
          </p:cNvPr>
          <p:cNvSpPr txBox="1">
            <a:spLocks/>
          </p:cNvSpPr>
          <p:nvPr/>
        </p:nvSpPr>
        <p:spPr>
          <a:xfrm>
            <a:off x="471041" y="3085754"/>
            <a:ext cx="5624959" cy="2740126"/>
          </a:xfrm>
          <a:prstGeom prst="rect">
            <a:avLst/>
          </a:prstGeom>
        </p:spPr>
        <p:txBody>
          <a:bodyPr lIns="0" tIns="0" rIns="0" bIns="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lang="fr-FR" sz="3600" i="1" spc="-1" dirty="0">
                <a:solidFill>
                  <a:srgbClr val="FFFFFF"/>
                </a:solidFill>
                <a:latin typeface="Arial"/>
              </a:rPr>
              <a:t>L’assemblée : </a:t>
            </a:r>
          </a:p>
          <a:p>
            <a:pPr marL="0" marR="0" lvl="0" indent="0" algn="l" defTabSz="914400" rtl="0" eaLnBrk="1" fontAlgn="auto" latinLnBrk="0" hangingPunct="1">
              <a:lnSpc>
                <a:spcPct val="90000"/>
              </a:lnSpc>
              <a:spcBef>
                <a:spcPts val="1200"/>
              </a:spcBef>
              <a:spcAft>
                <a:spcPts val="0"/>
              </a:spcAft>
              <a:buClrTx/>
              <a:buSzTx/>
              <a:buFontTx/>
              <a:buNone/>
              <a:tabLst/>
              <a:defRPr/>
            </a:pPr>
            <a:r>
              <a:rPr lang="fr-FR" sz="3600" spc="-1" dirty="0">
                <a:solidFill>
                  <a:srgbClr val="FFFFFF"/>
                </a:solidFill>
                <a:latin typeface="Arial"/>
              </a:rPr>
              <a:t>Gloire à toi Seigneur !</a:t>
            </a:r>
          </a:p>
        </p:txBody>
      </p:sp>
      <p:pic>
        <p:nvPicPr>
          <p:cNvPr id="4" name="Image 3">
            <a:extLst>
              <a:ext uri="{FF2B5EF4-FFF2-40B4-BE49-F238E27FC236}">
                <a16:creationId xmlns:a16="http://schemas.microsoft.com/office/drawing/2014/main" id="{17B00D18-2B0E-7F19-6D17-C2DB84AFF154}"/>
              </a:ext>
            </a:extLst>
          </p:cNvPr>
          <p:cNvPicPr>
            <a:picLocks noChangeAspect="1"/>
          </p:cNvPicPr>
          <p:nvPr/>
        </p:nvPicPr>
        <p:blipFill>
          <a:blip r:embed="rId2">
            <a:extLst>
              <a:ext uri="{28A0092B-C50C-407E-A947-70E740481C1C}">
                <a14:useLocalDpi xmlns:a14="http://schemas.microsoft.com/office/drawing/2010/main" val="0"/>
              </a:ext>
            </a:extLst>
          </a:blip>
          <a:srcRect b="29834"/>
          <a:stretch>
            <a:fillRect/>
          </a:stretch>
        </p:blipFill>
        <p:spPr>
          <a:xfrm>
            <a:off x="6312024" y="3501008"/>
            <a:ext cx="3691297" cy="1448194"/>
          </a:xfrm>
          <a:prstGeom prst="rect">
            <a:avLst/>
          </a:prstGeom>
        </p:spPr>
      </p:pic>
    </p:spTree>
    <p:extLst>
      <p:ext uri="{BB962C8B-B14F-4D97-AF65-F5344CB8AC3E}">
        <p14:creationId xmlns:p14="http://schemas.microsoft.com/office/powerpoint/2010/main" val="284452307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1"/>
          <p:cNvSpPr>
            <a:spLocks noChangeArrowheads="1"/>
          </p:cNvSpPr>
          <p:nvPr/>
        </p:nvSpPr>
        <p:spPr bwMode="auto">
          <a:xfrm>
            <a:off x="1524000" y="341313"/>
            <a:ext cx="9144000" cy="62103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a:buClr>
                <a:srgbClr val="000000"/>
              </a:buClr>
              <a:buSzPct val="100000"/>
              <a:buFont typeface="Times New Roman" panose="02020603050405020304" pitchFamily="18" charset="0"/>
              <a:buNone/>
            </a:pPr>
            <a:endParaRPr lang="fr-FR" altLang="fr-FR"/>
          </a:p>
        </p:txBody>
      </p:sp>
      <p:sp>
        <p:nvSpPr>
          <p:cNvPr id="59395" name="Text Box 2"/>
          <p:cNvSpPr txBox="1">
            <a:spLocks noChangeArrowheads="1"/>
          </p:cNvSpPr>
          <p:nvPr/>
        </p:nvSpPr>
        <p:spPr bwMode="auto">
          <a:xfrm>
            <a:off x="0" y="449264"/>
            <a:ext cx="12192000" cy="1143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ctr"/>
          <a:lstStyle>
            <a:lvl1pPr>
              <a:spcBef>
                <a:spcPts val="8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sz="3200">
                <a:solidFill>
                  <a:srgbClr val="000000"/>
                </a:solidFill>
                <a:latin typeface="Calibri" panose="020F0502020204030204" pitchFamily="34" charset="0"/>
                <a:ea typeface="Microsoft YaHei" panose="020B0503020204020204" pitchFamily="34" charset="-122"/>
              </a:defRPr>
            </a:lvl1pPr>
            <a:lvl2pPr>
              <a:spcBef>
                <a:spcPts val="7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sz="2800">
                <a:solidFill>
                  <a:srgbClr val="000000"/>
                </a:solidFill>
                <a:latin typeface="Calibri" panose="020F0502020204030204" pitchFamily="34" charset="0"/>
                <a:ea typeface="Microsoft YaHei" panose="020B0503020204020204" pitchFamily="34" charset="-122"/>
              </a:defRPr>
            </a:lvl2pPr>
            <a:lvl3pPr>
              <a:spcBef>
                <a:spcPts val="6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sz="2400">
                <a:solidFill>
                  <a:srgbClr val="000000"/>
                </a:solidFill>
                <a:latin typeface="Calibri" panose="020F0502020204030204" pitchFamily="34" charset="0"/>
                <a:ea typeface="Microsoft YaHei" panose="020B0503020204020204" pitchFamily="34" charset="-122"/>
              </a:defRPr>
            </a:lvl3pPr>
            <a:lvl4pPr>
              <a:spcBef>
                <a:spcPts val="5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sz="2000">
                <a:solidFill>
                  <a:srgbClr val="000000"/>
                </a:solidFill>
                <a:latin typeface="Calibri" panose="020F0502020204030204" pitchFamily="34" charset="0"/>
                <a:ea typeface="Microsoft YaHei" panose="020B0503020204020204" pitchFamily="34" charset="-122"/>
              </a:defRPr>
            </a:lvl4pPr>
            <a:lvl5pPr>
              <a:spcBef>
                <a:spcPts val="5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sz="2000">
                <a:solidFill>
                  <a:srgbClr val="000000"/>
                </a:solidFill>
                <a:latin typeface="Calibri" panose="020F0502020204030204" pitchFamily="34" charset="0"/>
                <a:ea typeface="Microsoft YaHei" panose="020B0503020204020204" pitchFamily="34" charset="-122"/>
              </a:defRPr>
            </a:lvl5pPr>
            <a:lvl6pPr marL="25146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sz="2000">
                <a:solidFill>
                  <a:srgbClr val="000000"/>
                </a:solidFill>
                <a:latin typeface="Calibri" panose="020F0502020204030204" pitchFamily="34" charset="0"/>
                <a:ea typeface="Microsoft YaHei" panose="020B0503020204020204" pitchFamily="34" charset="-122"/>
              </a:defRPr>
            </a:lvl6pPr>
            <a:lvl7pPr marL="29718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sz="2000">
                <a:solidFill>
                  <a:srgbClr val="000000"/>
                </a:solidFill>
                <a:latin typeface="Calibri" panose="020F0502020204030204" pitchFamily="34" charset="0"/>
                <a:ea typeface="Microsoft YaHei" panose="020B0503020204020204" pitchFamily="34" charset="-122"/>
              </a:defRPr>
            </a:lvl7pPr>
            <a:lvl8pPr marL="34290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sz="2000">
                <a:solidFill>
                  <a:srgbClr val="000000"/>
                </a:solidFill>
                <a:latin typeface="Calibri" panose="020F0502020204030204" pitchFamily="34" charset="0"/>
                <a:ea typeface="Microsoft YaHei" panose="020B0503020204020204" pitchFamily="34" charset="-122"/>
              </a:defRPr>
            </a:lvl8pPr>
            <a:lvl9pPr marL="38862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sz="2000">
                <a:solidFill>
                  <a:srgbClr val="000000"/>
                </a:solidFill>
                <a:latin typeface="Calibri" panose="020F0502020204030204" pitchFamily="34" charset="0"/>
                <a:ea typeface="Microsoft YaHei" panose="020B0503020204020204" pitchFamily="34" charset="-122"/>
              </a:defRPr>
            </a:lvl9pPr>
          </a:lstStyle>
          <a:p>
            <a:pPr algn="ctr">
              <a:spcBef>
                <a:spcPct val="0"/>
              </a:spcBef>
              <a:buClrTx/>
              <a:buFontTx/>
              <a:buNone/>
            </a:pPr>
            <a:r>
              <a:rPr lang="fr-FR" altLang="fr-FR" sz="3600" cap="all" dirty="0">
                <a:solidFill>
                  <a:schemeClr val="tx1"/>
                </a:solidFill>
                <a:latin typeface="Arial" panose="020B0604020202020204" pitchFamily="34" charset="0"/>
              </a:rPr>
              <a:t>é</a:t>
            </a:r>
            <a:r>
              <a:rPr lang="fr-FR" altLang="fr-FR" sz="3600" dirty="0">
                <a:solidFill>
                  <a:schemeClr val="tx1"/>
                </a:solidFill>
                <a:latin typeface="Arial" panose="020B0604020202020204" pitchFamily="34" charset="0"/>
              </a:rPr>
              <a:t>vangile de Jésus-Christ selon St Matthieu</a:t>
            </a:r>
          </a:p>
        </p:txBody>
      </p:sp>
      <p:sp>
        <p:nvSpPr>
          <p:cNvPr id="59396" name="Text Box 5"/>
          <p:cNvSpPr txBox="1">
            <a:spLocks noChangeArrowheads="1"/>
          </p:cNvSpPr>
          <p:nvPr/>
        </p:nvSpPr>
        <p:spPr bwMode="auto">
          <a:xfrm>
            <a:off x="0" y="3214067"/>
            <a:ext cx="12192000" cy="37433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lstStyle>
            <a:lvl1pPr marL="341313" indent="-336550">
              <a:spcBef>
                <a:spcPts val="800"/>
              </a:spcBef>
              <a:buClr>
                <a:srgbClr val="000000"/>
              </a:buClr>
              <a:buSzPct val="100000"/>
              <a:buFont typeface="Times New Roman" panose="02020603050405020304" pitchFamily="18" charset="0"/>
              <a:tabLst>
                <a:tab pos="341313" algn="l"/>
                <a:tab pos="788988" algn="l"/>
                <a:tab pos="1238250" algn="l"/>
                <a:tab pos="1687513" algn="l"/>
                <a:tab pos="2136775" algn="l"/>
                <a:tab pos="2586038" algn="l"/>
                <a:tab pos="3035300" algn="l"/>
                <a:tab pos="3484563" algn="l"/>
                <a:tab pos="3933825" algn="l"/>
                <a:tab pos="4383088" algn="l"/>
                <a:tab pos="4832350" algn="l"/>
                <a:tab pos="5281613" algn="l"/>
                <a:tab pos="5730875" algn="l"/>
                <a:tab pos="6180138" algn="l"/>
                <a:tab pos="6629400" algn="l"/>
                <a:tab pos="7078663" algn="l"/>
                <a:tab pos="7527925" algn="l"/>
                <a:tab pos="7977188" algn="l"/>
                <a:tab pos="8426450" algn="l"/>
                <a:tab pos="8875713" algn="l"/>
                <a:tab pos="9324975" algn="l"/>
              </a:tabLst>
              <a:defRPr sz="3200">
                <a:solidFill>
                  <a:srgbClr val="000000"/>
                </a:solidFill>
                <a:latin typeface="Calibri" panose="020F0502020204030204" pitchFamily="34" charset="0"/>
                <a:ea typeface="Microsoft YaHei" panose="020B0503020204020204" pitchFamily="34" charset="-122"/>
              </a:defRPr>
            </a:lvl1pPr>
            <a:lvl2pPr>
              <a:spcBef>
                <a:spcPts val="700"/>
              </a:spcBef>
              <a:buClr>
                <a:srgbClr val="000000"/>
              </a:buClr>
              <a:buSzPct val="100000"/>
              <a:buFont typeface="Times New Roman" panose="02020603050405020304" pitchFamily="18" charset="0"/>
              <a:tabLst>
                <a:tab pos="341313" algn="l"/>
                <a:tab pos="788988" algn="l"/>
                <a:tab pos="1238250" algn="l"/>
                <a:tab pos="1687513" algn="l"/>
                <a:tab pos="2136775" algn="l"/>
                <a:tab pos="2586038" algn="l"/>
                <a:tab pos="3035300" algn="l"/>
                <a:tab pos="3484563" algn="l"/>
                <a:tab pos="3933825" algn="l"/>
                <a:tab pos="4383088" algn="l"/>
                <a:tab pos="4832350" algn="l"/>
                <a:tab pos="5281613" algn="l"/>
                <a:tab pos="5730875" algn="l"/>
                <a:tab pos="6180138" algn="l"/>
                <a:tab pos="6629400" algn="l"/>
                <a:tab pos="7078663" algn="l"/>
                <a:tab pos="7527925" algn="l"/>
                <a:tab pos="7977188" algn="l"/>
                <a:tab pos="8426450" algn="l"/>
                <a:tab pos="8875713" algn="l"/>
                <a:tab pos="9324975" algn="l"/>
              </a:tabLst>
              <a:defRPr sz="2800">
                <a:solidFill>
                  <a:srgbClr val="000000"/>
                </a:solidFill>
                <a:latin typeface="Calibri" panose="020F0502020204030204" pitchFamily="34" charset="0"/>
                <a:ea typeface="Microsoft YaHei" panose="020B0503020204020204" pitchFamily="34" charset="-122"/>
              </a:defRPr>
            </a:lvl2pPr>
            <a:lvl3pPr>
              <a:spcBef>
                <a:spcPts val="600"/>
              </a:spcBef>
              <a:buClr>
                <a:srgbClr val="000000"/>
              </a:buClr>
              <a:buSzPct val="100000"/>
              <a:buFont typeface="Times New Roman" panose="02020603050405020304" pitchFamily="18" charset="0"/>
              <a:tabLst>
                <a:tab pos="341313" algn="l"/>
                <a:tab pos="788988" algn="l"/>
                <a:tab pos="1238250" algn="l"/>
                <a:tab pos="1687513" algn="l"/>
                <a:tab pos="2136775" algn="l"/>
                <a:tab pos="2586038" algn="l"/>
                <a:tab pos="3035300" algn="l"/>
                <a:tab pos="3484563" algn="l"/>
                <a:tab pos="3933825" algn="l"/>
                <a:tab pos="4383088" algn="l"/>
                <a:tab pos="4832350" algn="l"/>
                <a:tab pos="5281613" algn="l"/>
                <a:tab pos="5730875" algn="l"/>
                <a:tab pos="6180138" algn="l"/>
                <a:tab pos="6629400" algn="l"/>
                <a:tab pos="7078663" algn="l"/>
                <a:tab pos="7527925" algn="l"/>
                <a:tab pos="7977188" algn="l"/>
                <a:tab pos="8426450" algn="l"/>
                <a:tab pos="8875713" algn="l"/>
                <a:tab pos="9324975" algn="l"/>
              </a:tabLst>
              <a:defRPr sz="2400">
                <a:solidFill>
                  <a:srgbClr val="000000"/>
                </a:solidFill>
                <a:latin typeface="Calibri" panose="020F0502020204030204" pitchFamily="34" charset="0"/>
                <a:ea typeface="Microsoft YaHei" panose="020B0503020204020204" pitchFamily="34" charset="-122"/>
              </a:defRPr>
            </a:lvl3pPr>
            <a:lvl4pPr>
              <a:spcBef>
                <a:spcPts val="500"/>
              </a:spcBef>
              <a:buClr>
                <a:srgbClr val="000000"/>
              </a:buClr>
              <a:buSzPct val="100000"/>
              <a:buFont typeface="Times New Roman" panose="02020603050405020304" pitchFamily="18" charset="0"/>
              <a:tabLst>
                <a:tab pos="341313" algn="l"/>
                <a:tab pos="788988" algn="l"/>
                <a:tab pos="1238250" algn="l"/>
                <a:tab pos="1687513" algn="l"/>
                <a:tab pos="2136775" algn="l"/>
                <a:tab pos="2586038" algn="l"/>
                <a:tab pos="3035300" algn="l"/>
                <a:tab pos="3484563" algn="l"/>
                <a:tab pos="3933825" algn="l"/>
                <a:tab pos="4383088" algn="l"/>
                <a:tab pos="4832350" algn="l"/>
                <a:tab pos="5281613" algn="l"/>
                <a:tab pos="5730875" algn="l"/>
                <a:tab pos="6180138" algn="l"/>
                <a:tab pos="6629400" algn="l"/>
                <a:tab pos="7078663" algn="l"/>
                <a:tab pos="7527925" algn="l"/>
                <a:tab pos="7977188" algn="l"/>
                <a:tab pos="8426450" algn="l"/>
                <a:tab pos="8875713" algn="l"/>
                <a:tab pos="9324975" algn="l"/>
              </a:tabLst>
              <a:defRPr sz="2000">
                <a:solidFill>
                  <a:srgbClr val="000000"/>
                </a:solidFill>
                <a:latin typeface="Calibri" panose="020F0502020204030204" pitchFamily="34" charset="0"/>
                <a:ea typeface="Microsoft YaHei" panose="020B0503020204020204" pitchFamily="34" charset="-122"/>
              </a:defRPr>
            </a:lvl4pPr>
            <a:lvl5pPr>
              <a:spcBef>
                <a:spcPts val="500"/>
              </a:spcBef>
              <a:buClr>
                <a:srgbClr val="000000"/>
              </a:buClr>
              <a:buSzPct val="100000"/>
              <a:buFont typeface="Times New Roman" panose="02020603050405020304" pitchFamily="18" charset="0"/>
              <a:tabLst>
                <a:tab pos="341313" algn="l"/>
                <a:tab pos="788988" algn="l"/>
                <a:tab pos="1238250" algn="l"/>
                <a:tab pos="1687513" algn="l"/>
                <a:tab pos="2136775" algn="l"/>
                <a:tab pos="2586038" algn="l"/>
                <a:tab pos="3035300" algn="l"/>
                <a:tab pos="3484563" algn="l"/>
                <a:tab pos="3933825" algn="l"/>
                <a:tab pos="4383088" algn="l"/>
                <a:tab pos="4832350" algn="l"/>
                <a:tab pos="5281613" algn="l"/>
                <a:tab pos="5730875" algn="l"/>
                <a:tab pos="6180138" algn="l"/>
                <a:tab pos="6629400" algn="l"/>
                <a:tab pos="7078663" algn="l"/>
                <a:tab pos="7527925" algn="l"/>
                <a:tab pos="7977188" algn="l"/>
                <a:tab pos="8426450" algn="l"/>
                <a:tab pos="8875713" algn="l"/>
                <a:tab pos="9324975" algn="l"/>
              </a:tabLst>
              <a:defRPr sz="2000">
                <a:solidFill>
                  <a:srgbClr val="000000"/>
                </a:solidFill>
                <a:latin typeface="Calibri" panose="020F0502020204030204" pitchFamily="34" charset="0"/>
                <a:ea typeface="Microsoft YaHei" panose="020B0503020204020204" pitchFamily="34" charset="-122"/>
              </a:defRPr>
            </a:lvl5pPr>
            <a:lvl6pPr marL="2514600" indent="-228600" defTabSz="449263" eaLnBrk="0" fontAlgn="base" hangingPunct="0">
              <a:spcBef>
                <a:spcPts val="500"/>
              </a:spcBef>
              <a:spcAft>
                <a:spcPct val="0"/>
              </a:spcAft>
              <a:buClr>
                <a:srgbClr val="000000"/>
              </a:buClr>
              <a:buSzPct val="100000"/>
              <a:buFont typeface="Times New Roman" panose="02020603050405020304" pitchFamily="18" charset="0"/>
              <a:tabLst>
                <a:tab pos="341313" algn="l"/>
                <a:tab pos="788988" algn="l"/>
                <a:tab pos="1238250" algn="l"/>
                <a:tab pos="1687513" algn="l"/>
                <a:tab pos="2136775" algn="l"/>
                <a:tab pos="2586038" algn="l"/>
                <a:tab pos="3035300" algn="l"/>
                <a:tab pos="3484563" algn="l"/>
                <a:tab pos="3933825" algn="l"/>
                <a:tab pos="4383088" algn="l"/>
                <a:tab pos="4832350" algn="l"/>
                <a:tab pos="5281613" algn="l"/>
                <a:tab pos="5730875" algn="l"/>
                <a:tab pos="6180138" algn="l"/>
                <a:tab pos="6629400" algn="l"/>
                <a:tab pos="7078663" algn="l"/>
                <a:tab pos="7527925" algn="l"/>
                <a:tab pos="7977188" algn="l"/>
                <a:tab pos="8426450" algn="l"/>
                <a:tab pos="8875713" algn="l"/>
                <a:tab pos="9324975" algn="l"/>
              </a:tabLst>
              <a:defRPr sz="2000">
                <a:solidFill>
                  <a:srgbClr val="000000"/>
                </a:solidFill>
                <a:latin typeface="Calibri" panose="020F0502020204030204" pitchFamily="34" charset="0"/>
                <a:ea typeface="Microsoft YaHei" panose="020B0503020204020204" pitchFamily="34" charset="-122"/>
              </a:defRPr>
            </a:lvl6pPr>
            <a:lvl7pPr marL="2971800" indent="-228600" defTabSz="449263" eaLnBrk="0" fontAlgn="base" hangingPunct="0">
              <a:spcBef>
                <a:spcPts val="500"/>
              </a:spcBef>
              <a:spcAft>
                <a:spcPct val="0"/>
              </a:spcAft>
              <a:buClr>
                <a:srgbClr val="000000"/>
              </a:buClr>
              <a:buSzPct val="100000"/>
              <a:buFont typeface="Times New Roman" panose="02020603050405020304" pitchFamily="18" charset="0"/>
              <a:tabLst>
                <a:tab pos="341313" algn="l"/>
                <a:tab pos="788988" algn="l"/>
                <a:tab pos="1238250" algn="l"/>
                <a:tab pos="1687513" algn="l"/>
                <a:tab pos="2136775" algn="l"/>
                <a:tab pos="2586038" algn="l"/>
                <a:tab pos="3035300" algn="l"/>
                <a:tab pos="3484563" algn="l"/>
                <a:tab pos="3933825" algn="l"/>
                <a:tab pos="4383088" algn="l"/>
                <a:tab pos="4832350" algn="l"/>
                <a:tab pos="5281613" algn="l"/>
                <a:tab pos="5730875" algn="l"/>
                <a:tab pos="6180138" algn="l"/>
                <a:tab pos="6629400" algn="l"/>
                <a:tab pos="7078663" algn="l"/>
                <a:tab pos="7527925" algn="l"/>
                <a:tab pos="7977188" algn="l"/>
                <a:tab pos="8426450" algn="l"/>
                <a:tab pos="8875713" algn="l"/>
                <a:tab pos="9324975" algn="l"/>
              </a:tabLst>
              <a:defRPr sz="2000">
                <a:solidFill>
                  <a:srgbClr val="000000"/>
                </a:solidFill>
                <a:latin typeface="Calibri" panose="020F0502020204030204" pitchFamily="34" charset="0"/>
                <a:ea typeface="Microsoft YaHei" panose="020B0503020204020204" pitchFamily="34" charset="-122"/>
              </a:defRPr>
            </a:lvl7pPr>
            <a:lvl8pPr marL="3429000" indent="-228600" defTabSz="449263" eaLnBrk="0" fontAlgn="base" hangingPunct="0">
              <a:spcBef>
                <a:spcPts val="500"/>
              </a:spcBef>
              <a:spcAft>
                <a:spcPct val="0"/>
              </a:spcAft>
              <a:buClr>
                <a:srgbClr val="000000"/>
              </a:buClr>
              <a:buSzPct val="100000"/>
              <a:buFont typeface="Times New Roman" panose="02020603050405020304" pitchFamily="18" charset="0"/>
              <a:tabLst>
                <a:tab pos="341313" algn="l"/>
                <a:tab pos="788988" algn="l"/>
                <a:tab pos="1238250" algn="l"/>
                <a:tab pos="1687513" algn="l"/>
                <a:tab pos="2136775" algn="l"/>
                <a:tab pos="2586038" algn="l"/>
                <a:tab pos="3035300" algn="l"/>
                <a:tab pos="3484563" algn="l"/>
                <a:tab pos="3933825" algn="l"/>
                <a:tab pos="4383088" algn="l"/>
                <a:tab pos="4832350" algn="l"/>
                <a:tab pos="5281613" algn="l"/>
                <a:tab pos="5730875" algn="l"/>
                <a:tab pos="6180138" algn="l"/>
                <a:tab pos="6629400" algn="l"/>
                <a:tab pos="7078663" algn="l"/>
                <a:tab pos="7527925" algn="l"/>
                <a:tab pos="7977188" algn="l"/>
                <a:tab pos="8426450" algn="l"/>
                <a:tab pos="8875713" algn="l"/>
                <a:tab pos="9324975" algn="l"/>
              </a:tabLst>
              <a:defRPr sz="2000">
                <a:solidFill>
                  <a:srgbClr val="000000"/>
                </a:solidFill>
                <a:latin typeface="Calibri" panose="020F0502020204030204" pitchFamily="34" charset="0"/>
                <a:ea typeface="Microsoft YaHei" panose="020B0503020204020204" pitchFamily="34" charset="-122"/>
              </a:defRPr>
            </a:lvl8pPr>
            <a:lvl9pPr marL="3886200" indent="-228600" defTabSz="449263" eaLnBrk="0" fontAlgn="base" hangingPunct="0">
              <a:spcBef>
                <a:spcPts val="500"/>
              </a:spcBef>
              <a:spcAft>
                <a:spcPct val="0"/>
              </a:spcAft>
              <a:buClr>
                <a:srgbClr val="000000"/>
              </a:buClr>
              <a:buSzPct val="100000"/>
              <a:buFont typeface="Times New Roman" panose="02020603050405020304" pitchFamily="18" charset="0"/>
              <a:tabLst>
                <a:tab pos="341313" algn="l"/>
                <a:tab pos="788988" algn="l"/>
                <a:tab pos="1238250" algn="l"/>
                <a:tab pos="1687513" algn="l"/>
                <a:tab pos="2136775" algn="l"/>
                <a:tab pos="2586038" algn="l"/>
                <a:tab pos="3035300" algn="l"/>
                <a:tab pos="3484563" algn="l"/>
                <a:tab pos="3933825" algn="l"/>
                <a:tab pos="4383088" algn="l"/>
                <a:tab pos="4832350" algn="l"/>
                <a:tab pos="5281613" algn="l"/>
                <a:tab pos="5730875" algn="l"/>
                <a:tab pos="6180138" algn="l"/>
                <a:tab pos="6629400" algn="l"/>
                <a:tab pos="7078663" algn="l"/>
                <a:tab pos="7527925" algn="l"/>
                <a:tab pos="7977188" algn="l"/>
                <a:tab pos="8426450" algn="l"/>
                <a:tab pos="8875713" algn="l"/>
                <a:tab pos="9324975" algn="l"/>
              </a:tabLst>
              <a:defRPr sz="2000">
                <a:solidFill>
                  <a:srgbClr val="000000"/>
                </a:solidFill>
                <a:latin typeface="Calibri" panose="020F0502020204030204" pitchFamily="34" charset="0"/>
                <a:ea typeface="Microsoft YaHei" panose="020B0503020204020204" pitchFamily="34" charset="-122"/>
              </a:defRPr>
            </a:lvl9pPr>
          </a:lstStyle>
          <a:p>
            <a:pPr algn="ctr"/>
            <a:r>
              <a:rPr lang="fr-FR" sz="4000" b="1" dirty="0">
                <a:solidFill>
                  <a:schemeClr val="tx1"/>
                </a:solidFill>
                <a:latin typeface="Arial Black" panose="020B0A04020102020204" pitchFamily="34" charset="0"/>
              </a:rPr>
              <a:t>« Aujourd’hui, ne fermez pas votre cœur, mais écoutez la voix du Seigneur » </a:t>
            </a:r>
          </a:p>
          <a:p>
            <a:pPr algn="ctr"/>
            <a:endParaRPr lang="fr-FR" sz="3600" dirty="0">
              <a:solidFill>
                <a:schemeClr val="tx1"/>
              </a:solidFill>
            </a:endParaRPr>
          </a:p>
          <a:p>
            <a:pPr algn="ctr"/>
            <a:r>
              <a:rPr lang="fr-FR" sz="3600" dirty="0">
                <a:solidFill>
                  <a:schemeClr val="tx1"/>
                </a:solidFill>
              </a:rPr>
              <a:t>(Mt 6, 1-6.16-18)</a:t>
            </a:r>
          </a:p>
        </p:txBody>
      </p:sp>
    </p:spTree>
    <p:extLst>
      <p:ext uri="{BB962C8B-B14F-4D97-AF65-F5344CB8AC3E}">
        <p14:creationId xmlns:p14="http://schemas.microsoft.com/office/powerpoint/2010/main" val="4006374925"/>
      </p:ext>
    </p:extLst>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C6950F8-45E3-8920-A747-CE404C646376}"/>
              </a:ext>
            </a:extLst>
          </p:cNvPr>
          <p:cNvSpPr txBox="1">
            <a:spLocks/>
          </p:cNvSpPr>
          <p:nvPr/>
        </p:nvSpPr>
        <p:spPr>
          <a:xfrm>
            <a:off x="609480" y="1547641"/>
            <a:ext cx="10972440" cy="1144800"/>
          </a:xfrm>
          <a:prstGeom prst="rect">
            <a:avLst/>
          </a:prstGeom>
        </p:spPr>
        <p:txBody>
          <a:bodyPr lIns="0" tIns="0" rIns="0" bIns="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ts val="1200"/>
              </a:spcBef>
              <a:spcAft>
                <a:spcPts val="0"/>
              </a:spcAft>
              <a:buClrTx/>
              <a:buSzTx/>
              <a:buFontTx/>
              <a:buNone/>
              <a:tabLst/>
              <a:defRPr/>
            </a:pPr>
            <a:r>
              <a:rPr lang="fr-FR" sz="3600" i="1" spc="-1" dirty="0">
                <a:solidFill>
                  <a:srgbClr val="FFFFFF"/>
                </a:solidFill>
                <a:latin typeface="Arial"/>
              </a:rPr>
              <a:t>Le prêtre : </a:t>
            </a:r>
          </a:p>
          <a:p>
            <a:pPr marL="0" marR="0" lvl="0" indent="0" algn="l" defTabSz="914400" rtl="0" eaLnBrk="1" fontAlgn="auto" latinLnBrk="0" hangingPunct="1">
              <a:lnSpc>
                <a:spcPct val="90000"/>
              </a:lnSpc>
              <a:spcBef>
                <a:spcPts val="1200"/>
              </a:spcBef>
              <a:spcAft>
                <a:spcPts val="0"/>
              </a:spcAft>
              <a:buClrTx/>
              <a:buSzTx/>
              <a:buFontTx/>
              <a:buNone/>
              <a:tabLst/>
              <a:defRPr/>
            </a:pPr>
            <a:r>
              <a:rPr lang="fr-FR" sz="3600" spc="-1" dirty="0">
                <a:solidFill>
                  <a:srgbClr val="FFFFFF"/>
                </a:solidFill>
                <a:latin typeface="Arial"/>
              </a:rPr>
              <a:t>Acclamons la Parole de Dieu !</a:t>
            </a:r>
          </a:p>
        </p:txBody>
      </p:sp>
      <p:sp>
        <p:nvSpPr>
          <p:cNvPr id="3" name="Sous-titre 2">
            <a:extLst>
              <a:ext uri="{FF2B5EF4-FFF2-40B4-BE49-F238E27FC236}">
                <a16:creationId xmlns:a16="http://schemas.microsoft.com/office/drawing/2014/main" id="{0DB8E332-348E-8E67-317E-CC506834DFA8}"/>
              </a:ext>
            </a:extLst>
          </p:cNvPr>
          <p:cNvSpPr txBox="1">
            <a:spLocks/>
          </p:cNvSpPr>
          <p:nvPr/>
        </p:nvSpPr>
        <p:spPr>
          <a:xfrm>
            <a:off x="609480" y="2692441"/>
            <a:ext cx="10972440" cy="3977280"/>
          </a:xfrm>
          <a:prstGeom prst="rect">
            <a:avLst/>
          </a:prstGeom>
        </p:spPr>
        <p:txBody>
          <a:bodyPr lIns="0" tIns="0" rIns="0" bIns="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lang="fr-FR" sz="3600" i="1" spc="-1" dirty="0">
                <a:solidFill>
                  <a:srgbClr val="FFFFFF"/>
                </a:solidFill>
                <a:latin typeface="Arial"/>
              </a:rPr>
              <a:t>L’assemblée :</a:t>
            </a:r>
            <a:endParaRPr lang="fr-FR" sz="3600" spc="-1" dirty="0">
              <a:solidFill>
                <a:srgbClr val="FFFFFF"/>
              </a:solidFill>
              <a:latin typeface="Arial"/>
            </a:endParaRPr>
          </a:p>
          <a:p>
            <a:pPr marL="0" marR="0" lvl="0" indent="0" algn="l" defTabSz="914400" rtl="0" eaLnBrk="1" fontAlgn="auto" latinLnBrk="0" hangingPunct="1">
              <a:lnSpc>
                <a:spcPct val="90000"/>
              </a:lnSpc>
              <a:spcBef>
                <a:spcPts val="1200"/>
              </a:spcBef>
              <a:spcAft>
                <a:spcPts val="0"/>
              </a:spcAft>
              <a:buClrTx/>
              <a:buSzTx/>
              <a:buFontTx/>
              <a:buNone/>
              <a:tabLst/>
              <a:defRPr/>
            </a:pPr>
            <a:r>
              <a:rPr lang="fr-FR" sz="3600" spc="-1" dirty="0">
                <a:solidFill>
                  <a:srgbClr val="FFFFFF"/>
                </a:solidFill>
                <a:latin typeface="Arial"/>
              </a:rPr>
              <a:t>Louange à toi, Seigneur Jésus.</a:t>
            </a:r>
          </a:p>
        </p:txBody>
      </p:sp>
      <p:pic>
        <p:nvPicPr>
          <p:cNvPr id="4" name="Image 3">
            <a:extLst>
              <a:ext uri="{FF2B5EF4-FFF2-40B4-BE49-F238E27FC236}">
                <a16:creationId xmlns:a16="http://schemas.microsoft.com/office/drawing/2014/main" id="{0A9E3A44-6E3B-39DE-8CEB-4BFBBA93B4CA}"/>
              </a:ext>
            </a:extLst>
          </p:cNvPr>
          <p:cNvPicPr>
            <a:picLocks noChangeAspect="1"/>
          </p:cNvPicPr>
          <p:nvPr/>
        </p:nvPicPr>
        <p:blipFill>
          <a:blip r:embed="rId2">
            <a:extLst>
              <a:ext uri="{28A0092B-C50C-407E-A947-70E740481C1C}">
                <a14:useLocalDpi xmlns:a14="http://schemas.microsoft.com/office/drawing/2010/main" val="0"/>
              </a:ext>
            </a:extLst>
          </a:blip>
          <a:srcRect l="5550" t="28432" r="5966" b="3178"/>
          <a:stretch>
            <a:fillRect/>
          </a:stretch>
        </p:blipFill>
        <p:spPr>
          <a:xfrm>
            <a:off x="8400256" y="2120041"/>
            <a:ext cx="2691139" cy="2658793"/>
          </a:xfrm>
          <a:prstGeom prst="rect">
            <a:avLst/>
          </a:prstGeom>
        </p:spPr>
      </p:pic>
    </p:spTree>
    <p:extLst>
      <p:ext uri="{BB962C8B-B14F-4D97-AF65-F5344CB8AC3E}">
        <p14:creationId xmlns:p14="http://schemas.microsoft.com/office/powerpoint/2010/main" val="212996361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1"/>
          <p:cNvSpPr>
            <a:spLocks noChangeArrowheads="1"/>
          </p:cNvSpPr>
          <p:nvPr/>
        </p:nvSpPr>
        <p:spPr bwMode="auto">
          <a:xfrm>
            <a:off x="0" y="-171400"/>
            <a:ext cx="12360696" cy="6858000"/>
          </a:xfrm>
          <a:prstGeom prst="rect">
            <a:avLst/>
          </a:prstGeom>
          <a:solidFill>
            <a:srgbClr val="000000"/>
          </a:solidFill>
          <a:ln w="25560" cap="sq">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0000" tIns="46800" rIns="90000" bIns="46800" anchor="ctr"/>
          <a:lstStyle>
            <a:lvl1pPr>
              <a:spcBef>
                <a:spcPts val="8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sz="3200">
                <a:solidFill>
                  <a:srgbClr val="000000"/>
                </a:solidFill>
                <a:latin typeface="Calibri" panose="020F0502020204030204" pitchFamily="34" charset="0"/>
                <a:ea typeface="Microsoft YaHei" panose="020B0503020204020204" pitchFamily="34" charset="-122"/>
              </a:defRPr>
            </a:lvl1pPr>
            <a:lvl2pPr>
              <a:spcBef>
                <a:spcPts val="7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sz="2800">
                <a:solidFill>
                  <a:srgbClr val="000000"/>
                </a:solidFill>
                <a:latin typeface="Calibri" panose="020F0502020204030204" pitchFamily="34" charset="0"/>
                <a:ea typeface="Microsoft YaHei" panose="020B0503020204020204" pitchFamily="34" charset="-122"/>
              </a:defRPr>
            </a:lvl2pPr>
            <a:lvl3pPr>
              <a:spcBef>
                <a:spcPts val="6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sz="2400">
                <a:solidFill>
                  <a:srgbClr val="000000"/>
                </a:solidFill>
                <a:latin typeface="Calibri" panose="020F0502020204030204" pitchFamily="34" charset="0"/>
                <a:ea typeface="Microsoft YaHei" panose="020B0503020204020204" pitchFamily="34" charset="-122"/>
              </a:defRPr>
            </a:lvl3pPr>
            <a:lvl4pPr>
              <a:spcBef>
                <a:spcPts val="5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sz="2000">
                <a:solidFill>
                  <a:srgbClr val="000000"/>
                </a:solidFill>
                <a:latin typeface="Calibri" panose="020F0502020204030204" pitchFamily="34" charset="0"/>
                <a:ea typeface="Microsoft YaHei" panose="020B0503020204020204" pitchFamily="34" charset="-122"/>
              </a:defRPr>
            </a:lvl4pPr>
            <a:lvl5pPr>
              <a:spcBef>
                <a:spcPts val="5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sz="2000">
                <a:solidFill>
                  <a:srgbClr val="000000"/>
                </a:solidFill>
                <a:latin typeface="Calibri" panose="020F0502020204030204" pitchFamily="34" charset="0"/>
                <a:ea typeface="Microsoft YaHei" panose="020B0503020204020204" pitchFamily="34" charset="-122"/>
              </a:defRPr>
            </a:lvl5pPr>
            <a:lvl6pPr marL="25146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sz="2000">
                <a:solidFill>
                  <a:srgbClr val="000000"/>
                </a:solidFill>
                <a:latin typeface="Calibri" panose="020F0502020204030204" pitchFamily="34" charset="0"/>
                <a:ea typeface="Microsoft YaHei" panose="020B0503020204020204" pitchFamily="34" charset="-122"/>
              </a:defRPr>
            </a:lvl6pPr>
            <a:lvl7pPr marL="29718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sz="2000">
                <a:solidFill>
                  <a:srgbClr val="000000"/>
                </a:solidFill>
                <a:latin typeface="Calibri" panose="020F0502020204030204" pitchFamily="34" charset="0"/>
                <a:ea typeface="Microsoft YaHei" panose="020B0503020204020204" pitchFamily="34" charset="-122"/>
              </a:defRPr>
            </a:lvl7pPr>
            <a:lvl8pPr marL="34290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sz="2000">
                <a:solidFill>
                  <a:srgbClr val="000000"/>
                </a:solidFill>
                <a:latin typeface="Calibri" panose="020F0502020204030204" pitchFamily="34" charset="0"/>
                <a:ea typeface="Microsoft YaHei" panose="020B0503020204020204" pitchFamily="34" charset="-122"/>
              </a:defRPr>
            </a:lvl8pPr>
            <a:lvl9pPr marL="38862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sz="2000">
                <a:solidFill>
                  <a:srgbClr val="000000"/>
                </a:solidFill>
                <a:latin typeface="Calibri" panose="020F0502020204030204" pitchFamily="34" charset="0"/>
                <a:ea typeface="Microsoft YaHei" panose="020B0503020204020204" pitchFamily="34" charset="-122"/>
              </a:defRPr>
            </a:lvl9pPr>
          </a:lstStyle>
          <a:p>
            <a:pPr algn="ctr">
              <a:spcBef>
                <a:spcPct val="0"/>
              </a:spcBef>
              <a:buClrTx/>
              <a:buFontTx/>
              <a:buNone/>
            </a:pPr>
            <a:endParaRPr lang="fr-FR" altLang="fr-FR" sz="4000" b="1">
              <a:solidFill>
                <a:schemeClr val="tx1"/>
              </a:solidFill>
              <a:latin typeface="Arial" panose="020B0604020202020204" pitchFamily="34" charset="0"/>
              <a:cs typeface="Arial" panose="020B0604020202020204" pitchFamily="34" charset="0"/>
            </a:endParaRPr>
          </a:p>
        </p:txBody>
      </p:sp>
      <p:sp>
        <p:nvSpPr>
          <p:cNvPr id="3" name="ZoneTexte 2"/>
          <p:cNvSpPr txBox="1"/>
          <p:nvPr/>
        </p:nvSpPr>
        <p:spPr>
          <a:xfrm>
            <a:off x="0" y="3038544"/>
            <a:ext cx="12192000" cy="707886"/>
          </a:xfrm>
          <a:prstGeom prst="rect">
            <a:avLst/>
          </a:prstGeom>
          <a:noFill/>
        </p:spPr>
        <p:txBody>
          <a:bodyPr wrap="square" rtlCol="0">
            <a:spAutoFit/>
          </a:bodyPr>
          <a:lstStyle/>
          <a:p>
            <a:pPr algn="ctr"/>
            <a:r>
              <a:rPr lang="fr-FR" sz="4000" dirty="0">
                <a:solidFill>
                  <a:schemeClr val="tx1"/>
                </a:solidFill>
              </a:rPr>
              <a:t>Homélie</a:t>
            </a:r>
          </a:p>
        </p:txBody>
      </p:sp>
    </p:spTree>
    <p:extLst>
      <p:ext uri="{BB962C8B-B14F-4D97-AF65-F5344CB8AC3E}">
        <p14:creationId xmlns:p14="http://schemas.microsoft.com/office/powerpoint/2010/main" val="501853595"/>
      </p:ext>
    </p:extLst>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BE67404-6E7C-3814-EC79-CFCC1979962B}"/>
            </a:ext>
          </a:extLst>
        </p:cNvPr>
        <p:cNvGrpSpPr/>
        <p:nvPr/>
      </p:nvGrpSpPr>
      <p:grpSpPr>
        <a:xfrm>
          <a:off x="0" y="0"/>
          <a:ext cx="0" cy="0"/>
          <a:chOff x="0" y="0"/>
          <a:chExt cx="0" cy="0"/>
        </a:xfrm>
      </p:grpSpPr>
      <p:sp>
        <p:nvSpPr>
          <p:cNvPr id="3" name="ZoneTexte 2">
            <a:extLst>
              <a:ext uri="{FF2B5EF4-FFF2-40B4-BE49-F238E27FC236}">
                <a16:creationId xmlns:a16="http://schemas.microsoft.com/office/drawing/2014/main" id="{FD4BE497-CF17-BED3-4E15-43D70F2AD726}"/>
              </a:ext>
            </a:extLst>
          </p:cNvPr>
          <p:cNvSpPr txBox="1"/>
          <p:nvPr/>
        </p:nvSpPr>
        <p:spPr>
          <a:xfrm>
            <a:off x="0" y="266271"/>
            <a:ext cx="12243122" cy="5570756"/>
          </a:xfrm>
          <a:prstGeom prst="rect">
            <a:avLst/>
          </a:prstGeom>
          <a:noFill/>
        </p:spPr>
        <p:txBody>
          <a:bodyPr wrap="square">
            <a:spAutoFit/>
          </a:bodyPr>
          <a:lstStyle/>
          <a:p>
            <a:r>
              <a:rPr lang="fr-FR" sz="2800" u="sng" dirty="0">
                <a:ln>
                  <a:solidFill>
                    <a:schemeClr val="tx1"/>
                  </a:solidFill>
                </a:ln>
                <a:latin typeface="Arial Black" panose="020B0A04020102020204" pitchFamily="34" charset="0"/>
                <a:ea typeface="Calibri" panose="020F0502020204030204" pitchFamily="34" charset="0"/>
                <a:cs typeface="Times New Roman" panose="02020603050405020304" pitchFamily="18" charset="0"/>
              </a:rPr>
              <a:t>Imposition des cendres.</a:t>
            </a:r>
          </a:p>
          <a:p>
            <a:endParaRPr lang="fr-FR" sz="2800" b="1" cap="small" dirty="0">
              <a:latin typeface="Arial Black" panose="020B0A04020102020204" pitchFamily="34" charset="0"/>
              <a:cs typeface="Arial" panose="020B0604020202020204" pitchFamily="34" charset="0"/>
            </a:endParaRPr>
          </a:p>
          <a:p>
            <a:r>
              <a:rPr lang="fr-FR" sz="4400" b="1" cap="small" dirty="0">
                <a:latin typeface="Arial Black" panose="020B0A04020102020204" pitchFamily="34" charset="0"/>
                <a:cs typeface="Arial" panose="020B0604020202020204" pitchFamily="34" charset="0"/>
              </a:rPr>
              <a:t>Changez vos cœurs, croyez à la Bonne Nouvelle</a:t>
            </a:r>
          </a:p>
          <a:p>
            <a:r>
              <a:rPr lang="fr-FR" sz="4400" b="1" cap="small" dirty="0">
                <a:latin typeface="Arial Black" panose="020B0A04020102020204" pitchFamily="34" charset="0"/>
                <a:cs typeface="Arial" panose="020B0604020202020204" pitchFamily="34" charset="0"/>
              </a:rPr>
              <a:t>Changez de vie, croyez que Dieu vous aime !</a:t>
            </a:r>
          </a:p>
          <a:p>
            <a:endParaRPr lang="fr-FR" sz="4400" b="1" cap="small" dirty="0">
              <a:latin typeface="Arial Black" panose="020B0A04020102020204" pitchFamily="34" charset="0"/>
              <a:cs typeface="Arial" panose="020B0604020202020204" pitchFamily="34" charset="0"/>
            </a:endParaRPr>
          </a:p>
          <a:p>
            <a:r>
              <a:rPr lang="fr-FR" sz="4000" dirty="0">
                <a:ln>
                  <a:solidFill>
                    <a:schemeClr val="tx1"/>
                  </a:solidFill>
                </a:ln>
                <a:latin typeface="Arial Black" panose="020B0A04020102020204" pitchFamily="34" charset="0"/>
                <a:ea typeface="Calibri" panose="020F0502020204030204" pitchFamily="34" charset="0"/>
                <a:cs typeface="Times New Roman" panose="02020603050405020304" pitchFamily="18" charset="0"/>
              </a:rPr>
              <a:t>Je ne viens pas pour condamner le monde : Je viens pour que le monde soit sauvé.</a:t>
            </a:r>
          </a:p>
        </p:txBody>
      </p:sp>
    </p:spTree>
    <p:extLst>
      <p:ext uri="{BB962C8B-B14F-4D97-AF65-F5344CB8AC3E}">
        <p14:creationId xmlns:p14="http://schemas.microsoft.com/office/powerpoint/2010/main" val="161649021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ACE8F9D-3233-EB1E-8D6B-60D2ED164A24}"/>
            </a:ext>
          </a:extLst>
        </p:cNvPr>
        <p:cNvGrpSpPr/>
        <p:nvPr/>
      </p:nvGrpSpPr>
      <p:grpSpPr>
        <a:xfrm>
          <a:off x="0" y="0"/>
          <a:ext cx="0" cy="0"/>
          <a:chOff x="0" y="0"/>
          <a:chExt cx="0" cy="0"/>
        </a:xfrm>
      </p:grpSpPr>
      <p:sp>
        <p:nvSpPr>
          <p:cNvPr id="3" name="ZoneTexte 2">
            <a:extLst>
              <a:ext uri="{FF2B5EF4-FFF2-40B4-BE49-F238E27FC236}">
                <a16:creationId xmlns:a16="http://schemas.microsoft.com/office/drawing/2014/main" id="{90FAA30C-79C6-16E2-122B-8446BF4BADE4}"/>
              </a:ext>
            </a:extLst>
          </p:cNvPr>
          <p:cNvSpPr txBox="1"/>
          <p:nvPr/>
        </p:nvSpPr>
        <p:spPr>
          <a:xfrm>
            <a:off x="89140" y="189780"/>
            <a:ext cx="12102860" cy="5324535"/>
          </a:xfrm>
          <a:prstGeom prst="rect">
            <a:avLst/>
          </a:prstGeom>
          <a:noFill/>
        </p:spPr>
        <p:txBody>
          <a:bodyPr wrap="square">
            <a:spAutoFit/>
          </a:bodyPr>
          <a:lstStyle/>
          <a:p>
            <a:r>
              <a:rPr lang="fr-FR" sz="4400" b="1" cap="small" dirty="0">
                <a:latin typeface="Arial Black" panose="020B0A04020102020204" pitchFamily="34" charset="0"/>
                <a:cs typeface="Arial" panose="020B0604020202020204" pitchFamily="34" charset="0"/>
              </a:rPr>
              <a:t>Changez vos cœurs, croyez à la Bonne Nouvelle</a:t>
            </a:r>
          </a:p>
          <a:p>
            <a:r>
              <a:rPr lang="fr-FR" sz="4400" b="1" cap="small" dirty="0">
                <a:latin typeface="Arial Black" panose="020B0A04020102020204" pitchFamily="34" charset="0"/>
                <a:cs typeface="Arial" panose="020B0604020202020204" pitchFamily="34" charset="0"/>
              </a:rPr>
              <a:t>Changez de vie, croyez que Dieu vous aime !</a:t>
            </a:r>
          </a:p>
          <a:p>
            <a:r>
              <a:rPr lang="fr-FR" sz="4400" b="1" cap="small" dirty="0">
                <a:latin typeface="Arial Black" panose="020B0A04020102020204" pitchFamily="34" charset="0"/>
                <a:cs typeface="Arial" panose="020B0604020202020204" pitchFamily="34" charset="0"/>
              </a:rPr>
              <a:t> </a:t>
            </a:r>
          </a:p>
          <a:p>
            <a:r>
              <a:rPr lang="fr-FR" sz="4000" dirty="0">
                <a:ln>
                  <a:solidFill>
                    <a:schemeClr val="tx1"/>
                  </a:solidFill>
                </a:ln>
                <a:latin typeface="Arial Black" panose="020B0A04020102020204" pitchFamily="34" charset="0"/>
                <a:ea typeface="Calibri" panose="020F0502020204030204" pitchFamily="34" charset="0"/>
                <a:cs typeface="Times New Roman" panose="02020603050405020304" pitchFamily="18" charset="0"/>
              </a:rPr>
              <a:t>Je ne viens pas pour les bien-portants ni pour les justes :</a:t>
            </a:r>
          </a:p>
          <a:p>
            <a:r>
              <a:rPr lang="fr-FR" sz="4000" dirty="0">
                <a:ln>
                  <a:solidFill>
                    <a:schemeClr val="tx1"/>
                  </a:solidFill>
                </a:ln>
                <a:latin typeface="Arial Black" panose="020B0A04020102020204" pitchFamily="34" charset="0"/>
                <a:ea typeface="Calibri" panose="020F0502020204030204" pitchFamily="34" charset="0"/>
                <a:cs typeface="Times New Roman" panose="02020603050405020304" pitchFamily="18" charset="0"/>
              </a:rPr>
              <a:t>je viens pour les malades, les pécheurs.</a:t>
            </a:r>
          </a:p>
        </p:txBody>
      </p:sp>
    </p:spTree>
    <p:extLst>
      <p:ext uri="{BB962C8B-B14F-4D97-AF65-F5344CB8AC3E}">
        <p14:creationId xmlns:p14="http://schemas.microsoft.com/office/powerpoint/2010/main" val="17876735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B8368DC-1C35-5A11-A9A5-2ADEC83A102B}"/>
            </a:ext>
          </a:extLst>
        </p:cNvPr>
        <p:cNvGrpSpPr/>
        <p:nvPr/>
      </p:nvGrpSpPr>
      <p:grpSpPr>
        <a:xfrm>
          <a:off x="0" y="0"/>
          <a:ext cx="0" cy="0"/>
          <a:chOff x="0" y="0"/>
          <a:chExt cx="0" cy="0"/>
        </a:xfrm>
      </p:grpSpPr>
      <p:sp>
        <p:nvSpPr>
          <p:cNvPr id="3" name="ZoneTexte 2">
            <a:extLst>
              <a:ext uri="{FF2B5EF4-FFF2-40B4-BE49-F238E27FC236}">
                <a16:creationId xmlns:a16="http://schemas.microsoft.com/office/drawing/2014/main" id="{BC0D2621-0B13-A8B0-1CAC-2DD443E57431}"/>
              </a:ext>
            </a:extLst>
          </p:cNvPr>
          <p:cNvSpPr txBox="1"/>
          <p:nvPr/>
        </p:nvSpPr>
        <p:spPr>
          <a:xfrm>
            <a:off x="89140" y="189780"/>
            <a:ext cx="12102860" cy="4708981"/>
          </a:xfrm>
          <a:prstGeom prst="rect">
            <a:avLst/>
          </a:prstGeom>
          <a:noFill/>
        </p:spPr>
        <p:txBody>
          <a:bodyPr wrap="square">
            <a:spAutoFit/>
          </a:bodyPr>
          <a:lstStyle/>
          <a:p>
            <a:r>
              <a:rPr lang="fr-FR" sz="4400" b="1" cap="small" dirty="0">
                <a:latin typeface="Arial Black" panose="020B0A04020102020204" pitchFamily="34" charset="0"/>
                <a:cs typeface="Arial" panose="020B0604020202020204" pitchFamily="34" charset="0"/>
              </a:rPr>
              <a:t>Changez vos cœurs, croyez à la Bonne Nouvelle</a:t>
            </a:r>
          </a:p>
          <a:p>
            <a:r>
              <a:rPr lang="fr-FR" sz="4400" b="1" cap="small" dirty="0">
                <a:latin typeface="Arial Black" panose="020B0A04020102020204" pitchFamily="34" charset="0"/>
                <a:cs typeface="Arial" panose="020B0604020202020204" pitchFamily="34" charset="0"/>
              </a:rPr>
              <a:t>Changez de vie, croyez que Dieu vous aime !</a:t>
            </a:r>
          </a:p>
          <a:p>
            <a:r>
              <a:rPr lang="fr-FR" sz="4400" b="1" cap="small" dirty="0">
                <a:latin typeface="Arial Black" panose="020B0A04020102020204" pitchFamily="34" charset="0"/>
                <a:cs typeface="Arial" panose="020B0604020202020204" pitchFamily="34" charset="0"/>
              </a:rPr>
              <a:t> </a:t>
            </a:r>
          </a:p>
          <a:p>
            <a:r>
              <a:rPr lang="fr-FR" sz="4000" dirty="0">
                <a:ln>
                  <a:solidFill>
                    <a:schemeClr val="tx1"/>
                  </a:solidFill>
                </a:ln>
                <a:latin typeface="Arial Black" panose="020B0A04020102020204" pitchFamily="34" charset="0"/>
                <a:ea typeface="Calibri" panose="020F0502020204030204" pitchFamily="34" charset="0"/>
                <a:cs typeface="Times New Roman" panose="02020603050405020304" pitchFamily="18" charset="0"/>
              </a:rPr>
              <a:t>Je ne viens pas pour juger les personnes :</a:t>
            </a:r>
          </a:p>
          <a:p>
            <a:r>
              <a:rPr lang="fr-FR" sz="4000" dirty="0">
                <a:ln>
                  <a:solidFill>
                    <a:schemeClr val="tx1"/>
                  </a:solidFill>
                </a:ln>
                <a:latin typeface="Arial Black" panose="020B0A04020102020204" pitchFamily="34" charset="0"/>
                <a:ea typeface="Calibri" panose="020F0502020204030204" pitchFamily="34" charset="0"/>
                <a:cs typeface="Times New Roman" panose="02020603050405020304" pitchFamily="18" charset="0"/>
              </a:rPr>
              <a:t>je viens pour leur donner la vie de Dieu</a:t>
            </a:r>
          </a:p>
        </p:txBody>
      </p:sp>
    </p:spTree>
    <p:extLst>
      <p:ext uri="{BB962C8B-B14F-4D97-AF65-F5344CB8AC3E}">
        <p14:creationId xmlns:p14="http://schemas.microsoft.com/office/powerpoint/2010/main" val="361582419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6870379-064E-5F46-8F3F-A576199262DE}"/>
            </a:ext>
          </a:extLst>
        </p:cNvPr>
        <p:cNvGrpSpPr/>
        <p:nvPr/>
      </p:nvGrpSpPr>
      <p:grpSpPr>
        <a:xfrm>
          <a:off x="0" y="0"/>
          <a:ext cx="0" cy="0"/>
          <a:chOff x="0" y="0"/>
          <a:chExt cx="0" cy="0"/>
        </a:xfrm>
      </p:grpSpPr>
      <p:sp>
        <p:nvSpPr>
          <p:cNvPr id="3" name="ZoneTexte 2">
            <a:extLst>
              <a:ext uri="{FF2B5EF4-FFF2-40B4-BE49-F238E27FC236}">
                <a16:creationId xmlns:a16="http://schemas.microsoft.com/office/drawing/2014/main" id="{81161163-F56D-0E3F-6ED4-213309DF738A}"/>
              </a:ext>
            </a:extLst>
          </p:cNvPr>
          <p:cNvSpPr txBox="1"/>
          <p:nvPr/>
        </p:nvSpPr>
        <p:spPr>
          <a:xfrm>
            <a:off x="89140" y="189780"/>
            <a:ext cx="12102860" cy="4832092"/>
          </a:xfrm>
          <a:prstGeom prst="rect">
            <a:avLst/>
          </a:prstGeom>
          <a:noFill/>
        </p:spPr>
        <p:txBody>
          <a:bodyPr wrap="square">
            <a:spAutoFit/>
          </a:bodyPr>
          <a:lstStyle/>
          <a:p>
            <a:r>
              <a:rPr lang="fr-FR" sz="4400" b="1" cap="small" dirty="0">
                <a:latin typeface="Arial Black" panose="020B0A04020102020204" pitchFamily="34" charset="0"/>
                <a:cs typeface="Arial" panose="020B0604020202020204" pitchFamily="34" charset="0"/>
              </a:rPr>
              <a:t>Changez vos cœurs, croyez à la Bonne Nouvelle</a:t>
            </a:r>
          </a:p>
          <a:p>
            <a:r>
              <a:rPr lang="fr-FR" sz="4400" b="1" cap="small" dirty="0">
                <a:latin typeface="Arial Black" panose="020B0A04020102020204" pitchFamily="34" charset="0"/>
                <a:cs typeface="Arial" panose="020B0604020202020204" pitchFamily="34" charset="0"/>
              </a:rPr>
              <a:t>Changez de vie, croyez que Dieu vous aime !</a:t>
            </a:r>
          </a:p>
          <a:p>
            <a:r>
              <a:rPr lang="fr-FR" sz="4400" b="1" cap="small" dirty="0">
                <a:latin typeface="Arial Black" panose="020B0A04020102020204" pitchFamily="34" charset="0"/>
                <a:cs typeface="Arial" panose="020B0604020202020204" pitchFamily="34" charset="0"/>
              </a:rPr>
              <a:t> </a:t>
            </a:r>
          </a:p>
          <a:p>
            <a:r>
              <a:rPr lang="fr-FR" sz="4000" dirty="0">
                <a:ln>
                  <a:solidFill>
                    <a:schemeClr val="tx1"/>
                  </a:solidFill>
                </a:ln>
                <a:latin typeface="Arial Black" panose="020B0A04020102020204" pitchFamily="34" charset="0"/>
                <a:ea typeface="Calibri" panose="020F0502020204030204" pitchFamily="34" charset="0"/>
                <a:cs typeface="Times New Roman" panose="02020603050405020304" pitchFamily="18" charset="0"/>
              </a:rPr>
              <a:t>Je suis la Porte, dit Jésus :</a:t>
            </a:r>
          </a:p>
          <a:p>
            <a:r>
              <a:rPr lang="fr-FR" sz="4000" dirty="0">
                <a:ln>
                  <a:solidFill>
                    <a:schemeClr val="tx1"/>
                  </a:solidFill>
                </a:ln>
                <a:latin typeface="Arial Black" panose="020B0A04020102020204" pitchFamily="34" charset="0"/>
                <a:ea typeface="Calibri" panose="020F0502020204030204" pitchFamily="34" charset="0"/>
                <a:cs typeface="Times New Roman" panose="02020603050405020304" pitchFamily="18" charset="0"/>
              </a:rPr>
              <a:t>Qui entrera par Moi sera sauvé.</a:t>
            </a:r>
          </a:p>
        </p:txBody>
      </p:sp>
    </p:spTree>
    <p:extLst>
      <p:ext uri="{BB962C8B-B14F-4D97-AF65-F5344CB8AC3E}">
        <p14:creationId xmlns:p14="http://schemas.microsoft.com/office/powerpoint/2010/main" val="257516991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F016C9E-6620-05B4-8E91-4F1B95C4660D}"/>
            </a:ext>
          </a:extLst>
        </p:cNvPr>
        <p:cNvGrpSpPr/>
        <p:nvPr/>
      </p:nvGrpSpPr>
      <p:grpSpPr>
        <a:xfrm>
          <a:off x="0" y="0"/>
          <a:ext cx="0" cy="0"/>
          <a:chOff x="0" y="0"/>
          <a:chExt cx="0" cy="0"/>
        </a:xfrm>
      </p:grpSpPr>
      <p:sp>
        <p:nvSpPr>
          <p:cNvPr id="4" name="ZoneTexte 3">
            <a:extLst>
              <a:ext uri="{FF2B5EF4-FFF2-40B4-BE49-F238E27FC236}">
                <a16:creationId xmlns:a16="http://schemas.microsoft.com/office/drawing/2014/main" id="{8873BA2A-2C34-4E87-61B1-D9829618945A}"/>
              </a:ext>
            </a:extLst>
          </p:cNvPr>
          <p:cNvSpPr txBox="1"/>
          <p:nvPr/>
        </p:nvSpPr>
        <p:spPr>
          <a:xfrm>
            <a:off x="370193" y="226411"/>
            <a:ext cx="11451613" cy="6740307"/>
          </a:xfrm>
          <a:prstGeom prst="rect">
            <a:avLst/>
          </a:prstGeom>
          <a:noFill/>
        </p:spPr>
        <p:txBody>
          <a:bodyPr wrap="square">
            <a:spAutoFit/>
          </a:bodyPr>
          <a:lstStyle/>
          <a:p>
            <a:endParaRPr lang="fr-FR" sz="2000" u="sng" dirty="0">
              <a:ln>
                <a:solidFill>
                  <a:schemeClr val="tx1"/>
                </a:solidFill>
              </a:ln>
              <a:latin typeface="Arial Black" panose="020B0A04020102020204" pitchFamily="34" charset="0"/>
              <a:ea typeface="Calibri" panose="020F0502020204030204" pitchFamily="34" charset="0"/>
              <a:cs typeface="Times New Roman" panose="02020603050405020304" pitchFamily="18" charset="0"/>
            </a:endParaRPr>
          </a:p>
          <a:p>
            <a:r>
              <a:rPr lang="fr-FR" sz="4400" b="1" cap="small" dirty="0">
                <a:latin typeface="Arial Black" panose="020B0A04020102020204" pitchFamily="34" charset="0"/>
                <a:cs typeface="Arial" panose="020B0604020202020204" pitchFamily="34" charset="0"/>
              </a:rPr>
              <a:t>Seigneur, avec toi nous irons au désert,</a:t>
            </a:r>
          </a:p>
          <a:p>
            <a:r>
              <a:rPr lang="fr-FR" sz="4400" b="1" cap="small" dirty="0">
                <a:latin typeface="Arial Black" panose="020B0A04020102020204" pitchFamily="34" charset="0"/>
                <a:cs typeface="Arial" panose="020B0604020202020204" pitchFamily="34" charset="0"/>
              </a:rPr>
              <a:t>Poussés comme toi par l’Esprit. </a:t>
            </a:r>
            <a:r>
              <a:rPr lang="fr-FR" sz="4000" dirty="0">
                <a:ln>
                  <a:solidFill>
                    <a:schemeClr val="tx1"/>
                  </a:solidFill>
                </a:ln>
                <a:effectLst/>
                <a:latin typeface="Arial Black" panose="020B0A04020102020204" pitchFamily="34" charset="0"/>
                <a:ea typeface="Calibri" panose="020F0502020204030204" pitchFamily="34" charset="0"/>
                <a:cs typeface="Times New Roman" panose="02020603050405020304" pitchFamily="18" charset="0"/>
              </a:rPr>
              <a:t>(Bis)</a:t>
            </a:r>
          </a:p>
          <a:p>
            <a:r>
              <a:rPr lang="fr-FR" sz="4000" dirty="0">
                <a:ln>
                  <a:solidFill>
                    <a:schemeClr val="tx1"/>
                  </a:solidFill>
                </a:ln>
                <a:effectLst/>
                <a:latin typeface="Arial Black" panose="020B0A04020102020204" pitchFamily="34" charset="0"/>
                <a:ea typeface="Calibri" panose="020F0502020204030204" pitchFamily="34" charset="0"/>
                <a:cs typeface="Times New Roman" panose="02020603050405020304" pitchFamily="18" charset="0"/>
              </a:rPr>
              <a:t>                      </a:t>
            </a:r>
          </a:p>
          <a:p>
            <a:r>
              <a:rPr lang="fr-FR" sz="4000" dirty="0">
                <a:ln>
                  <a:solidFill>
                    <a:schemeClr val="tx1"/>
                  </a:solidFill>
                </a:ln>
                <a:effectLst/>
                <a:latin typeface="Arial Black" panose="020B0A04020102020204" pitchFamily="34" charset="0"/>
                <a:ea typeface="Calibri" panose="020F0502020204030204" pitchFamily="34" charset="0"/>
                <a:cs typeface="Times New Roman" panose="02020603050405020304" pitchFamily="18" charset="0"/>
              </a:rPr>
              <a:t>Et nous mangerons la Parole de Dieu,</a:t>
            </a:r>
          </a:p>
          <a:p>
            <a:r>
              <a:rPr lang="fr-FR" sz="4000" dirty="0">
                <a:ln>
                  <a:solidFill>
                    <a:schemeClr val="tx1"/>
                  </a:solidFill>
                </a:ln>
                <a:effectLst/>
                <a:latin typeface="Arial Black" panose="020B0A04020102020204" pitchFamily="34" charset="0"/>
                <a:ea typeface="Calibri" panose="020F0502020204030204" pitchFamily="34" charset="0"/>
                <a:cs typeface="Times New Roman" panose="02020603050405020304" pitchFamily="18" charset="0"/>
              </a:rPr>
              <a:t>Et nous choisirons notre Dieu,</a:t>
            </a:r>
          </a:p>
          <a:p>
            <a:r>
              <a:rPr lang="fr-FR" sz="4000" dirty="0">
                <a:ln>
                  <a:solidFill>
                    <a:schemeClr val="tx1"/>
                  </a:solidFill>
                </a:ln>
                <a:effectLst/>
                <a:latin typeface="Arial Black" panose="020B0A04020102020204" pitchFamily="34" charset="0"/>
                <a:ea typeface="Calibri" panose="020F0502020204030204" pitchFamily="34" charset="0"/>
                <a:cs typeface="Times New Roman" panose="02020603050405020304" pitchFamily="18" charset="0"/>
              </a:rPr>
              <a:t>Et nous fêterons notre Pâque au désert :</a:t>
            </a:r>
          </a:p>
          <a:p>
            <a:r>
              <a:rPr lang="fr-FR" sz="4000" dirty="0">
                <a:ln>
                  <a:solidFill>
                    <a:schemeClr val="tx1"/>
                  </a:solidFill>
                </a:ln>
                <a:effectLst/>
                <a:latin typeface="Arial Black" panose="020B0A04020102020204" pitchFamily="34" charset="0"/>
                <a:ea typeface="Calibri" panose="020F0502020204030204" pitchFamily="34" charset="0"/>
                <a:cs typeface="Times New Roman" panose="02020603050405020304" pitchFamily="18" charset="0"/>
              </a:rPr>
              <a:t>Nous vivrons le désert avec toi.</a:t>
            </a:r>
          </a:p>
          <a:p>
            <a:endParaRPr lang="fr-FR" sz="4000" u="sng" dirty="0">
              <a:ln>
                <a:solidFill>
                  <a:schemeClr val="tx1"/>
                </a:solidFill>
              </a:ln>
              <a:effectLst/>
              <a:latin typeface="Arial Black" panose="020B0A04020102020204" pitchFamily="34" charset="0"/>
              <a:ea typeface="Calibri" panose="020F0502020204030204" pitchFamily="34" charset="0"/>
              <a:cs typeface="Times New Roman" panose="02020603050405020304" pitchFamily="18" charset="0"/>
            </a:endParaRPr>
          </a:p>
          <a:p>
            <a:r>
              <a:rPr lang="fr-FR" sz="4000" u="sng" dirty="0">
                <a:ln>
                  <a:solidFill>
                    <a:schemeClr val="tx1"/>
                  </a:solidFill>
                </a:ln>
                <a:effectLst/>
                <a:latin typeface="Arial Black" panose="020B0A04020102020204" pitchFamily="34" charset="0"/>
                <a:ea typeface="Calibri" panose="020F0502020204030204" pitchFamily="34" charset="0"/>
                <a:cs typeface="Times New Roman" panose="02020603050405020304" pitchFamily="18" charset="0"/>
              </a:rPr>
              <a:t> </a:t>
            </a:r>
            <a:endParaRPr lang="fr-FR" sz="4800" dirty="0">
              <a:ln>
                <a:solidFill>
                  <a:schemeClr val="tx1"/>
                </a:solidFill>
              </a:ln>
              <a:effectLst/>
              <a:latin typeface="Arial Black" panose="020B0A0402010202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02214880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D80D005-452D-FCAC-CC78-6E4015BE35AB}"/>
            </a:ext>
          </a:extLst>
        </p:cNvPr>
        <p:cNvGrpSpPr/>
        <p:nvPr/>
      </p:nvGrpSpPr>
      <p:grpSpPr>
        <a:xfrm>
          <a:off x="0" y="0"/>
          <a:ext cx="0" cy="0"/>
          <a:chOff x="0" y="0"/>
          <a:chExt cx="0" cy="0"/>
        </a:xfrm>
      </p:grpSpPr>
      <p:sp>
        <p:nvSpPr>
          <p:cNvPr id="3" name="ZoneTexte 2">
            <a:extLst>
              <a:ext uri="{FF2B5EF4-FFF2-40B4-BE49-F238E27FC236}">
                <a16:creationId xmlns:a16="http://schemas.microsoft.com/office/drawing/2014/main" id="{BBC5B4F1-53DA-6AE4-BFDC-E2D4FA249843}"/>
              </a:ext>
            </a:extLst>
          </p:cNvPr>
          <p:cNvSpPr txBox="1"/>
          <p:nvPr/>
        </p:nvSpPr>
        <p:spPr>
          <a:xfrm>
            <a:off x="89140" y="189780"/>
            <a:ext cx="12102860" cy="3477875"/>
          </a:xfrm>
          <a:prstGeom prst="rect">
            <a:avLst/>
          </a:prstGeom>
          <a:noFill/>
        </p:spPr>
        <p:txBody>
          <a:bodyPr wrap="square">
            <a:spAutoFit/>
          </a:bodyPr>
          <a:lstStyle/>
          <a:p>
            <a:r>
              <a:rPr lang="fr-FR" sz="4400" b="1" cap="small" dirty="0">
                <a:latin typeface="Arial Black" panose="020B0A04020102020204" pitchFamily="34" charset="0"/>
                <a:cs typeface="Arial" panose="020B0604020202020204" pitchFamily="34" charset="0"/>
              </a:rPr>
              <a:t>Changez vos cœurs, croyez à la Bonne Nouvelle</a:t>
            </a:r>
          </a:p>
          <a:p>
            <a:r>
              <a:rPr lang="fr-FR" sz="4400" b="1" cap="small" dirty="0">
                <a:latin typeface="Arial Black" panose="020B0A04020102020204" pitchFamily="34" charset="0"/>
                <a:cs typeface="Arial" panose="020B0604020202020204" pitchFamily="34" charset="0"/>
              </a:rPr>
              <a:t>Changez de vie, croyez que Dieu vous aime !</a:t>
            </a:r>
          </a:p>
          <a:p>
            <a:r>
              <a:rPr lang="fr-FR" sz="4400" b="1" cap="small" dirty="0">
                <a:latin typeface="Arial Black" panose="020B0A04020102020204" pitchFamily="34" charset="0"/>
                <a:cs typeface="Arial" panose="020B0604020202020204" pitchFamily="34" charset="0"/>
              </a:rPr>
              <a:t> </a:t>
            </a:r>
          </a:p>
        </p:txBody>
      </p:sp>
    </p:spTree>
    <p:extLst>
      <p:ext uri="{BB962C8B-B14F-4D97-AF65-F5344CB8AC3E}">
        <p14:creationId xmlns:p14="http://schemas.microsoft.com/office/powerpoint/2010/main" val="302800382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E8C406B-B5CA-3450-B964-19D9680BF7B1}"/>
            </a:ext>
          </a:extLst>
        </p:cNvPr>
        <p:cNvGrpSpPr/>
        <p:nvPr/>
      </p:nvGrpSpPr>
      <p:grpSpPr>
        <a:xfrm>
          <a:off x="0" y="0"/>
          <a:ext cx="0" cy="0"/>
          <a:chOff x="0" y="0"/>
          <a:chExt cx="0" cy="0"/>
        </a:xfrm>
      </p:grpSpPr>
      <p:sp>
        <p:nvSpPr>
          <p:cNvPr id="4" name="ZoneTexte 3">
            <a:extLst>
              <a:ext uri="{FF2B5EF4-FFF2-40B4-BE49-F238E27FC236}">
                <a16:creationId xmlns:a16="http://schemas.microsoft.com/office/drawing/2014/main" id="{69FE187A-2E37-A48F-8AE7-0C02F0E097B6}"/>
              </a:ext>
            </a:extLst>
          </p:cNvPr>
          <p:cNvSpPr txBox="1"/>
          <p:nvPr/>
        </p:nvSpPr>
        <p:spPr>
          <a:xfrm>
            <a:off x="370193" y="226411"/>
            <a:ext cx="11451613" cy="6247864"/>
          </a:xfrm>
          <a:prstGeom prst="rect">
            <a:avLst/>
          </a:prstGeom>
          <a:noFill/>
        </p:spPr>
        <p:txBody>
          <a:bodyPr wrap="square">
            <a:spAutoFit/>
          </a:bodyPr>
          <a:lstStyle/>
          <a:p>
            <a:r>
              <a:rPr lang="fr-FR" sz="2800" u="sng" dirty="0">
                <a:ln>
                  <a:solidFill>
                    <a:schemeClr val="tx1"/>
                  </a:solidFill>
                </a:ln>
                <a:latin typeface="Arial Black" panose="020B0A04020102020204" pitchFamily="34" charset="0"/>
                <a:ea typeface="Calibri" panose="020F0502020204030204" pitchFamily="34" charset="0"/>
                <a:cs typeface="Times New Roman" panose="02020603050405020304" pitchFamily="18" charset="0"/>
              </a:rPr>
              <a:t>Imposition des cendres. </a:t>
            </a:r>
          </a:p>
          <a:p>
            <a:endParaRPr lang="fr-FR" sz="2000" u="sng" dirty="0">
              <a:ln>
                <a:solidFill>
                  <a:schemeClr val="tx1"/>
                </a:solidFill>
              </a:ln>
              <a:latin typeface="Arial Black" panose="020B0A04020102020204" pitchFamily="34" charset="0"/>
              <a:ea typeface="Calibri" panose="020F0502020204030204" pitchFamily="34" charset="0"/>
              <a:cs typeface="Times New Roman" panose="02020603050405020304" pitchFamily="18" charset="0"/>
            </a:endParaRPr>
          </a:p>
          <a:p>
            <a:r>
              <a:rPr lang="fr-FR" sz="4400" b="1" cap="small" dirty="0">
                <a:latin typeface="Arial Black" panose="020B0A04020102020204" pitchFamily="34" charset="0"/>
                <a:cs typeface="Arial" panose="020B0604020202020204" pitchFamily="34" charset="0"/>
              </a:rPr>
              <a:t>Lumière pour l’homme aujourd’hui</a:t>
            </a:r>
          </a:p>
          <a:p>
            <a:r>
              <a:rPr lang="fr-FR" sz="4400" b="1" cap="small" dirty="0">
                <a:latin typeface="Arial Black" panose="020B0A04020102020204" pitchFamily="34" charset="0"/>
                <a:cs typeface="Arial" panose="020B0604020202020204" pitchFamily="34" charset="0"/>
              </a:rPr>
              <a:t>Qui viens depuis que sur la terre,</a:t>
            </a:r>
          </a:p>
          <a:p>
            <a:r>
              <a:rPr lang="fr-FR" sz="4400" b="1" cap="small" dirty="0">
                <a:latin typeface="Arial Black" panose="020B0A04020102020204" pitchFamily="34" charset="0"/>
                <a:cs typeface="Arial" panose="020B0604020202020204" pitchFamily="34" charset="0"/>
              </a:rPr>
              <a:t>il est un pauvre qui t’espère,</a:t>
            </a:r>
          </a:p>
          <a:p>
            <a:r>
              <a:rPr lang="fr-FR" sz="4400" b="1" cap="small" dirty="0">
                <a:latin typeface="Arial Black" panose="020B0A04020102020204" pitchFamily="34" charset="0"/>
                <a:cs typeface="Arial" panose="020B0604020202020204" pitchFamily="34" charset="0"/>
              </a:rPr>
              <a:t>Atteins jusqu’à l’aveugle en moi :</a:t>
            </a:r>
          </a:p>
          <a:p>
            <a:r>
              <a:rPr lang="fr-FR" sz="4400" b="1" cap="small" dirty="0">
                <a:latin typeface="Arial Black" panose="020B0A04020102020204" pitchFamily="34" charset="0"/>
                <a:cs typeface="Arial" panose="020B0604020202020204" pitchFamily="34" charset="0"/>
              </a:rPr>
              <a:t>Touche mes yeux afin qu’ils voient de quel amour tu ma poursuis</a:t>
            </a:r>
          </a:p>
          <a:p>
            <a:r>
              <a:rPr lang="fr-FR" sz="4400" b="1" cap="small" dirty="0">
                <a:latin typeface="Arial Black" panose="020B0A04020102020204" pitchFamily="34" charset="0"/>
                <a:cs typeface="Arial" panose="020B0604020202020204" pitchFamily="34" charset="0"/>
              </a:rPr>
              <a:t>Comment savoir d’où vient le jour, si je ne reconnais ma nuit.</a:t>
            </a:r>
            <a:endParaRPr lang="fr-FR" sz="4800" dirty="0">
              <a:ln>
                <a:solidFill>
                  <a:schemeClr val="tx1"/>
                </a:solidFill>
              </a:ln>
              <a:effectLst/>
              <a:latin typeface="Arial Black" panose="020B0A0402010202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36543537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AB0D2B5-4084-2246-FA30-BAC74F930F9F}"/>
            </a:ext>
          </a:extLst>
        </p:cNvPr>
        <p:cNvGrpSpPr/>
        <p:nvPr/>
      </p:nvGrpSpPr>
      <p:grpSpPr>
        <a:xfrm>
          <a:off x="0" y="0"/>
          <a:ext cx="0" cy="0"/>
          <a:chOff x="0" y="0"/>
          <a:chExt cx="0" cy="0"/>
        </a:xfrm>
      </p:grpSpPr>
      <p:sp>
        <p:nvSpPr>
          <p:cNvPr id="4" name="ZoneTexte 3">
            <a:extLst>
              <a:ext uri="{FF2B5EF4-FFF2-40B4-BE49-F238E27FC236}">
                <a16:creationId xmlns:a16="http://schemas.microsoft.com/office/drawing/2014/main" id="{DC7BB72C-947D-D0A3-F345-5172A5BF1CE3}"/>
              </a:ext>
            </a:extLst>
          </p:cNvPr>
          <p:cNvSpPr txBox="1"/>
          <p:nvPr/>
        </p:nvSpPr>
        <p:spPr>
          <a:xfrm>
            <a:off x="370193" y="226411"/>
            <a:ext cx="11451613" cy="5816977"/>
          </a:xfrm>
          <a:prstGeom prst="rect">
            <a:avLst/>
          </a:prstGeom>
          <a:noFill/>
        </p:spPr>
        <p:txBody>
          <a:bodyPr wrap="square">
            <a:spAutoFit/>
          </a:bodyPr>
          <a:lstStyle/>
          <a:p>
            <a:endParaRPr lang="fr-FR" sz="2000" u="sng" dirty="0">
              <a:ln>
                <a:solidFill>
                  <a:schemeClr val="tx1"/>
                </a:solidFill>
              </a:ln>
              <a:latin typeface="Arial Black" panose="020B0A04020102020204" pitchFamily="34" charset="0"/>
              <a:ea typeface="Calibri" panose="020F0502020204030204" pitchFamily="34" charset="0"/>
              <a:cs typeface="Times New Roman" panose="02020603050405020304" pitchFamily="18" charset="0"/>
            </a:endParaRPr>
          </a:p>
          <a:p>
            <a:r>
              <a:rPr lang="fr-FR" sz="4400" b="1" cap="small" dirty="0">
                <a:latin typeface="Arial Black" panose="020B0A04020102020204" pitchFamily="34" charset="0"/>
                <a:cs typeface="Arial" panose="020B0604020202020204" pitchFamily="34" charset="0"/>
              </a:rPr>
              <a:t>Parole de Dieu dans ma chair,</a:t>
            </a:r>
          </a:p>
          <a:p>
            <a:r>
              <a:rPr lang="fr-FR" sz="4400" b="1" cap="small" dirty="0">
                <a:latin typeface="Arial Black" panose="020B0A04020102020204" pitchFamily="34" charset="0"/>
                <a:cs typeface="Arial" panose="020B0604020202020204" pitchFamily="34" charset="0"/>
              </a:rPr>
              <a:t>Qui dis le monde et son histoire,</a:t>
            </a:r>
          </a:p>
          <a:p>
            <a:r>
              <a:rPr lang="fr-FR" sz="4400" b="1" cap="small" dirty="0">
                <a:latin typeface="Arial Black" panose="020B0A04020102020204" pitchFamily="34" charset="0"/>
                <a:cs typeface="Arial" panose="020B0604020202020204" pitchFamily="34" charset="0"/>
              </a:rPr>
              <a:t>Afin que l’homme puisse croire,</a:t>
            </a:r>
          </a:p>
          <a:p>
            <a:r>
              <a:rPr lang="fr-FR" sz="4400" b="1" cap="small" dirty="0">
                <a:latin typeface="Arial Black" panose="020B0A04020102020204" pitchFamily="34" charset="0"/>
                <a:cs typeface="Arial" panose="020B0604020202020204" pitchFamily="34" charset="0"/>
              </a:rPr>
              <a:t>Suscite une réponse en moi :</a:t>
            </a:r>
          </a:p>
          <a:p>
            <a:r>
              <a:rPr lang="fr-FR" sz="4400" b="1" cap="small" dirty="0">
                <a:latin typeface="Arial Black" panose="020B0A04020102020204" pitchFamily="34" charset="0"/>
                <a:cs typeface="Arial" panose="020B0604020202020204" pitchFamily="34" charset="0"/>
              </a:rPr>
              <a:t>Ouvre ma bouche à cette voix qui retentit dans le désert,</a:t>
            </a:r>
          </a:p>
          <a:p>
            <a:r>
              <a:rPr lang="fr-FR" sz="4400" b="1" cap="small" dirty="0">
                <a:latin typeface="Arial Black" panose="020B0A04020102020204" pitchFamily="34" charset="0"/>
                <a:cs typeface="Arial" panose="020B0604020202020204" pitchFamily="34" charset="0"/>
              </a:rPr>
              <a:t>Comment savoir quel mot tu dis, si je ne tiens mon cœur ouvert.</a:t>
            </a:r>
            <a:endParaRPr lang="fr-FR" sz="4800" dirty="0">
              <a:ln>
                <a:solidFill>
                  <a:schemeClr val="tx1"/>
                </a:solidFill>
              </a:ln>
              <a:effectLst/>
              <a:latin typeface="Arial Black" panose="020B0A0402010202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87799648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881773B-030C-0810-3C97-2339F971A12E}"/>
            </a:ext>
          </a:extLst>
        </p:cNvPr>
        <p:cNvGrpSpPr/>
        <p:nvPr/>
      </p:nvGrpSpPr>
      <p:grpSpPr>
        <a:xfrm>
          <a:off x="0" y="0"/>
          <a:ext cx="0" cy="0"/>
          <a:chOff x="0" y="0"/>
          <a:chExt cx="0" cy="0"/>
        </a:xfrm>
      </p:grpSpPr>
      <p:sp>
        <p:nvSpPr>
          <p:cNvPr id="4" name="ZoneTexte 3">
            <a:extLst>
              <a:ext uri="{FF2B5EF4-FFF2-40B4-BE49-F238E27FC236}">
                <a16:creationId xmlns:a16="http://schemas.microsoft.com/office/drawing/2014/main" id="{4E4FEC3E-2F44-F7EE-6F31-BBA6C315B299}"/>
              </a:ext>
            </a:extLst>
          </p:cNvPr>
          <p:cNvSpPr txBox="1"/>
          <p:nvPr/>
        </p:nvSpPr>
        <p:spPr>
          <a:xfrm>
            <a:off x="370193" y="226411"/>
            <a:ext cx="11451613" cy="5816977"/>
          </a:xfrm>
          <a:prstGeom prst="rect">
            <a:avLst/>
          </a:prstGeom>
          <a:noFill/>
        </p:spPr>
        <p:txBody>
          <a:bodyPr wrap="square">
            <a:spAutoFit/>
          </a:bodyPr>
          <a:lstStyle/>
          <a:p>
            <a:endParaRPr lang="fr-FR" sz="2000" u="sng" dirty="0">
              <a:ln>
                <a:solidFill>
                  <a:schemeClr val="tx1"/>
                </a:solidFill>
              </a:ln>
              <a:latin typeface="Arial Black" panose="020B0A04020102020204" pitchFamily="34" charset="0"/>
              <a:ea typeface="Calibri" panose="020F0502020204030204" pitchFamily="34" charset="0"/>
              <a:cs typeface="Times New Roman" panose="02020603050405020304" pitchFamily="18" charset="0"/>
            </a:endParaRPr>
          </a:p>
          <a:p>
            <a:r>
              <a:rPr lang="fr-FR" sz="4400" b="1" cap="small" dirty="0">
                <a:latin typeface="Arial Black" panose="020B0A04020102020204" pitchFamily="34" charset="0"/>
                <a:cs typeface="Arial" panose="020B0604020202020204" pitchFamily="34" charset="0"/>
              </a:rPr>
              <a:t>Semence éternelle en mon corps</a:t>
            </a:r>
          </a:p>
          <a:p>
            <a:r>
              <a:rPr lang="fr-FR" sz="4400" b="1" cap="small" dirty="0">
                <a:latin typeface="Arial Black" panose="020B0A04020102020204" pitchFamily="34" charset="0"/>
                <a:cs typeface="Arial" panose="020B0604020202020204" pitchFamily="34" charset="0"/>
              </a:rPr>
              <a:t>Vivante en moi plus que moi-même</a:t>
            </a:r>
          </a:p>
          <a:p>
            <a:r>
              <a:rPr lang="fr-FR" sz="4400" b="1" cap="small" dirty="0">
                <a:latin typeface="Arial Black" panose="020B0A04020102020204" pitchFamily="34" charset="0"/>
                <a:cs typeface="Arial" panose="020B0604020202020204" pitchFamily="34" charset="0"/>
              </a:rPr>
              <a:t>Depuis le temps de mon baptême</a:t>
            </a:r>
          </a:p>
          <a:p>
            <a:r>
              <a:rPr lang="fr-FR" sz="4400" b="1" cap="small" dirty="0">
                <a:latin typeface="Arial Black" panose="020B0A04020102020204" pitchFamily="34" charset="0"/>
                <a:cs typeface="Arial" panose="020B0604020202020204" pitchFamily="34" charset="0"/>
              </a:rPr>
              <a:t>Féconde mes terrains nouveaux :</a:t>
            </a:r>
          </a:p>
          <a:p>
            <a:r>
              <a:rPr lang="fr-FR" sz="4400" b="1" cap="small" dirty="0">
                <a:latin typeface="Arial Black" panose="020B0A04020102020204" pitchFamily="34" charset="0"/>
                <a:cs typeface="Arial" panose="020B0604020202020204" pitchFamily="34" charset="0"/>
              </a:rPr>
              <a:t>Germe dans l’ombre de mes os, car je ne suis que cendre encore,</a:t>
            </a:r>
          </a:p>
          <a:p>
            <a:r>
              <a:rPr lang="fr-FR" sz="4400" b="1" cap="small" dirty="0">
                <a:latin typeface="Arial Black" panose="020B0A04020102020204" pitchFamily="34" charset="0"/>
                <a:cs typeface="Arial" panose="020B0604020202020204" pitchFamily="34" charset="0"/>
              </a:rPr>
              <a:t>Comment savoir quelle est ta vie, si je n’accepte pas ma mort.</a:t>
            </a:r>
            <a:endParaRPr lang="fr-FR" sz="4800" dirty="0">
              <a:ln>
                <a:solidFill>
                  <a:schemeClr val="tx1"/>
                </a:solidFill>
              </a:ln>
              <a:effectLst/>
              <a:latin typeface="Arial Black" panose="020B0A0402010202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63655149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370126D-325B-DCB1-4DB7-C928AD0D65B3}"/>
            </a:ext>
          </a:extLst>
        </p:cNvPr>
        <p:cNvGrpSpPr/>
        <p:nvPr/>
      </p:nvGrpSpPr>
      <p:grpSpPr>
        <a:xfrm>
          <a:off x="0" y="0"/>
          <a:ext cx="0" cy="0"/>
          <a:chOff x="0" y="0"/>
          <a:chExt cx="0" cy="0"/>
        </a:xfrm>
      </p:grpSpPr>
      <p:sp>
        <p:nvSpPr>
          <p:cNvPr id="3" name="ZoneTexte 2">
            <a:extLst>
              <a:ext uri="{FF2B5EF4-FFF2-40B4-BE49-F238E27FC236}">
                <a16:creationId xmlns:a16="http://schemas.microsoft.com/office/drawing/2014/main" id="{2684D098-97FC-E9F0-951F-162A4E30090D}"/>
              </a:ext>
            </a:extLst>
          </p:cNvPr>
          <p:cNvSpPr txBox="1"/>
          <p:nvPr/>
        </p:nvSpPr>
        <p:spPr>
          <a:xfrm>
            <a:off x="89140" y="189780"/>
            <a:ext cx="12102860" cy="6370975"/>
          </a:xfrm>
          <a:prstGeom prst="rect">
            <a:avLst/>
          </a:prstGeom>
          <a:noFill/>
        </p:spPr>
        <p:txBody>
          <a:bodyPr wrap="square">
            <a:spAutoFit/>
          </a:bodyPr>
          <a:lstStyle/>
          <a:p>
            <a:r>
              <a:rPr lang="fr-FR" sz="2800" u="sng" dirty="0">
                <a:ln>
                  <a:solidFill>
                    <a:schemeClr val="tx1"/>
                  </a:solidFill>
                </a:ln>
                <a:latin typeface="Arial Black" panose="020B0A04020102020204" pitchFamily="34" charset="0"/>
                <a:ea typeface="Calibri" panose="020F0502020204030204" pitchFamily="34" charset="0"/>
                <a:cs typeface="Times New Roman" panose="02020603050405020304" pitchFamily="18" charset="0"/>
              </a:rPr>
              <a:t>Imposition des cendres.</a:t>
            </a:r>
          </a:p>
          <a:p>
            <a:endParaRPr lang="fr-FR" sz="2800" b="1" cap="small" dirty="0">
              <a:latin typeface="Arial Black" panose="020B0A04020102020204" pitchFamily="34" charset="0"/>
              <a:cs typeface="Arial" panose="020B0604020202020204" pitchFamily="34" charset="0"/>
            </a:endParaRPr>
          </a:p>
          <a:p>
            <a:r>
              <a:rPr lang="fr-FR" sz="4400" b="1" cap="small" dirty="0">
                <a:latin typeface="Arial Black" panose="020B0A04020102020204" pitchFamily="34" charset="0"/>
                <a:cs typeface="Arial" panose="020B0604020202020204" pitchFamily="34" charset="0"/>
              </a:rPr>
              <a:t>1. Voici le temps de Dieu,</a:t>
            </a:r>
          </a:p>
          <a:p>
            <a:r>
              <a:rPr lang="fr-FR" sz="4400" b="1" cap="small" dirty="0">
                <a:latin typeface="Arial Black" panose="020B0A04020102020204" pitchFamily="34" charset="0"/>
                <a:cs typeface="Arial" panose="020B0604020202020204" pitchFamily="34" charset="0"/>
              </a:rPr>
              <a:t>Ce moment consacré,</a:t>
            </a:r>
          </a:p>
          <a:p>
            <a:r>
              <a:rPr lang="fr-FR" sz="4400" b="1" cap="small" dirty="0">
                <a:latin typeface="Arial Black" panose="020B0A04020102020204" pitchFamily="34" charset="0"/>
                <a:cs typeface="Arial" panose="020B0604020202020204" pitchFamily="34" charset="0"/>
              </a:rPr>
              <a:t>Allons à sa rencontre,</a:t>
            </a:r>
          </a:p>
          <a:p>
            <a:r>
              <a:rPr lang="fr-FR" sz="4400" b="1" cap="small" dirty="0">
                <a:latin typeface="Arial Black" panose="020B0A04020102020204" pitchFamily="34" charset="0"/>
                <a:cs typeface="Arial" panose="020B0604020202020204" pitchFamily="34" charset="0"/>
              </a:rPr>
              <a:t>Entrons en sa présence.</a:t>
            </a:r>
          </a:p>
          <a:p>
            <a:r>
              <a:rPr lang="fr-FR" sz="4400" b="1" cap="small" dirty="0">
                <a:latin typeface="Arial Black" panose="020B0A04020102020204" pitchFamily="34" charset="0"/>
                <a:cs typeface="Arial" panose="020B0604020202020204" pitchFamily="34" charset="0"/>
              </a:rPr>
              <a:t>Quarante jours durant,</a:t>
            </a:r>
          </a:p>
          <a:p>
            <a:r>
              <a:rPr lang="fr-FR" sz="4400" b="1" cap="small" dirty="0">
                <a:latin typeface="Arial Black" panose="020B0A04020102020204" pitchFamily="34" charset="0"/>
                <a:cs typeface="Arial" panose="020B0604020202020204" pitchFamily="34" charset="0"/>
              </a:rPr>
              <a:t>D’un pas vif et joyeux,</a:t>
            </a:r>
          </a:p>
          <a:p>
            <a:r>
              <a:rPr lang="fr-FR" sz="4400" b="1" cap="small" dirty="0">
                <a:latin typeface="Arial Black" panose="020B0A04020102020204" pitchFamily="34" charset="0"/>
                <a:cs typeface="Arial" panose="020B0604020202020204" pitchFamily="34" charset="0"/>
              </a:rPr>
              <a:t>Marchons sur ses chemins,</a:t>
            </a:r>
          </a:p>
          <a:p>
            <a:r>
              <a:rPr lang="fr-FR" sz="4400" b="1" cap="small" dirty="0">
                <a:latin typeface="Arial Black" panose="020B0A04020102020204" pitchFamily="34" charset="0"/>
                <a:cs typeface="Arial" panose="020B0604020202020204" pitchFamily="34" charset="0"/>
              </a:rPr>
              <a:t>Dans l’unité.</a:t>
            </a:r>
            <a:endParaRPr lang="fr-FR" sz="4000" dirty="0">
              <a:ln>
                <a:solidFill>
                  <a:schemeClr val="tx1"/>
                </a:solidFill>
              </a:ln>
              <a:latin typeface="Arial Black" panose="020B0A0402010202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01046967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2A9A754-6A66-531D-6D23-40C5A1AE68F6}"/>
            </a:ext>
          </a:extLst>
        </p:cNvPr>
        <p:cNvGrpSpPr/>
        <p:nvPr/>
      </p:nvGrpSpPr>
      <p:grpSpPr>
        <a:xfrm>
          <a:off x="0" y="0"/>
          <a:ext cx="0" cy="0"/>
          <a:chOff x="0" y="0"/>
          <a:chExt cx="0" cy="0"/>
        </a:xfrm>
      </p:grpSpPr>
      <p:sp>
        <p:nvSpPr>
          <p:cNvPr id="3" name="ZoneTexte 2">
            <a:extLst>
              <a:ext uri="{FF2B5EF4-FFF2-40B4-BE49-F238E27FC236}">
                <a16:creationId xmlns:a16="http://schemas.microsoft.com/office/drawing/2014/main" id="{6A2090FB-2452-94FA-4500-5B027BD96E14}"/>
              </a:ext>
            </a:extLst>
          </p:cNvPr>
          <p:cNvSpPr txBox="1"/>
          <p:nvPr/>
        </p:nvSpPr>
        <p:spPr>
          <a:xfrm>
            <a:off x="89140" y="189780"/>
            <a:ext cx="12102860" cy="5940088"/>
          </a:xfrm>
          <a:prstGeom prst="rect">
            <a:avLst/>
          </a:prstGeom>
          <a:noFill/>
        </p:spPr>
        <p:txBody>
          <a:bodyPr wrap="square">
            <a:spAutoFit/>
          </a:bodyPr>
          <a:lstStyle/>
          <a:p>
            <a:endParaRPr lang="fr-FR" sz="2800" b="1" cap="small" dirty="0">
              <a:latin typeface="Arial Black" panose="020B0A04020102020204" pitchFamily="34" charset="0"/>
              <a:cs typeface="Arial" panose="020B0604020202020204" pitchFamily="34" charset="0"/>
            </a:endParaRPr>
          </a:p>
          <a:p>
            <a:r>
              <a:rPr lang="fr-FR" sz="4400" b="1" cap="small" dirty="0">
                <a:latin typeface="Arial Black" panose="020B0A04020102020204" pitchFamily="34" charset="0"/>
                <a:cs typeface="Arial" panose="020B0604020202020204" pitchFamily="34" charset="0"/>
              </a:rPr>
              <a:t>R. Rends-nous la joie</a:t>
            </a:r>
          </a:p>
          <a:p>
            <a:r>
              <a:rPr lang="fr-FR" sz="4400" b="1" cap="small" dirty="0">
                <a:latin typeface="Arial Black" panose="020B0A04020102020204" pitchFamily="34" charset="0"/>
                <a:cs typeface="Arial" panose="020B0604020202020204" pitchFamily="34" charset="0"/>
              </a:rPr>
              <a:t>D’être sauvés</a:t>
            </a:r>
          </a:p>
          <a:p>
            <a:r>
              <a:rPr lang="fr-FR" sz="4400" b="1" cap="small" dirty="0">
                <a:latin typeface="Arial Black" panose="020B0A04020102020204" pitchFamily="34" charset="0"/>
                <a:cs typeface="Arial" panose="020B0604020202020204" pitchFamily="34" charset="0"/>
              </a:rPr>
              <a:t>Et nos lèvres publieront</a:t>
            </a:r>
          </a:p>
          <a:p>
            <a:r>
              <a:rPr lang="fr-FR" sz="4400" b="1" cap="small" dirty="0">
                <a:latin typeface="Arial Black" panose="020B0A04020102020204" pitchFamily="34" charset="0"/>
                <a:cs typeface="Arial" panose="020B0604020202020204" pitchFamily="34" charset="0"/>
              </a:rPr>
              <a:t>Ta louange.</a:t>
            </a:r>
          </a:p>
          <a:p>
            <a:r>
              <a:rPr lang="fr-FR" sz="4400" b="1" cap="small" dirty="0">
                <a:latin typeface="Arial Black" panose="020B0A04020102020204" pitchFamily="34" charset="0"/>
                <a:cs typeface="Arial" panose="020B0604020202020204" pitchFamily="34" charset="0"/>
              </a:rPr>
              <a:t>Raffermis nos pas,</a:t>
            </a:r>
          </a:p>
          <a:p>
            <a:r>
              <a:rPr lang="fr-FR" sz="4400" b="1" cap="small" dirty="0">
                <a:latin typeface="Arial Black" panose="020B0A04020102020204" pitchFamily="34" charset="0"/>
                <a:cs typeface="Arial" panose="020B0604020202020204" pitchFamily="34" charset="0"/>
              </a:rPr>
              <a:t>Viens nous recréer,</a:t>
            </a:r>
          </a:p>
          <a:p>
            <a:r>
              <a:rPr lang="fr-FR" sz="4400" b="1" cap="small" dirty="0">
                <a:latin typeface="Arial Black" panose="020B0A04020102020204" pitchFamily="34" charset="0"/>
                <a:cs typeface="Arial" panose="020B0604020202020204" pitchFamily="34" charset="0"/>
              </a:rPr>
              <a:t>Mets en nous, Seigneur,</a:t>
            </a:r>
          </a:p>
          <a:p>
            <a:r>
              <a:rPr lang="fr-FR" sz="4400" b="1" cap="small" dirty="0">
                <a:latin typeface="Arial Black" panose="020B0A04020102020204" pitchFamily="34" charset="0"/>
                <a:cs typeface="Arial" panose="020B0604020202020204" pitchFamily="34" charset="0"/>
              </a:rPr>
              <a:t>Un cœur nouveau !</a:t>
            </a:r>
            <a:endParaRPr lang="fr-FR" sz="4000" dirty="0">
              <a:ln>
                <a:solidFill>
                  <a:schemeClr val="tx1"/>
                </a:solidFill>
              </a:ln>
              <a:latin typeface="Arial Black" panose="020B0A0402010202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73527539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7DF42ED-2D20-C229-C7A9-06A3803EA8E8}"/>
            </a:ext>
          </a:extLst>
        </p:cNvPr>
        <p:cNvGrpSpPr/>
        <p:nvPr/>
      </p:nvGrpSpPr>
      <p:grpSpPr>
        <a:xfrm>
          <a:off x="0" y="0"/>
          <a:ext cx="0" cy="0"/>
          <a:chOff x="0" y="0"/>
          <a:chExt cx="0" cy="0"/>
        </a:xfrm>
      </p:grpSpPr>
      <p:sp>
        <p:nvSpPr>
          <p:cNvPr id="3" name="ZoneTexte 2">
            <a:extLst>
              <a:ext uri="{FF2B5EF4-FFF2-40B4-BE49-F238E27FC236}">
                <a16:creationId xmlns:a16="http://schemas.microsoft.com/office/drawing/2014/main" id="{D890A1ED-1277-2B25-161B-3F968977162E}"/>
              </a:ext>
            </a:extLst>
          </p:cNvPr>
          <p:cNvSpPr txBox="1"/>
          <p:nvPr/>
        </p:nvSpPr>
        <p:spPr>
          <a:xfrm>
            <a:off x="89140" y="189780"/>
            <a:ext cx="12102860" cy="5940088"/>
          </a:xfrm>
          <a:prstGeom prst="rect">
            <a:avLst/>
          </a:prstGeom>
          <a:noFill/>
        </p:spPr>
        <p:txBody>
          <a:bodyPr wrap="square">
            <a:spAutoFit/>
          </a:bodyPr>
          <a:lstStyle/>
          <a:p>
            <a:endParaRPr lang="fr-FR" sz="2800" b="1" cap="small" dirty="0">
              <a:latin typeface="Arial Black" panose="020B0A04020102020204" pitchFamily="34" charset="0"/>
              <a:cs typeface="Arial" panose="020B0604020202020204" pitchFamily="34" charset="0"/>
            </a:endParaRPr>
          </a:p>
          <a:p>
            <a:r>
              <a:rPr lang="fr-FR" sz="4400" b="1" cap="small" dirty="0">
                <a:latin typeface="Arial Black" panose="020B0A04020102020204" pitchFamily="34" charset="0"/>
                <a:cs typeface="Arial" panose="020B0604020202020204" pitchFamily="34" charset="0"/>
              </a:rPr>
              <a:t>2. Guidés par son Esprit,</a:t>
            </a:r>
          </a:p>
          <a:p>
            <a:r>
              <a:rPr lang="fr-FR" sz="4400" b="1" cap="small" dirty="0">
                <a:latin typeface="Arial Black" panose="020B0A04020102020204" pitchFamily="34" charset="0"/>
                <a:cs typeface="Arial" panose="020B0604020202020204" pitchFamily="34" charset="0"/>
              </a:rPr>
              <a:t>Nous irons au désert,</a:t>
            </a:r>
          </a:p>
          <a:p>
            <a:r>
              <a:rPr lang="fr-FR" sz="4400" b="1" cap="small" dirty="0">
                <a:latin typeface="Arial Black" panose="020B0A04020102020204" pitchFamily="34" charset="0"/>
                <a:cs typeface="Arial" panose="020B0604020202020204" pitchFamily="34" charset="0"/>
              </a:rPr>
              <a:t>Pour écouter sa voix</a:t>
            </a:r>
          </a:p>
          <a:p>
            <a:r>
              <a:rPr lang="fr-FR" sz="4400" b="1" cap="small" dirty="0">
                <a:latin typeface="Arial Black" panose="020B0A04020102020204" pitchFamily="34" charset="0"/>
                <a:cs typeface="Arial" panose="020B0604020202020204" pitchFamily="34" charset="0"/>
              </a:rPr>
              <a:t>Au creux de nos silences.</a:t>
            </a:r>
          </a:p>
          <a:p>
            <a:r>
              <a:rPr lang="fr-FR" sz="4400" b="1" cap="small" dirty="0">
                <a:latin typeface="Arial Black" panose="020B0A04020102020204" pitchFamily="34" charset="0"/>
                <a:cs typeface="Arial" panose="020B0604020202020204" pitchFamily="34" charset="0"/>
              </a:rPr>
              <a:t>Nous laisserons les biens</a:t>
            </a:r>
          </a:p>
          <a:p>
            <a:r>
              <a:rPr lang="fr-FR" sz="4400" b="1" cap="small" dirty="0">
                <a:latin typeface="Arial Black" panose="020B0A04020102020204" pitchFamily="34" charset="0"/>
                <a:cs typeface="Arial" panose="020B0604020202020204" pitchFamily="34" charset="0"/>
              </a:rPr>
              <a:t>Qui captivent nos cœurs</a:t>
            </a:r>
          </a:p>
          <a:p>
            <a:r>
              <a:rPr lang="fr-FR" sz="4400" b="1" cap="small" dirty="0">
                <a:latin typeface="Arial Black" panose="020B0A04020102020204" pitchFamily="34" charset="0"/>
                <a:cs typeface="Arial" panose="020B0604020202020204" pitchFamily="34" charset="0"/>
              </a:rPr>
              <a:t>Pour vivre l’essentiel :</a:t>
            </a:r>
          </a:p>
          <a:p>
            <a:r>
              <a:rPr lang="fr-FR" sz="4400" b="1" cap="small" dirty="0">
                <a:latin typeface="Arial Black" panose="020B0A04020102020204" pitchFamily="34" charset="0"/>
                <a:cs typeface="Arial" panose="020B0604020202020204" pitchFamily="34" charset="0"/>
              </a:rPr>
              <a:t>Dieu seul suffit.</a:t>
            </a:r>
            <a:endParaRPr lang="fr-FR" sz="4000" dirty="0">
              <a:ln>
                <a:solidFill>
                  <a:schemeClr val="tx1"/>
                </a:solidFill>
              </a:ln>
              <a:latin typeface="Arial Black" panose="020B0A0402010202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45301234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9135949-3FD9-0745-EA9E-54B2747C7B21}"/>
            </a:ext>
          </a:extLst>
        </p:cNvPr>
        <p:cNvGrpSpPr/>
        <p:nvPr/>
      </p:nvGrpSpPr>
      <p:grpSpPr>
        <a:xfrm>
          <a:off x="0" y="0"/>
          <a:ext cx="0" cy="0"/>
          <a:chOff x="0" y="0"/>
          <a:chExt cx="0" cy="0"/>
        </a:xfrm>
      </p:grpSpPr>
      <p:sp>
        <p:nvSpPr>
          <p:cNvPr id="3" name="ZoneTexte 2">
            <a:extLst>
              <a:ext uri="{FF2B5EF4-FFF2-40B4-BE49-F238E27FC236}">
                <a16:creationId xmlns:a16="http://schemas.microsoft.com/office/drawing/2014/main" id="{E2EB4DD5-5902-EEDD-D249-6CBEBA0B92A3}"/>
              </a:ext>
            </a:extLst>
          </p:cNvPr>
          <p:cNvSpPr txBox="1"/>
          <p:nvPr/>
        </p:nvSpPr>
        <p:spPr>
          <a:xfrm>
            <a:off x="89140" y="189780"/>
            <a:ext cx="12102860" cy="5940088"/>
          </a:xfrm>
          <a:prstGeom prst="rect">
            <a:avLst/>
          </a:prstGeom>
          <a:noFill/>
        </p:spPr>
        <p:txBody>
          <a:bodyPr wrap="square">
            <a:spAutoFit/>
          </a:bodyPr>
          <a:lstStyle/>
          <a:p>
            <a:endParaRPr lang="fr-FR" sz="2800" b="1" cap="small" dirty="0">
              <a:latin typeface="Arial Black" panose="020B0A04020102020204" pitchFamily="34" charset="0"/>
              <a:cs typeface="Arial" panose="020B0604020202020204" pitchFamily="34" charset="0"/>
            </a:endParaRPr>
          </a:p>
          <a:p>
            <a:r>
              <a:rPr lang="fr-FR" sz="4400" b="1" cap="small" dirty="0">
                <a:latin typeface="Arial Black" panose="020B0A04020102020204" pitchFamily="34" charset="0"/>
                <a:cs typeface="Arial" panose="020B0604020202020204" pitchFamily="34" charset="0"/>
              </a:rPr>
              <a:t>R. Rends-nous la joie</a:t>
            </a:r>
          </a:p>
          <a:p>
            <a:r>
              <a:rPr lang="fr-FR" sz="4400" b="1" cap="small" dirty="0">
                <a:latin typeface="Arial Black" panose="020B0A04020102020204" pitchFamily="34" charset="0"/>
                <a:cs typeface="Arial" panose="020B0604020202020204" pitchFamily="34" charset="0"/>
              </a:rPr>
              <a:t>D’être sauvés</a:t>
            </a:r>
          </a:p>
          <a:p>
            <a:r>
              <a:rPr lang="fr-FR" sz="4400" b="1" cap="small" dirty="0">
                <a:latin typeface="Arial Black" panose="020B0A04020102020204" pitchFamily="34" charset="0"/>
                <a:cs typeface="Arial" panose="020B0604020202020204" pitchFamily="34" charset="0"/>
              </a:rPr>
              <a:t>Et nos lèvres publieront</a:t>
            </a:r>
          </a:p>
          <a:p>
            <a:r>
              <a:rPr lang="fr-FR" sz="4400" b="1" cap="small" dirty="0">
                <a:latin typeface="Arial Black" panose="020B0A04020102020204" pitchFamily="34" charset="0"/>
                <a:cs typeface="Arial" panose="020B0604020202020204" pitchFamily="34" charset="0"/>
              </a:rPr>
              <a:t>Ta louange.</a:t>
            </a:r>
          </a:p>
          <a:p>
            <a:r>
              <a:rPr lang="fr-FR" sz="4400" b="1" cap="small" dirty="0">
                <a:latin typeface="Arial Black" panose="020B0A04020102020204" pitchFamily="34" charset="0"/>
                <a:cs typeface="Arial" panose="020B0604020202020204" pitchFamily="34" charset="0"/>
              </a:rPr>
              <a:t>Raffermis nos pas,</a:t>
            </a:r>
          </a:p>
          <a:p>
            <a:r>
              <a:rPr lang="fr-FR" sz="4400" b="1" cap="small" dirty="0">
                <a:latin typeface="Arial Black" panose="020B0A04020102020204" pitchFamily="34" charset="0"/>
                <a:cs typeface="Arial" panose="020B0604020202020204" pitchFamily="34" charset="0"/>
              </a:rPr>
              <a:t>Viens nous recréer,</a:t>
            </a:r>
          </a:p>
          <a:p>
            <a:r>
              <a:rPr lang="fr-FR" sz="4400" b="1" cap="small" dirty="0">
                <a:latin typeface="Arial Black" panose="020B0A04020102020204" pitchFamily="34" charset="0"/>
                <a:cs typeface="Arial" panose="020B0604020202020204" pitchFamily="34" charset="0"/>
              </a:rPr>
              <a:t>Mets en nous, Seigneur,</a:t>
            </a:r>
          </a:p>
          <a:p>
            <a:r>
              <a:rPr lang="fr-FR" sz="4400" b="1" cap="small" dirty="0">
                <a:latin typeface="Arial Black" panose="020B0A04020102020204" pitchFamily="34" charset="0"/>
                <a:cs typeface="Arial" panose="020B0604020202020204" pitchFamily="34" charset="0"/>
              </a:rPr>
              <a:t>Un cœur nouveau !</a:t>
            </a:r>
            <a:endParaRPr lang="fr-FR" sz="4000" dirty="0">
              <a:ln>
                <a:solidFill>
                  <a:schemeClr val="tx1"/>
                </a:solidFill>
              </a:ln>
              <a:latin typeface="Arial Black" panose="020B0A0402010202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52645321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C218E0E-D667-4EB2-EEA0-83BECD974754}"/>
            </a:ext>
          </a:extLst>
        </p:cNvPr>
        <p:cNvGrpSpPr/>
        <p:nvPr/>
      </p:nvGrpSpPr>
      <p:grpSpPr>
        <a:xfrm>
          <a:off x="0" y="0"/>
          <a:ext cx="0" cy="0"/>
          <a:chOff x="0" y="0"/>
          <a:chExt cx="0" cy="0"/>
        </a:xfrm>
      </p:grpSpPr>
      <p:sp>
        <p:nvSpPr>
          <p:cNvPr id="3" name="ZoneTexte 2">
            <a:extLst>
              <a:ext uri="{FF2B5EF4-FFF2-40B4-BE49-F238E27FC236}">
                <a16:creationId xmlns:a16="http://schemas.microsoft.com/office/drawing/2014/main" id="{112BDD88-E35D-AC55-B7F2-61D39889D731}"/>
              </a:ext>
            </a:extLst>
          </p:cNvPr>
          <p:cNvSpPr txBox="1"/>
          <p:nvPr/>
        </p:nvSpPr>
        <p:spPr>
          <a:xfrm>
            <a:off x="89140" y="189780"/>
            <a:ext cx="12102860" cy="5940088"/>
          </a:xfrm>
          <a:prstGeom prst="rect">
            <a:avLst/>
          </a:prstGeom>
          <a:noFill/>
        </p:spPr>
        <p:txBody>
          <a:bodyPr wrap="square">
            <a:spAutoFit/>
          </a:bodyPr>
          <a:lstStyle/>
          <a:p>
            <a:endParaRPr lang="fr-FR" sz="2800" b="1" cap="small" dirty="0">
              <a:latin typeface="Arial Black" panose="020B0A04020102020204" pitchFamily="34" charset="0"/>
              <a:cs typeface="Arial" panose="020B0604020202020204" pitchFamily="34" charset="0"/>
            </a:endParaRPr>
          </a:p>
          <a:p>
            <a:r>
              <a:rPr lang="fr-FR" sz="4400" b="1" cap="small" dirty="0">
                <a:latin typeface="Arial Black" panose="020B0A04020102020204" pitchFamily="34" charset="0"/>
                <a:cs typeface="Arial" panose="020B0604020202020204" pitchFamily="34" charset="0"/>
              </a:rPr>
              <a:t>3. N’attendons pas demain</a:t>
            </a:r>
          </a:p>
          <a:p>
            <a:r>
              <a:rPr lang="fr-FR" sz="4400" b="1" cap="small" dirty="0">
                <a:latin typeface="Arial Black" panose="020B0A04020102020204" pitchFamily="34" charset="0"/>
                <a:cs typeface="Arial" panose="020B0604020202020204" pitchFamily="34" charset="0"/>
              </a:rPr>
              <a:t>Pour revenir à lui,</a:t>
            </a:r>
          </a:p>
          <a:p>
            <a:r>
              <a:rPr lang="fr-FR" sz="4400" b="1" cap="small" dirty="0">
                <a:latin typeface="Arial Black" panose="020B0A04020102020204" pitchFamily="34" charset="0"/>
                <a:cs typeface="Arial" panose="020B0604020202020204" pitchFamily="34" charset="0"/>
              </a:rPr>
              <a:t>C’est aujourd’hui le temps,</a:t>
            </a:r>
          </a:p>
          <a:p>
            <a:r>
              <a:rPr lang="fr-FR" sz="4400" b="1" cap="small" dirty="0">
                <a:latin typeface="Arial Black" panose="020B0A04020102020204" pitchFamily="34" charset="0"/>
                <a:cs typeface="Arial" panose="020B0604020202020204" pitchFamily="34" charset="0"/>
              </a:rPr>
              <a:t>Le moment favorable.</a:t>
            </a:r>
          </a:p>
          <a:p>
            <a:r>
              <a:rPr lang="fr-FR" sz="4400" b="1" cap="small" dirty="0">
                <a:latin typeface="Arial Black" panose="020B0A04020102020204" pitchFamily="34" charset="0"/>
                <a:cs typeface="Arial" panose="020B0604020202020204" pitchFamily="34" charset="0"/>
              </a:rPr>
              <a:t>Le Seigneur nous conduit,</a:t>
            </a:r>
          </a:p>
          <a:p>
            <a:r>
              <a:rPr lang="fr-FR" sz="4400" b="1" cap="small" dirty="0">
                <a:latin typeface="Arial Black" panose="020B0A04020102020204" pitchFamily="34" charset="0"/>
                <a:cs typeface="Arial" panose="020B0604020202020204" pitchFamily="34" charset="0"/>
              </a:rPr>
              <a:t>Il travaille en nos cœurs,</a:t>
            </a:r>
          </a:p>
          <a:p>
            <a:r>
              <a:rPr lang="fr-FR" sz="4400" b="1" cap="small" dirty="0">
                <a:latin typeface="Arial Black" panose="020B0A04020102020204" pitchFamily="34" charset="0"/>
                <a:cs typeface="Arial" panose="020B0604020202020204" pitchFamily="34" charset="0"/>
              </a:rPr>
              <a:t>Afin que nous portions</a:t>
            </a:r>
          </a:p>
          <a:p>
            <a:r>
              <a:rPr lang="fr-FR" sz="4400" b="1" cap="small" dirty="0">
                <a:latin typeface="Arial Black" panose="020B0A04020102020204" pitchFamily="34" charset="0"/>
                <a:cs typeface="Arial" panose="020B0604020202020204" pitchFamily="34" charset="0"/>
              </a:rPr>
              <a:t>De nombreux fruits.</a:t>
            </a:r>
            <a:endParaRPr lang="fr-FR" sz="4000" dirty="0">
              <a:ln>
                <a:solidFill>
                  <a:schemeClr val="tx1"/>
                </a:solidFill>
              </a:ln>
              <a:latin typeface="Arial Black" panose="020B0A0402010202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14132628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C051210-AA45-412D-22BC-0142CA750048}"/>
            </a:ext>
          </a:extLst>
        </p:cNvPr>
        <p:cNvGrpSpPr/>
        <p:nvPr/>
      </p:nvGrpSpPr>
      <p:grpSpPr>
        <a:xfrm>
          <a:off x="0" y="0"/>
          <a:ext cx="0" cy="0"/>
          <a:chOff x="0" y="0"/>
          <a:chExt cx="0" cy="0"/>
        </a:xfrm>
      </p:grpSpPr>
      <p:sp>
        <p:nvSpPr>
          <p:cNvPr id="3" name="ZoneTexte 2">
            <a:extLst>
              <a:ext uri="{FF2B5EF4-FFF2-40B4-BE49-F238E27FC236}">
                <a16:creationId xmlns:a16="http://schemas.microsoft.com/office/drawing/2014/main" id="{2C1449B5-2011-90E2-BADB-0DB6C9161A94}"/>
              </a:ext>
            </a:extLst>
          </p:cNvPr>
          <p:cNvSpPr txBox="1"/>
          <p:nvPr/>
        </p:nvSpPr>
        <p:spPr>
          <a:xfrm>
            <a:off x="89140" y="189780"/>
            <a:ext cx="12102860" cy="5940088"/>
          </a:xfrm>
          <a:prstGeom prst="rect">
            <a:avLst/>
          </a:prstGeom>
          <a:noFill/>
        </p:spPr>
        <p:txBody>
          <a:bodyPr wrap="square">
            <a:spAutoFit/>
          </a:bodyPr>
          <a:lstStyle/>
          <a:p>
            <a:endParaRPr lang="fr-FR" sz="2800" b="1" cap="small" dirty="0">
              <a:latin typeface="Arial Black" panose="020B0A04020102020204" pitchFamily="34" charset="0"/>
              <a:cs typeface="Arial" panose="020B0604020202020204" pitchFamily="34" charset="0"/>
            </a:endParaRPr>
          </a:p>
          <a:p>
            <a:r>
              <a:rPr lang="fr-FR" sz="4400" b="1" cap="small" dirty="0">
                <a:latin typeface="Arial Black" panose="020B0A04020102020204" pitchFamily="34" charset="0"/>
                <a:cs typeface="Arial" panose="020B0604020202020204" pitchFamily="34" charset="0"/>
              </a:rPr>
              <a:t>R. Rends-nous la joie</a:t>
            </a:r>
          </a:p>
          <a:p>
            <a:r>
              <a:rPr lang="fr-FR" sz="4400" b="1" cap="small" dirty="0">
                <a:latin typeface="Arial Black" panose="020B0A04020102020204" pitchFamily="34" charset="0"/>
                <a:cs typeface="Arial" panose="020B0604020202020204" pitchFamily="34" charset="0"/>
              </a:rPr>
              <a:t>D’être sauvés</a:t>
            </a:r>
          </a:p>
          <a:p>
            <a:r>
              <a:rPr lang="fr-FR" sz="4400" b="1" cap="small" dirty="0">
                <a:latin typeface="Arial Black" panose="020B0A04020102020204" pitchFamily="34" charset="0"/>
                <a:cs typeface="Arial" panose="020B0604020202020204" pitchFamily="34" charset="0"/>
              </a:rPr>
              <a:t>Et nos lèvres publieront</a:t>
            </a:r>
          </a:p>
          <a:p>
            <a:r>
              <a:rPr lang="fr-FR" sz="4400" b="1" cap="small" dirty="0">
                <a:latin typeface="Arial Black" panose="020B0A04020102020204" pitchFamily="34" charset="0"/>
                <a:cs typeface="Arial" panose="020B0604020202020204" pitchFamily="34" charset="0"/>
              </a:rPr>
              <a:t>Ta louange.</a:t>
            </a:r>
          </a:p>
          <a:p>
            <a:r>
              <a:rPr lang="fr-FR" sz="4400" b="1" cap="small" dirty="0">
                <a:latin typeface="Arial Black" panose="020B0A04020102020204" pitchFamily="34" charset="0"/>
                <a:cs typeface="Arial" panose="020B0604020202020204" pitchFamily="34" charset="0"/>
              </a:rPr>
              <a:t>Raffermis nos pas,</a:t>
            </a:r>
          </a:p>
          <a:p>
            <a:r>
              <a:rPr lang="fr-FR" sz="4400" b="1" cap="small" dirty="0">
                <a:latin typeface="Arial Black" panose="020B0A04020102020204" pitchFamily="34" charset="0"/>
                <a:cs typeface="Arial" panose="020B0604020202020204" pitchFamily="34" charset="0"/>
              </a:rPr>
              <a:t>Viens nous recréer,</a:t>
            </a:r>
          </a:p>
          <a:p>
            <a:r>
              <a:rPr lang="fr-FR" sz="4400" b="1" cap="small" dirty="0">
                <a:latin typeface="Arial Black" panose="020B0A04020102020204" pitchFamily="34" charset="0"/>
                <a:cs typeface="Arial" panose="020B0604020202020204" pitchFamily="34" charset="0"/>
              </a:rPr>
              <a:t>Mets en nous, Seigneur,</a:t>
            </a:r>
          </a:p>
          <a:p>
            <a:r>
              <a:rPr lang="fr-FR" sz="4400" b="1" cap="small" dirty="0">
                <a:latin typeface="Arial Black" panose="020B0A04020102020204" pitchFamily="34" charset="0"/>
                <a:cs typeface="Arial" panose="020B0604020202020204" pitchFamily="34" charset="0"/>
              </a:rPr>
              <a:t>Un cœur nouveau !</a:t>
            </a:r>
            <a:endParaRPr lang="fr-FR" sz="4000" dirty="0">
              <a:ln>
                <a:solidFill>
                  <a:schemeClr val="tx1"/>
                </a:solidFill>
              </a:ln>
              <a:latin typeface="Arial Black" panose="020B0A0402010202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71375142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CC1D306-2A9F-C049-676D-8A0266AC8276}"/>
            </a:ext>
          </a:extLst>
        </p:cNvPr>
        <p:cNvGrpSpPr/>
        <p:nvPr/>
      </p:nvGrpSpPr>
      <p:grpSpPr>
        <a:xfrm>
          <a:off x="0" y="0"/>
          <a:ext cx="0" cy="0"/>
          <a:chOff x="0" y="0"/>
          <a:chExt cx="0" cy="0"/>
        </a:xfrm>
      </p:grpSpPr>
      <p:sp>
        <p:nvSpPr>
          <p:cNvPr id="4" name="ZoneTexte 3">
            <a:extLst>
              <a:ext uri="{FF2B5EF4-FFF2-40B4-BE49-F238E27FC236}">
                <a16:creationId xmlns:a16="http://schemas.microsoft.com/office/drawing/2014/main" id="{8AFA6823-A71B-4654-B6FA-B82E1648BB51}"/>
              </a:ext>
            </a:extLst>
          </p:cNvPr>
          <p:cNvSpPr txBox="1"/>
          <p:nvPr/>
        </p:nvSpPr>
        <p:spPr>
          <a:xfrm>
            <a:off x="370193" y="226411"/>
            <a:ext cx="11451613" cy="6432530"/>
          </a:xfrm>
          <a:prstGeom prst="rect">
            <a:avLst/>
          </a:prstGeom>
          <a:noFill/>
        </p:spPr>
        <p:txBody>
          <a:bodyPr wrap="square">
            <a:spAutoFit/>
          </a:bodyPr>
          <a:lstStyle/>
          <a:p>
            <a:endParaRPr lang="fr-FR" sz="2000" u="sng" dirty="0">
              <a:ln>
                <a:solidFill>
                  <a:schemeClr val="tx1"/>
                </a:solidFill>
              </a:ln>
              <a:latin typeface="Arial Black" panose="020B0A04020102020204" pitchFamily="34" charset="0"/>
              <a:ea typeface="Calibri" panose="020F0502020204030204" pitchFamily="34" charset="0"/>
              <a:cs typeface="Times New Roman" panose="02020603050405020304" pitchFamily="18" charset="0"/>
            </a:endParaRPr>
          </a:p>
          <a:p>
            <a:endParaRPr lang="fr-FR" sz="2000" u="sng" dirty="0">
              <a:ln>
                <a:solidFill>
                  <a:schemeClr val="tx1"/>
                </a:solidFill>
              </a:ln>
              <a:latin typeface="Arial Black" panose="020B0A04020102020204" pitchFamily="34" charset="0"/>
              <a:ea typeface="Calibri" panose="020F0502020204030204" pitchFamily="34" charset="0"/>
              <a:cs typeface="Times New Roman" panose="02020603050405020304" pitchFamily="18" charset="0"/>
            </a:endParaRPr>
          </a:p>
          <a:p>
            <a:r>
              <a:rPr lang="fr-FR" sz="4400" b="1" cap="small" dirty="0">
                <a:latin typeface="Arial Black" panose="020B0A04020102020204" pitchFamily="34" charset="0"/>
                <a:cs typeface="Arial" panose="020B0604020202020204" pitchFamily="34" charset="0"/>
              </a:rPr>
              <a:t>Seigneur, avec toi nous irons au désert,</a:t>
            </a:r>
          </a:p>
          <a:p>
            <a:r>
              <a:rPr lang="fr-FR" sz="4400" b="1" cap="small" dirty="0">
                <a:latin typeface="Arial Black" panose="020B0A04020102020204" pitchFamily="34" charset="0"/>
                <a:cs typeface="Arial" panose="020B0604020202020204" pitchFamily="34" charset="0"/>
              </a:rPr>
              <a:t>Poussés comme toi par l’Esprit. </a:t>
            </a:r>
            <a:r>
              <a:rPr lang="fr-FR" sz="4000" dirty="0">
                <a:ln>
                  <a:solidFill>
                    <a:schemeClr val="tx1"/>
                  </a:solidFill>
                </a:ln>
                <a:effectLst/>
                <a:latin typeface="Arial Black" panose="020B0A04020102020204" pitchFamily="34" charset="0"/>
                <a:ea typeface="Calibri" panose="020F0502020204030204" pitchFamily="34" charset="0"/>
                <a:cs typeface="Times New Roman" panose="02020603050405020304" pitchFamily="18" charset="0"/>
              </a:rPr>
              <a:t>(Bis)</a:t>
            </a:r>
          </a:p>
          <a:p>
            <a:r>
              <a:rPr lang="fr-FR" sz="4000" dirty="0">
                <a:ln>
                  <a:solidFill>
                    <a:schemeClr val="tx1"/>
                  </a:solidFill>
                </a:ln>
                <a:effectLst/>
                <a:latin typeface="Arial Black" panose="020B0A04020102020204" pitchFamily="34" charset="0"/>
                <a:ea typeface="Calibri" panose="020F0502020204030204" pitchFamily="34" charset="0"/>
                <a:cs typeface="Times New Roman" panose="02020603050405020304" pitchFamily="18" charset="0"/>
              </a:rPr>
              <a:t>                      </a:t>
            </a:r>
          </a:p>
          <a:p>
            <a:r>
              <a:rPr lang="fr-FR" sz="4000" dirty="0">
                <a:ln>
                  <a:solidFill>
                    <a:schemeClr val="tx1"/>
                  </a:solidFill>
                </a:ln>
                <a:effectLst/>
                <a:latin typeface="Arial Black" panose="020B0A04020102020204" pitchFamily="34" charset="0"/>
                <a:ea typeface="Calibri" panose="020F0502020204030204" pitchFamily="34" charset="0"/>
                <a:cs typeface="Times New Roman" panose="02020603050405020304" pitchFamily="18" charset="0"/>
              </a:rPr>
              <a:t>Et tu ôteras de nos cœurs le péché,</a:t>
            </a:r>
          </a:p>
          <a:p>
            <a:r>
              <a:rPr lang="fr-FR" sz="4000" dirty="0">
                <a:ln>
                  <a:solidFill>
                    <a:schemeClr val="tx1"/>
                  </a:solidFill>
                </a:ln>
                <a:effectLst/>
                <a:latin typeface="Arial Black" panose="020B0A04020102020204" pitchFamily="34" charset="0"/>
                <a:ea typeface="Calibri" panose="020F0502020204030204" pitchFamily="34" charset="0"/>
                <a:cs typeface="Times New Roman" panose="02020603050405020304" pitchFamily="18" charset="0"/>
              </a:rPr>
              <a:t>Et tu guériras notre mal,</a:t>
            </a:r>
          </a:p>
          <a:p>
            <a:r>
              <a:rPr lang="fr-FR" sz="4000" dirty="0">
                <a:ln>
                  <a:solidFill>
                    <a:schemeClr val="tx1"/>
                  </a:solidFill>
                </a:ln>
                <a:effectLst/>
                <a:latin typeface="Arial Black" panose="020B0A04020102020204" pitchFamily="34" charset="0"/>
                <a:ea typeface="Calibri" panose="020F0502020204030204" pitchFamily="34" charset="0"/>
                <a:cs typeface="Times New Roman" panose="02020603050405020304" pitchFamily="18" charset="0"/>
              </a:rPr>
              <a:t>Et nous fêterons notre Pâque au désert :</a:t>
            </a:r>
          </a:p>
          <a:p>
            <a:r>
              <a:rPr lang="fr-FR" sz="4000" dirty="0">
                <a:ln>
                  <a:solidFill>
                    <a:schemeClr val="tx1"/>
                  </a:solidFill>
                </a:ln>
                <a:effectLst/>
                <a:latin typeface="Arial Black" panose="020B0A04020102020204" pitchFamily="34" charset="0"/>
                <a:ea typeface="Calibri" panose="020F0502020204030204" pitchFamily="34" charset="0"/>
                <a:cs typeface="Times New Roman" panose="02020603050405020304" pitchFamily="18" charset="0"/>
              </a:rPr>
              <a:t>Ô Vivant qui engendre la Vie !</a:t>
            </a:r>
            <a:endParaRPr lang="fr-FR" sz="4000" u="sng" dirty="0">
              <a:ln>
                <a:solidFill>
                  <a:schemeClr val="tx1"/>
                </a:solidFill>
              </a:ln>
              <a:effectLst/>
              <a:latin typeface="Arial Black" panose="020B0A04020102020204" pitchFamily="34" charset="0"/>
              <a:ea typeface="Calibri" panose="020F0502020204030204" pitchFamily="34" charset="0"/>
              <a:cs typeface="Times New Roman" panose="02020603050405020304" pitchFamily="18" charset="0"/>
            </a:endParaRPr>
          </a:p>
          <a:p>
            <a:r>
              <a:rPr lang="fr-FR" sz="4000" u="sng" dirty="0">
                <a:ln>
                  <a:solidFill>
                    <a:schemeClr val="tx1"/>
                  </a:solidFill>
                </a:ln>
                <a:effectLst/>
                <a:latin typeface="Arial Black" panose="020B0A04020102020204" pitchFamily="34" charset="0"/>
                <a:ea typeface="Calibri" panose="020F0502020204030204" pitchFamily="34" charset="0"/>
                <a:cs typeface="Times New Roman" panose="02020603050405020304" pitchFamily="18" charset="0"/>
              </a:rPr>
              <a:t> </a:t>
            </a:r>
            <a:endParaRPr lang="fr-FR" sz="4800" dirty="0">
              <a:ln>
                <a:solidFill>
                  <a:schemeClr val="tx1"/>
                </a:solidFill>
              </a:ln>
              <a:effectLst/>
              <a:latin typeface="Arial Black" panose="020B0A0402010202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58162384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404581702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50" name="Rectangle 1"/>
          <p:cNvSpPr>
            <a:spLocks noChangeArrowheads="1"/>
          </p:cNvSpPr>
          <p:nvPr/>
        </p:nvSpPr>
        <p:spPr bwMode="auto">
          <a:xfrm>
            <a:off x="1524000" y="341313"/>
            <a:ext cx="9144000" cy="62103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a:buClr>
                <a:srgbClr val="000000"/>
              </a:buClr>
              <a:buSzPct val="100000"/>
              <a:buFont typeface="Times New Roman" panose="02020603050405020304" pitchFamily="18" charset="0"/>
              <a:buNone/>
            </a:pPr>
            <a:endParaRPr lang="fr-FR" altLang="fr-FR"/>
          </a:p>
        </p:txBody>
      </p:sp>
      <p:sp>
        <p:nvSpPr>
          <p:cNvPr id="104451" name="Text Box 2"/>
          <p:cNvSpPr txBox="1">
            <a:spLocks noChangeArrowheads="1"/>
          </p:cNvSpPr>
          <p:nvPr/>
        </p:nvSpPr>
        <p:spPr bwMode="auto">
          <a:xfrm>
            <a:off x="1955800" y="557808"/>
            <a:ext cx="8229600" cy="1143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ctr"/>
          <a:lstStyle>
            <a:lvl1pPr>
              <a:spcBef>
                <a:spcPts val="8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3200">
                <a:solidFill>
                  <a:srgbClr val="000000"/>
                </a:solidFill>
                <a:latin typeface="Calibri" panose="020F0502020204030204" pitchFamily="34" charset="0"/>
                <a:ea typeface="Microsoft YaHei" panose="020B0503020204020204" pitchFamily="34" charset="-122"/>
              </a:defRPr>
            </a:lvl1pPr>
            <a:lvl2pPr>
              <a:spcBef>
                <a:spcPts val="7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000000"/>
                </a:solidFill>
                <a:latin typeface="Calibri" panose="020F0502020204030204" pitchFamily="34" charset="0"/>
                <a:ea typeface="Microsoft YaHei" panose="020B0503020204020204" pitchFamily="34" charset="-122"/>
              </a:defRPr>
            </a:lvl2pPr>
            <a:lvl3pPr>
              <a:spcBef>
                <a:spcPts val="6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Calibri" panose="020F0502020204030204" pitchFamily="34" charset="0"/>
                <a:ea typeface="Microsoft YaHei" panose="020B0503020204020204" pitchFamily="34" charset="-122"/>
              </a:defRPr>
            </a:lvl3pPr>
            <a:lvl4pPr>
              <a:spcBef>
                <a:spcPts val="5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Microsoft YaHei" panose="020B0503020204020204" pitchFamily="34" charset="-122"/>
              </a:defRPr>
            </a:lvl4pPr>
            <a:lvl5pPr>
              <a:spcBef>
                <a:spcPts val="5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Microsoft YaHei" panose="020B0503020204020204" pitchFamily="34" charset="-122"/>
              </a:defRPr>
            </a:lvl5pPr>
            <a:lvl6pPr marL="25146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Microsoft YaHei" panose="020B0503020204020204" pitchFamily="34" charset="-122"/>
              </a:defRPr>
            </a:lvl6pPr>
            <a:lvl7pPr marL="29718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Microsoft YaHei" panose="020B0503020204020204" pitchFamily="34" charset="-122"/>
              </a:defRPr>
            </a:lvl7pPr>
            <a:lvl8pPr marL="34290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Microsoft YaHei" panose="020B0503020204020204" pitchFamily="34" charset="-122"/>
              </a:defRPr>
            </a:lvl8pPr>
            <a:lvl9pPr marL="38862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Microsoft YaHei" panose="020B0503020204020204" pitchFamily="34" charset="-122"/>
              </a:defRPr>
            </a:lvl9pPr>
          </a:lstStyle>
          <a:p>
            <a:pPr>
              <a:spcBef>
                <a:spcPct val="0"/>
              </a:spcBef>
              <a:buClrTx/>
              <a:buFontTx/>
              <a:buNone/>
            </a:pPr>
            <a:r>
              <a:rPr lang="fr-FR" altLang="fr-FR" sz="4000" b="1" dirty="0">
                <a:solidFill>
                  <a:schemeClr val="tx1"/>
                </a:solidFill>
                <a:latin typeface="Arial" panose="020B0604020202020204" pitchFamily="34" charset="0"/>
              </a:rPr>
              <a:t>Liturgie de l’Eucharistie</a:t>
            </a:r>
          </a:p>
        </p:txBody>
      </p:sp>
      <p:pic>
        <p:nvPicPr>
          <p:cNvPr id="104452" name="Picture 5"/>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0388024" y="713671"/>
            <a:ext cx="1042552" cy="1655763"/>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2" name="ZoneTexte 1"/>
          <p:cNvSpPr txBox="1"/>
          <p:nvPr/>
        </p:nvSpPr>
        <p:spPr>
          <a:xfrm>
            <a:off x="191344" y="2246090"/>
            <a:ext cx="11881320" cy="3600986"/>
          </a:xfrm>
          <a:prstGeom prst="rect">
            <a:avLst/>
          </a:prstGeom>
          <a:noFill/>
        </p:spPr>
        <p:txBody>
          <a:bodyPr wrap="square" rtlCol="0">
            <a:spAutoFit/>
          </a:bodyPr>
          <a:lstStyle/>
          <a:p>
            <a:r>
              <a:rPr lang="fr-FR" sz="3200" dirty="0">
                <a:solidFill>
                  <a:schemeClr val="tx1"/>
                </a:solidFill>
              </a:rPr>
              <a:t>Prêtre : </a:t>
            </a:r>
            <a:br>
              <a:rPr lang="fr-FR" sz="3200" b="1" dirty="0">
                <a:solidFill>
                  <a:schemeClr val="tx1"/>
                </a:solidFill>
              </a:rPr>
            </a:br>
            <a:r>
              <a:rPr lang="fr-FR" sz="3200" dirty="0">
                <a:solidFill>
                  <a:schemeClr val="tx1"/>
                </a:solidFill>
              </a:rPr>
              <a:t>Priez, frères et sœurs : que mon sacrifice, qui est le vôtre, </a:t>
            </a:r>
            <a:br>
              <a:rPr lang="fr-FR" sz="3200" dirty="0">
                <a:solidFill>
                  <a:schemeClr val="tx1"/>
                </a:solidFill>
              </a:rPr>
            </a:br>
            <a:r>
              <a:rPr lang="fr-FR" sz="3200" dirty="0">
                <a:solidFill>
                  <a:schemeClr val="tx1"/>
                </a:solidFill>
              </a:rPr>
              <a:t>soit agréable à Dieu le Père tout puissant. </a:t>
            </a:r>
          </a:p>
          <a:p>
            <a:endParaRPr lang="fr-FR" sz="3600" b="1" dirty="0">
              <a:solidFill>
                <a:schemeClr val="tx1"/>
              </a:solidFill>
            </a:endParaRPr>
          </a:p>
          <a:p>
            <a:r>
              <a:rPr lang="fr-FR" sz="3200" b="1" dirty="0">
                <a:solidFill>
                  <a:schemeClr val="tx1"/>
                </a:solidFill>
              </a:rPr>
              <a:t>Assemblée : </a:t>
            </a:r>
            <a:endParaRPr lang="fr-FR" sz="3200" dirty="0">
              <a:solidFill>
                <a:schemeClr val="tx1"/>
              </a:solidFill>
            </a:endParaRPr>
          </a:p>
          <a:p>
            <a:r>
              <a:rPr lang="fr-FR" sz="3200" b="1" dirty="0">
                <a:solidFill>
                  <a:schemeClr val="tx1"/>
                </a:solidFill>
              </a:rPr>
              <a:t>Que le Seigneur reçoive de vos mains ce sacrifice à la louange </a:t>
            </a:r>
            <a:br>
              <a:rPr lang="fr-FR" sz="3200" b="1" dirty="0">
                <a:solidFill>
                  <a:schemeClr val="tx1"/>
                </a:solidFill>
              </a:rPr>
            </a:br>
            <a:r>
              <a:rPr lang="fr-FR" sz="3200" b="1" dirty="0">
                <a:solidFill>
                  <a:schemeClr val="tx1"/>
                </a:solidFill>
              </a:rPr>
              <a:t>et à la gloire de son nom, pour notre bien et celui de toute l’Eglise.</a:t>
            </a:r>
            <a:endParaRPr lang="fr-FR" sz="3200" dirty="0">
              <a:solidFill>
                <a:schemeClr val="tx1"/>
              </a:solidFill>
            </a:endParaRPr>
          </a:p>
        </p:txBody>
      </p:sp>
    </p:spTree>
    <p:extLst>
      <p:ext uri="{BB962C8B-B14F-4D97-AF65-F5344CB8AC3E}">
        <p14:creationId xmlns:p14="http://schemas.microsoft.com/office/powerpoint/2010/main" val="3821034745"/>
      </p:ext>
    </p:extLst>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Rectangle 1"/>
          <p:cNvSpPr>
            <a:spLocks noChangeArrowheads="1"/>
          </p:cNvSpPr>
          <p:nvPr/>
        </p:nvSpPr>
        <p:spPr bwMode="auto">
          <a:xfrm>
            <a:off x="0" y="0"/>
            <a:ext cx="12192000" cy="6858000"/>
          </a:xfrm>
          <a:prstGeom prst="rect">
            <a:avLst/>
          </a:prstGeom>
          <a:solidFill>
            <a:srgbClr val="000000"/>
          </a:solidFill>
          <a:ln w="25560" cap="sq">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0000" tIns="46800" rIns="90000" bIns="46800" anchor="ctr"/>
          <a:lstStyle>
            <a:lvl1pPr>
              <a:spcBef>
                <a:spcPts val="8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sz="3200">
                <a:solidFill>
                  <a:srgbClr val="000000"/>
                </a:solidFill>
                <a:latin typeface="Calibri" panose="020F0502020204030204" pitchFamily="34" charset="0"/>
                <a:ea typeface="Microsoft YaHei" panose="020B0503020204020204" pitchFamily="34" charset="-122"/>
              </a:defRPr>
            </a:lvl1pPr>
            <a:lvl2pPr>
              <a:spcBef>
                <a:spcPts val="7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sz="2800">
                <a:solidFill>
                  <a:srgbClr val="000000"/>
                </a:solidFill>
                <a:latin typeface="Calibri" panose="020F0502020204030204" pitchFamily="34" charset="0"/>
                <a:ea typeface="Microsoft YaHei" panose="020B0503020204020204" pitchFamily="34" charset="-122"/>
              </a:defRPr>
            </a:lvl2pPr>
            <a:lvl3pPr>
              <a:spcBef>
                <a:spcPts val="6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sz="2400">
                <a:solidFill>
                  <a:srgbClr val="000000"/>
                </a:solidFill>
                <a:latin typeface="Calibri" panose="020F0502020204030204" pitchFamily="34" charset="0"/>
                <a:ea typeface="Microsoft YaHei" panose="020B0503020204020204" pitchFamily="34" charset="-122"/>
              </a:defRPr>
            </a:lvl3pPr>
            <a:lvl4pPr>
              <a:spcBef>
                <a:spcPts val="5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sz="2000">
                <a:solidFill>
                  <a:srgbClr val="000000"/>
                </a:solidFill>
                <a:latin typeface="Calibri" panose="020F0502020204030204" pitchFamily="34" charset="0"/>
                <a:ea typeface="Microsoft YaHei" panose="020B0503020204020204" pitchFamily="34" charset="-122"/>
              </a:defRPr>
            </a:lvl4pPr>
            <a:lvl5pPr>
              <a:spcBef>
                <a:spcPts val="5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sz="2000">
                <a:solidFill>
                  <a:srgbClr val="000000"/>
                </a:solidFill>
                <a:latin typeface="Calibri" panose="020F0502020204030204" pitchFamily="34" charset="0"/>
                <a:ea typeface="Microsoft YaHei" panose="020B0503020204020204" pitchFamily="34" charset="-122"/>
              </a:defRPr>
            </a:lvl5pPr>
            <a:lvl6pPr marL="25146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sz="2000">
                <a:solidFill>
                  <a:srgbClr val="000000"/>
                </a:solidFill>
                <a:latin typeface="Calibri" panose="020F0502020204030204" pitchFamily="34" charset="0"/>
                <a:ea typeface="Microsoft YaHei" panose="020B0503020204020204" pitchFamily="34" charset="-122"/>
              </a:defRPr>
            </a:lvl6pPr>
            <a:lvl7pPr marL="29718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sz="2000">
                <a:solidFill>
                  <a:srgbClr val="000000"/>
                </a:solidFill>
                <a:latin typeface="Calibri" panose="020F0502020204030204" pitchFamily="34" charset="0"/>
                <a:ea typeface="Microsoft YaHei" panose="020B0503020204020204" pitchFamily="34" charset="-122"/>
              </a:defRPr>
            </a:lvl7pPr>
            <a:lvl8pPr marL="34290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sz="2000">
                <a:solidFill>
                  <a:srgbClr val="000000"/>
                </a:solidFill>
                <a:latin typeface="Calibri" panose="020F0502020204030204" pitchFamily="34" charset="0"/>
                <a:ea typeface="Microsoft YaHei" panose="020B0503020204020204" pitchFamily="34" charset="-122"/>
              </a:defRPr>
            </a:lvl8pPr>
            <a:lvl9pPr marL="38862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sz="2000">
                <a:solidFill>
                  <a:srgbClr val="000000"/>
                </a:solidFill>
                <a:latin typeface="Calibri" panose="020F0502020204030204" pitchFamily="34" charset="0"/>
                <a:ea typeface="Microsoft YaHei" panose="020B0503020204020204" pitchFamily="34" charset="-122"/>
              </a:defRPr>
            </a:lvl9pPr>
          </a:lstStyle>
          <a:p>
            <a:pPr algn="ctr">
              <a:spcBef>
                <a:spcPct val="0"/>
              </a:spcBef>
              <a:buClrTx/>
              <a:buFontTx/>
              <a:buNone/>
            </a:pPr>
            <a:endParaRPr lang="fr-FR" altLang="fr-FR" sz="4000" dirty="0">
              <a:solidFill>
                <a:srgbClr val="FFFFFF"/>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253322005"/>
      </p:ext>
    </p:extLst>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a:extLst>
              <a:ext uri="{FF2B5EF4-FFF2-40B4-BE49-F238E27FC236}">
                <a16:creationId xmlns:a16="http://schemas.microsoft.com/office/drawing/2014/main" id="{2B476A3D-EF1C-D713-1D9A-0CDEC69CCBD3}"/>
              </a:ext>
            </a:extLst>
          </p:cNvPr>
          <p:cNvSpPr txBox="1"/>
          <p:nvPr/>
        </p:nvSpPr>
        <p:spPr>
          <a:xfrm>
            <a:off x="58724" y="125835"/>
            <a:ext cx="12133276" cy="6678751"/>
          </a:xfrm>
          <a:prstGeom prst="rect">
            <a:avLst/>
          </a:prstGeom>
          <a:noFill/>
        </p:spPr>
        <p:txBody>
          <a:bodyPr wrap="square">
            <a:spAutoFit/>
          </a:bodyPr>
          <a:lstStyle/>
          <a:p>
            <a:r>
              <a:rPr lang="fr-FR" sz="2800" u="sng" dirty="0">
                <a:ln>
                  <a:solidFill>
                    <a:schemeClr val="tx1"/>
                  </a:solidFill>
                </a:ln>
                <a:latin typeface="Arial Black" panose="020B0A04020102020204" pitchFamily="34" charset="0"/>
                <a:ea typeface="Calibri" panose="020F0502020204030204" pitchFamily="34" charset="0"/>
                <a:cs typeface="Times New Roman" panose="02020603050405020304" pitchFamily="18" charset="0"/>
              </a:rPr>
              <a:t>Sanctus</a:t>
            </a:r>
            <a:r>
              <a:rPr lang="fr-FR" sz="2800" u="sng" dirty="0">
                <a:ln>
                  <a:solidFill>
                    <a:schemeClr val="tx1"/>
                  </a:solidFill>
                </a:ln>
                <a:effectLst/>
                <a:latin typeface="Arial Black" panose="020B0A04020102020204" pitchFamily="34" charset="0"/>
                <a:ea typeface="Calibri" panose="020F0502020204030204" pitchFamily="34" charset="0"/>
                <a:cs typeface="Times New Roman" panose="02020603050405020304" pitchFamily="18" charset="0"/>
              </a:rPr>
              <a:t> :</a:t>
            </a:r>
          </a:p>
          <a:p>
            <a:r>
              <a:rPr lang="fr-FR" sz="4400" cap="small" dirty="0">
                <a:ln>
                  <a:solidFill>
                    <a:prstClr val="white"/>
                  </a:solidFill>
                </a:ln>
                <a:solidFill>
                  <a:prstClr val="white"/>
                </a:solidFill>
                <a:latin typeface="Arial Black" panose="020B0A04020102020204" pitchFamily="34" charset="0"/>
                <a:ea typeface="Calibri" panose="020F0502020204030204" pitchFamily="34" charset="0"/>
                <a:cs typeface="Times New Roman" panose="02020603050405020304" pitchFamily="18" charset="0"/>
              </a:rPr>
              <a:t>Saint ! Saint ! Saint,</a:t>
            </a:r>
          </a:p>
          <a:p>
            <a:r>
              <a:rPr lang="fr-FR" sz="4400" cap="small" dirty="0">
                <a:ln>
                  <a:solidFill>
                    <a:prstClr val="white"/>
                  </a:solidFill>
                </a:ln>
                <a:solidFill>
                  <a:prstClr val="white"/>
                </a:solidFill>
                <a:latin typeface="Arial Black" panose="020B0A04020102020204" pitchFamily="34" charset="0"/>
                <a:ea typeface="Calibri" panose="020F0502020204030204" pitchFamily="34" charset="0"/>
                <a:cs typeface="Times New Roman" panose="02020603050405020304" pitchFamily="18" charset="0"/>
              </a:rPr>
              <a:t>Le Seigneur, Dieu de l’univers !</a:t>
            </a:r>
          </a:p>
          <a:p>
            <a:endParaRPr lang="fr-FR" sz="2400" cap="small" dirty="0">
              <a:ln>
                <a:solidFill>
                  <a:prstClr val="white"/>
                </a:solidFill>
              </a:ln>
              <a:solidFill>
                <a:prstClr val="white"/>
              </a:solidFill>
              <a:latin typeface="Arial Black" panose="020B0A04020102020204" pitchFamily="34" charset="0"/>
              <a:ea typeface="Calibri" panose="020F0502020204030204" pitchFamily="34" charset="0"/>
              <a:cs typeface="Times New Roman" panose="02020603050405020304" pitchFamily="18" charset="0"/>
            </a:endParaRPr>
          </a:p>
          <a:p>
            <a:r>
              <a:rPr lang="fr-FR" sz="4400" cap="small" dirty="0">
                <a:ln>
                  <a:solidFill>
                    <a:prstClr val="white"/>
                  </a:solidFill>
                </a:ln>
                <a:solidFill>
                  <a:prstClr val="white"/>
                </a:solidFill>
                <a:latin typeface="Arial Black" panose="020B0A04020102020204" pitchFamily="34" charset="0"/>
                <a:ea typeface="Calibri" panose="020F0502020204030204" pitchFamily="34" charset="0"/>
                <a:cs typeface="Times New Roman" panose="02020603050405020304" pitchFamily="18" charset="0"/>
              </a:rPr>
              <a:t>Le ciel et la terre sont remplis de ta gloire.</a:t>
            </a:r>
          </a:p>
          <a:p>
            <a:r>
              <a:rPr lang="fr-FR" sz="4400" cap="small" dirty="0">
                <a:ln>
                  <a:solidFill>
                    <a:prstClr val="white"/>
                  </a:solidFill>
                </a:ln>
                <a:solidFill>
                  <a:prstClr val="white"/>
                </a:solidFill>
                <a:latin typeface="Arial Black" panose="020B0A04020102020204" pitchFamily="34" charset="0"/>
                <a:ea typeface="Calibri" panose="020F0502020204030204" pitchFamily="34" charset="0"/>
                <a:cs typeface="Times New Roman" panose="02020603050405020304" pitchFamily="18" charset="0"/>
              </a:rPr>
              <a:t>Hosanna au plus haut des cieux.</a:t>
            </a:r>
          </a:p>
          <a:p>
            <a:endParaRPr lang="fr-FR" sz="2400" cap="small" dirty="0">
              <a:ln>
                <a:solidFill>
                  <a:prstClr val="white"/>
                </a:solidFill>
              </a:ln>
              <a:solidFill>
                <a:prstClr val="white"/>
              </a:solidFill>
              <a:latin typeface="Arial Black" panose="020B0A04020102020204" pitchFamily="34" charset="0"/>
              <a:ea typeface="Calibri" panose="020F0502020204030204" pitchFamily="34" charset="0"/>
              <a:cs typeface="Times New Roman" panose="02020603050405020304" pitchFamily="18" charset="0"/>
            </a:endParaRPr>
          </a:p>
          <a:p>
            <a:r>
              <a:rPr lang="fr-FR" sz="4400" cap="small" dirty="0">
                <a:ln>
                  <a:solidFill>
                    <a:prstClr val="white"/>
                  </a:solidFill>
                </a:ln>
                <a:solidFill>
                  <a:prstClr val="white"/>
                </a:solidFill>
                <a:latin typeface="Arial Black" panose="020B0A04020102020204" pitchFamily="34" charset="0"/>
                <a:ea typeface="Calibri" panose="020F0502020204030204" pitchFamily="34" charset="0"/>
                <a:cs typeface="Times New Roman" panose="02020603050405020304" pitchFamily="18" charset="0"/>
              </a:rPr>
              <a:t>Béni soit celui qui vient au nom du Seigneur.</a:t>
            </a:r>
          </a:p>
          <a:p>
            <a:r>
              <a:rPr lang="fr-FR" sz="4400" cap="small" dirty="0">
                <a:ln>
                  <a:solidFill>
                    <a:prstClr val="white"/>
                  </a:solidFill>
                </a:ln>
                <a:solidFill>
                  <a:prstClr val="white"/>
                </a:solidFill>
                <a:latin typeface="Arial Black" panose="020B0A04020102020204" pitchFamily="34" charset="0"/>
                <a:ea typeface="Calibri" panose="020F0502020204030204" pitchFamily="34" charset="0"/>
                <a:cs typeface="Times New Roman" panose="02020603050405020304" pitchFamily="18" charset="0"/>
              </a:rPr>
              <a:t>Hosanna au plus haut des cieux.</a:t>
            </a:r>
            <a:endParaRPr lang="fr-FR" sz="4400" dirty="0">
              <a:ln>
                <a:solidFill>
                  <a:schemeClr val="tx1"/>
                </a:solidFill>
              </a:ln>
              <a:effectLst/>
              <a:latin typeface="Arial Black" panose="020B0A0402010202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048055306"/>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6" name="Rectangle 1"/>
          <p:cNvSpPr>
            <a:spLocks noChangeArrowheads="1"/>
          </p:cNvSpPr>
          <p:nvPr/>
        </p:nvSpPr>
        <p:spPr bwMode="auto">
          <a:xfrm>
            <a:off x="0" y="0"/>
            <a:ext cx="12192000" cy="6858000"/>
          </a:xfrm>
          <a:prstGeom prst="rect">
            <a:avLst/>
          </a:prstGeom>
          <a:solidFill>
            <a:srgbClr val="000000"/>
          </a:solidFill>
          <a:ln w="25560" cap="sq">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0000" tIns="46800" rIns="90000" bIns="46800" anchor="ctr"/>
          <a:lstStyle>
            <a:lvl1pPr>
              <a:spcBef>
                <a:spcPts val="8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sz="3200">
                <a:solidFill>
                  <a:srgbClr val="000000"/>
                </a:solidFill>
                <a:latin typeface="Calibri" panose="020F0502020204030204" pitchFamily="34" charset="0"/>
                <a:ea typeface="Microsoft YaHei" panose="020B0503020204020204" pitchFamily="34" charset="-122"/>
              </a:defRPr>
            </a:lvl1pPr>
            <a:lvl2pPr>
              <a:spcBef>
                <a:spcPts val="7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sz="2800">
                <a:solidFill>
                  <a:srgbClr val="000000"/>
                </a:solidFill>
                <a:latin typeface="Calibri" panose="020F0502020204030204" pitchFamily="34" charset="0"/>
                <a:ea typeface="Microsoft YaHei" panose="020B0503020204020204" pitchFamily="34" charset="-122"/>
              </a:defRPr>
            </a:lvl2pPr>
            <a:lvl3pPr>
              <a:spcBef>
                <a:spcPts val="6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sz="2400">
                <a:solidFill>
                  <a:srgbClr val="000000"/>
                </a:solidFill>
                <a:latin typeface="Calibri" panose="020F0502020204030204" pitchFamily="34" charset="0"/>
                <a:ea typeface="Microsoft YaHei" panose="020B0503020204020204" pitchFamily="34" charset="-122"/>
              </a:defRPr>
            </a:lvl3pPr>
            <a:lvl4pPr>
              <a:spcBef>
                <a:spcPts val="5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sz="2000">
                <a:solidFill>
                  <a:srgbClr val="000000"/>
                </a:solidFill>
                <a:latin typeface="Calibri" panose="020F0502020204030204" pitchFamily="34" charset="0"/>
                <a:ea typeface="Microsoft YaHei" panose="020B0503020204020204" pitchFamily="34" charset="-122"/>
              </a:defRPr>
            </a:lvl4pPr>
            <a:lvl5pPr>
              <a:spcBef>
                <a:spcPts val="5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sz="2000">
                <a:solidFill>
                  <a:srgbClr val="000000"/>
                </a:solidFill>
                <a:latin typeface="Calibri" panose="020F0502020204030204" pitchFamily="34" charset="0"/>
                <a:ea typeface="Microsoft YaHei" panose="020B0503020204020204" pitchFamily="34" charset="-122"/>
              </a:defRPr>
            </a:lvl5pPr>
            <a:lvl6pPr marL="25146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sz="2000">
                <a:solidFill>
                  <a:srgbClr val="000000"/>
                </a:solidFill>
                <a:latin typeface="Calibri" panose="020F0502020204030204" pitchFamily="34" charset="0"/>
                <a:ea typeface="Microsoft YaHei" panose="020B0503020204020204" pitchFamily="34" charset="-122"/>
              </a:defRPr>
            </a:lvl6pPr>
            <a:lvl7pPr marL="29718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sz="2000">
                <a:solidFill>
                  <a:srgbClr val="000000"/>
                </a:solidFill>
                <a:latin typeface="Calibri" panose="020F0502020204030204" pitchFamily="34" charset="0"/>
                <a:ea typeface="Microsoft YaHei" panose="020B0503020204020204" pitchFamily="34" charset="-122"/>
              </a:defRPr>
            </a:lvl7pPr>
            <a:lvl8pPr marL="34290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sz="2000">
                <a:solidFill>
                  <a:srgbClr val="000000"/>
                </a:solidFill>
                <a:latin typeface="Calibri" panose="020F0502020204030204" pitchFamily="34" charset="0"/>
                <a:ea typeface="Microsoft YaHei" panose="020B0503020204020204" pitchFamily="34" charset="-122"/>
              </a:defRPr>
            </a:lvl8pPr>
            <a:lvl9pPr marL="38862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sz="2000">
                <a:solidFill>
                  <a:srgbClr val="000000"/>
                </a:solidFill>
                <a:latin typeface="Calibri" panose="020F0502020204030204" pitchFamily="34" charset="0"/>
                <a:ea typeface="Microsoft YaHei" panose="020B0503020204020204" pitchFamily="34" charset="-122"/>
              </a:defRPr>
            </a:lvl9pPr>
          </a:lstStyle>
          <a:p>
            <a:pPr algn="ctr">
              <a:spcBef>
                <a:spcPct val="0"/>
              </a:spcBef>
              <a:buClrTx/>
              <a:buFontTx/>
              <a:buNone/>
            </a:pPr>
            <a:r>
              <a:rPr lang="fr-FR" altLang="fr-FR" sz="2800" b="1" dirty="0">
                <a:solidFill>
                  <a:srgbClr val="FFFFFF"/>
                </a:solidFill>
                <a:latin typeface="Arial" panose="020B0604020202020204" pitchFamily="34" charset="0"/>
                <a:cs typeface="Arial" panose="020B0604020202020204" pitchFamily="34" charset="0"/>
              </a:rPr>
              <a:t>Prière eucharistique</a:t>
            </a:r>
          </a:p>
          <a:p>
            <a:pPr algn="ctr">
              <a:spcBef>
                <a:spcPct val="0"/>
              </a:spcBef>
              <a:buClrTx/>
              <a:buFontTx/>
              <a:buNone/>
            </a:pPr>
            <a:endParaRPr lang="fr-FR" altLang="fr-FR" sz="2800" b="1" dirty="0">
              <a:solidFill>
                <a:srgbClr val="FFFFFF"/>
              </a:solidFill>
              <a:latin typeface="Arial" panose="020B0604020202020204" pitchFamily="34" charset="0"/>
              <a:cs typeface="Arial" panose="020B0604020202020204" pitchFamily="34" charset="0"/>
            </a:endParaRPr>
          </a:p>
          <a:p>
            <a:pPr algn="ctr">
              <a:spcBef>
                <a:spcPct val="0"/>
              </a:spcBef>
              <a:buClrTx/>
              <a:buFontTx/>
              <a:buNone/>
            </a:pPr>
            <a:r>
              <a:rPr lang="fr-FR" altLang="fr-FR" sz="2800" dirty="0">
                <a:solidFill>
                  <a:srgbClr val="FFFFFF"/>
                </a:solidFill>
                <a:latin typeface="Arial" panose="020B0604020202020204" pitchFamily="34" charset="0"/>
                <a:cs typeface="Arial" panose="020B0604020202020204" pitchFamily="34" charset="0"/>
              </a:rPr>
              <a:t>Consécration</a:t>
            </a:r>
          </a:p>
          <a:p>
            <a:pPr algn="ctr">
              <a:spcBef>
                <a:spcPct val="0"/>
              </a:spcBef>
              <a:buClrTx/>
              <a:buFontTx/>
              <a:buNone/>
            </a:pPr>
            <a:endParaRPr lang="fr-FR" altLang="fr-FR" sz="2800" dirty="0">
              <a:solidFill>
                <a:srgbClr val="FFFFFF"/>
              </a:solidFill>
              <a:latin typeface="Arial" panose="020B0604020202020204" pitchFamily="34" charset="0"/>
              <a:cs typeface="Arial" panose="020B0604020202020204" pitchFamily="34" charset="0"/>
            </a:endParaRPr>
          </a:p>
          <a:p>
            <a:pPr algn="ctr">
              <a:spcBef>
                <a:spcPct val="0"/>
              </a:spcBef>
              <a:buClrTx/>
              <a:buFontTx/>
              <a:buNone/>
            </a:pPr>
            <a:r>
              <a:rPr lang="fr-FR" altLang="fr-FR" sz="2800" dirty="0">
                <a:solidFill>
                  <a:srgbClr val="FFFFFF"/>
                </a:solidFill>
                <a:latin typeface="Arial" panose="020B0604020202020204" pitchFamily="34" charset="0"/>
                <a:cs typeface="Arial" panose="020B0604020202020204" pitchFamily="34" charset="0"/>
              </a:rPr>
              <a:t>Récit de la Cène , le dernier repas de Jésus</a:t>
            </a:r>
          </a:p>
        </p:txBody>
      </p:sp>
    </p:spTree>
    <p:extLst>
      <p:ext uri="{BB962C8B-B14F-4D97-AF65-F5344CB8AC3E}">
        <p14:creationId xmlns:p14="http://schemas.microsoft.com/office/powerpoint/2010/main" val="1855514480"/>
      </p:ext>
    </p:extLst>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D8F3D3A-255A-8D1A-DBA9-A83C3E130046}"/>
            </a:ext>
          </a:extLst>
        </p:cNvPr>
        <p:cNvGrpSpPr/>
        <p:nvPr/>
      </p:nvGrpSpPr>
      <p:grpSpPr>
        <a:xfrm>
          <a:off x="0" y="0"/>
          <a:ext cx="0" cy="0"/>
          <a:chOff x="0" y="0"/>
          <a:chExt cx="0" cy="0"/>
        </a:xfrm>
      </p:grpSpPr>
      <p:sp>
        <p:nvSpPr>
          <p:cNvPr id="4" name="ZoneTexte 3">
            <a:extLst>
              <a:ext uri="{FF2B5EF4-FFF2-40B4-BE49-F238E27FC236}">
                <a16:creationId xmlns:a16="http://schemas.microsoft.com/office/drawing/2014/main" id="{B0C78166-E2B6-2A68-E1AE-2560D49751D0}"/>
              </a:ext>
            </a:extLst>
          </p:cNvPr>
          <p:cNvSpPr txBox="1"/>
          <p:nvPr/>
        </p:nvSpPr>
        <p:spPr>
          <a:xfrm>
            <a:off x="370193" y="319177"/>
            <a:ext cx="11451613" cy="3662541"/>
          </a:xfrm>
          <a:prstGeom prst="rect">
            <a:avLst/>
          </a:prstGeom>
          <a:noFill/>
        </p:spPr>
        <p:txBody>
          <a:bodyPr wrap="square">
            <a:spAutoFit/>
          </a:bodyPr>
          <a:lstStyle/>
          <a:p>
            <a:r>
              <a:rPr lang="fr-FR" sz="2800" u="sng" dirty="0">
                <a:ln>
                  <a:solidFill>
                    <a:schemeClr val="tx1"/>
                  </a:solidFill>
                </a:ln>
                <a:latin typeface="Arial Black" panose="020B0A04020102020204" pitchFamily="34" charset="0"/>
                <a:ea typeface="Calibri" panose="020F0502020204030204" pitchFamily="34" charset="0"/>
                <a:cs typeface="Times New Roman" panose="02020603050405020304" pitchFamily="18" charset="0"/>
              </a:rPr>
              <a:t>Anamnèse</a:t>
            </a:r>
            <a:r>
              <a:rPr lang="fr-FR" sz="2800" u="sng" dirty="0">
                <a:ln>
                  <a:solidFill>
                    <a:schemeClr val="tx1"/>
                  </a:solidFill>
                </a:ln>
                <a:effectLst/>
                <a:latin typeface="Arial Black" panose="020B0A04020102020204" pitchFamily="34" charset="0"/>
                <a:ea typeface="Calibri" panose="020F0502020204030204" pitchFamily="34" charset="0"/>
                <a:cs typeface="Times New Roman" panose="02020603050405020304" pitchFamily="18" charset="0"/>
              </a:rPr>
              <a:t> :</a:t>
            </a:r>
          </a:p>
          <a:p>
            <a:endParaRPr lang="fr-FR" sz="2800" u="sng" dirty="0">
              <a:ln>
                <a:solidFill>
                  <a:schemeClr val="tx1"/>
                </a:solidFill>
              </a:ln>
              <a:effectLst/>
              <a:latin typeface="Arial Black" panose="020B0A04020102020204" pitchFamily="34" charset="0"/>
              <a:ea typeface="Calibri" panose="020F0502020204030204" pitchFamily="34" charset="0"/>
              <a:cs typeface="Times New Roman" panose="02020603050405020304" pitchFamily="18" charset="0"/>
            </a:endParaRPr>
          </a:p>
          <a:p>
            <a:r>
              <a:rPr lang="fr-FR" sz="4400" dirty="0">
                <a:ln>
                  <a:solidFill>
                    <a:schemeClr val="tx1"/>
                  </a:solidFill>
                </a:ln>
                <a:effectLst/>
                <a:latin typeface="Arial Black" panose="020B0A04020102020204" pitchFamily="34" charset="0"/>
                <a:ea typeface="Calibri" panose="020F0502020204030204" pitchFamily="34" charset="0"/>
                <a:cs typeface="Times New Roman" panose="02020603050405020304" pitchFamily="18" charset="0"/>
              </a:rPr>
              <a:t>Gloire à toi qui étais mort,</a:t>
            </a:r>
          </a:p>
          <a:p>
            <a:r>
              <a:rPr lang="fr-FR" sz="4400" dirty="0">
                <a:ln>
                  <a:solidFill>
                    <a:schemeClr val="tx1"/>
                  </a:solidFill>
                </a:ln>
                <a:effectLst/>
                <a:latin typeface="Arial Black" panose="020B0A04020102020204" pitchFamily="34" charset="0"/>
                <a:ea typeface="Calibri" panose="020F0502020204030204" pitchFamily="34" charset="0"/>
                <a:cs typeface="Times New Roman" panose="02020603050405020304" pitchFamily="18" charset="0"/>
              </a:rPr>
              <a:t>Gloire à toi qui es vivant,</a:t>
            </a:r>
          </a:p>
          <a:p>
            <a:r>
              <a:rPr lang="fr-FR" sz="4400" dirty="0">
                <a:ln>
                  <a:solidFill>
                    <a:schemeClr val="tx1"/>
                  </a:solidFill>
                </a:ln>
                <a:effectLst/>
                <a:latin typeface="Arial Black" panose="020B0A04020102020204" pitchFamily="34" charset="0"/>
                <a:ea typeface="Calibri" panose="020F0502020204030204" pitchFamily="34" charset="0"/>
                <a:cs typeface="Times New Roman" panose="02020603050405020304" pitchFamily="18" charset="0"/>
              </a:rPr>
              <a:t>Notre sauveur et notre Dieu :</a:t>
            </a:r>
          </a:p>
          <a:p>
            <a:r>
              <a:rPr lang="fr-FR" sz="4400" dirty="0">
                <a:ln>
                  <a:solidFill>
                    <a:schemeClr val="tx1"/>
                  </a:solidFill>
                </a:ln>
                <a:effectLst/>
                <a:latin typeface="Arial Black" panose="020B0A04020102020204" pitchFamily="34" charset="0"/>
                <a:ea typeface="Calibri" panose="020F0502020204030204" pitchFamily="34" charset="0"/>
                <a:cs typeface="Times New Roman" panose="02020603050405020304" pitchFamily="18" charset="0"/>
              </a:rPr>
              <a:t>viens, Seigneur Jésus.</a:t>
            </a:r>
          </a:p>
        </p:txBody>
      </p:sp>
    </p:spTree>
    <p:extLst>
      <p:ext uri="{BB962C8B-B14F-4D97-AF65-F5344CB8AC3E}">
        <p14:creationId xmlns:p14="http://schemas.microsoft.com/office/powerpoint/2010/main" val="401550750"/>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42" name="Rectangle 1"/>
          <p:cNvSpPr>
            <a:spLocks noChangeArrowheads="1"/>
          </p:cNvSpPr>
          <p:nvPr/>
        </p:nvSpPr>
        <p:spPr bwMode="auto">
          <a:xfrm>
            <a:off x="0" y="0"/>
            <a:ext cx="12288688" cy="6858000"/>
          </a:xfrm>
          <a:prstGeom prst="rect">
            <a:avLst/>
          </a:prstGeom>
          <a:solidFill>
            <a:srgbClr val="000000"/>
          </a:solidFill>
          <a:ln w="25560" cap="sq">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0000" tIns="46800" rIns="90000" bIns="46800" anchor="ctr"/>
          <a:lstStyle>
            <a:lvl1pPr>
              <a:spcBef>
                <a:spcPts val="8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sz="3200">
                <a:solidFill>
                  <a:srgbClr val="000000"/>
                </a:solidFill>
                <a:latin typeface="Calibri" panose="020F0502020204030204" pitchFamily="34" charset="0"/>
                <a:ea typeface="Microsoft YaHei" panose="020B0503020204020204" pitchFamily="34" charset="-122"/>
              </a:defRPr>
            </a:lvl1pPr>
            <a:lvl2pPr>
              <a:spcBef>
                <a:spcPts val="7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sz="2800">
                <a:solidFill>
                  <a:srgbClr val="000000"/>
                </a:solidFill>
                <a:latin typeface="Calibri" panose="020F0502020204030204" pitchFamily="34" charset="0"/>
                <a:ea typeface="Microsoft YaHei" panose="020B0503020204020204" pitchFamily="34" charset="-122"/>
              </a:defRPr>
            </a:lvl2pPr>
            <a:lvl3pPr>
              <a:spcBef>
                <a:spcPts val="6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sz="2400">
                <a:solidFill>
                  <a:srgbClr val="000000"/>
                </a:solidFill>
                <a:latin typeface="Calibri" panose="020F0502020204030204" pitchFamily="34" charset="0"/>
                <a:ea typeface="Microsoft YaHei" panose="020B0503020204020204" pitchFamily="34" charset="-122"/>
              </a:defRPr>
            </a:lvl3pPr>
            <a:lvl4pPr>
              <a:spcBef>
                <a:spcPts val="5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sz="2000">
                <a:solidFill>
                  <a:srgbClr val="000000"/>
                </a:solidFill>
                <a:latin typeface="Calibri" panose="020F0502020204030204" pitchFamily="34" charset="0"/>
                <a:ea typeface="Microsoft YaHei" panose="020B0503020204020204" pitchFamily="34" charset="-122"/>
              </a:defRPr>
            </a:lvl4pPr>
            <a:lvl5pPr>
              <a:spcBef>
                <a:spcPts val="5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sz="2000">
                <a:solidFill>
                  <a:srgbClr val="000000"/>
                </a:solidFill>
                <a:latin typeface="Calibri" panose="020F0502020204030204" pitchFamily="34" charset="0"/>
                <a:ea typeface="Microsoft YaHei" panose="020B0503020204020204" pitchFamily="34" charset="-122"/>
              </a:defRPr>
            </a:lvl5pPr>
            <a:lvl6pPr marL="25146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sz="2000">
                <a:solidFill>
                  <a:srgbClr val="000000"/>
                </a:solidFill>
                <a:latin typeface="Calibri" panose="020F0502020204030204" pitchFamily="34" charset="0"/>
                <a:ea typeface="Microsoft YaHei" panose="020B0503020204020204" pitchFamily="34" charset="-122"/>
              </a:defRPr>
            </a:lvl6pPr>
            <a:lvl7pPr marL="29718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sz="2000">
                <a:solidFill>
                  <a:srgbClr val="000000"/>
                </a:solidFill>
                <a:latin typeface="Calibri" panose="020F0502020204030204" pitchFamily="34" charset="0"/>
                <a:ea typeface="Microsoft YaHei" panose="020B0503020204020204" pitchFamily="34" charset="-122"/>
              </a:defRPr>
            </a:lvl7pPr>
            <a:lvl8pPr marL="34290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sz="2000">
                <a:solidFill>
                  <a:srgbClr val="000000"/>
                </a:solidFill>
                <a:latin typeface="Calibri" panose="020F0502020204030204" pitchFamily="34" charset="0"/>
                <a:ea typeface="Microsoft YaHei" panose="020B0503020204020204" pitchFamily="34" charset="-122"/>
              </a:defRPr>
            </a:lvl8pPr>
            <a:lvl9pPr marL="38862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sz="2000">
                <a:solidFill>
                  <a:srgbClr val="000000"/>
                </a:solidFill>
                <a:latin typeface="Calibri" panose="020F0502020204030204" pitchFamily="34" charset="0"/>
                <a:ea typeface="Microsoft YaHei" panose="020B0503020204020204" pitchFamily="34" charset="-122"/>
              </a:defRPr>
            </a:lvl9pPr>
          </a:lstStyle>
          <a:p>
            <a:pPr algn="ctr">
              <a:spcBef>
                <a:spcPct val="0"/>
              </a:spcBef>
              <a:buClrTx/>
              <a:buFontTx/>
              <a:buNone/>
            </a:pPr>
            <a:r>
              <a:rPr lang="fr-FR" altLang="fr-FR" sz="2800" b="1" dirty="0">
                <a:solidFill>
                  <a:srgbClr val="FFFFFF"/>
                </a:solidFill>
                <a:latin typeface="Arial" panose="020B0604020202020204" pitchFamily="34" charset="0"/>
                <a:cs typeface="Arial" panose="020B0604020202020204" pitchFamily="34" charset="0"/>
              </a:rPr>
              <a:t>Prière eucharistique (suite)</a:t>
            </a:r>
          </a:p>
          <a:p>
            <a:pPr algn="ctr">
              <a:spcBef>
                <a:spcPct val="0"/>
              </a:spcBef>
              <a:buClrTx/>
              <a:buFontTx/>
              <a:buNone/>
            </a:pPr>
            <a:endParaRPr lang="fr-FR" altLang="fr-FR" sz="2800" b="1" dirty="0">
              <a:solidFill>
                <a:srgbClr val="FFFFFF"/>
              </a:solidFill>
              <a:latin typeface="Arial" panose="020B0604020202020204" pitchFamily="34" charset="0"/>
              <a:cs typeface="Arial" panose="020B0604020202020204" pitchFamily="34" charset="0"/>
            </a:endParaRPr>
          </a:p>
          <a:p>
            <a:pPr algn="ctr">
              <a:spcBef>
                <a:spcPct val="0"/>
              </a:spcBef>
              <a:buClrTx/>
              <a:buFontTx/>
              <a:buNone/>
            </a:pPr>
            <a:r>
              <a:rPr lang="fr-FR" altLang="fr-FR" sz="2800" dirty="0">
                <a:solidFill>
                  <a:srgbClr val="FFFFFF"/>
                </a:solidFill>
                <a:latin typeface="Arial" panose="020B0604020202020204" pitchFamily="34" charset="0"/>
                <a:cs typeface="Arial" panose="020B0604020202020204" pitchFamily="34" charset="0"/>
              </a:rPr>
              <a:t>Prière pour les vivants et les morts</a:t>
            </a:r>
          </a:p>
        </p:txBody>
      </p:sp>
    </p:spTree>
    <p:extLst>
      <p:ext uri="{BB962C8B-B14F-4D97-AF65-F5344CB8AC3E}">
        <p14:creationId xmlns:p14="http://schemas.microsoft.com/office/powerpoint/2010/main" val="2997814697"/>
      </p:ext>
    </p:extLst>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4930" name="Rectangle 1"/>
          <p:cNvSpPr>
            <a:spLocks noChangeArrowheads="1"/>
          </p:cNvSpPr>
          <p:nvPr/>
        </p:nvSpPr>
        <p:spPr bwMode="auto">
          <a:xfrm>
            <a:off x="0" y="0"/>
            <a:ext cx="12192000" cy="6858000"/>
          </a:xfrm>
          <a:prstGeom prst="rect">
            <a:avLst/>
          </a:prstGeom>
          <a:solidFill>
            <a:srgbClr val="000000"/>
          </a:solidFill>
          <a:ln w="25560" cap="sq">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0000" tIns="46800" rIns="90000" bIns="46800" anchor="ctr"/>
          <a:lstStyle>
            <a:lvl1pPr>
              <a:spcBef>
                <a:spcPts val="8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sz="3200">
                <a:solidFill>
                  <a:srgbClr val="000000"/>
                </a:solidFill>
                <a:latin typeface="Calibri" panose="020F0502020204030204" pitchFamily="34" charset="0"/>
                <a:ea typeface="Microsoft YaHei" panose="020B0503020204020204" pitchFamily="34" charset="-122"/>
              </a:defRPr>
            </a:lvl1pPr>
            <a:lvl2pPr>
              <a:spcBef>
                <a:spcPts val="7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sz="2800">
                <a:solidFill>
                  <a:srgbClr val="000000"/>
                </a:solidFill>
                <a:latin typeface="Calibri" panose="020F0502020204030204" pitchFamily="34" charset="0"/>
                <a:ea typeface="Microsoft YaHei" panose="020B0503020204020204" pitchFamily="34" charset="-122"/>
              </a:defRPr>
            </a:lvl2pPr>
            <a:lvl3pPr>
              <a:spcBef>
                <a:spcPts val="6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sz="2400">
                <a:solidFill>
                  <a:srgbClr val="000000"/>
                </a:solidFill>
                <a:latin typeface="Calibri" panose="020F0502020204030204" pitchFamily="34" charset="0"/>
                <a:ea typeface="Microsoft YaHei" panose="020B0503020204020204" pitchFamily="34" charset="-122"/>
              </a:defRPr>
            </a:lvl3pPr>
            <a:lvl4pPr>
              <a:spcBef>
                <a:spcPts val="5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sz="2000">
                <a:solidFill>
                  <a:srgbClr val="000000"/>
                </a:solidFill>
                <a:latin typeface="Calibri" panose="020F0502020204030204" pitchFamily="34" charset="0"/>
                <a:ea typeface="Microsoft YaHei" panose="020B0503020204020204" pitchFamily="34" charset="-122"/>
              </a:defRPr>
            </a:lvl4pPr>
            <a:lvl5pPr>
              <a:spcBef>
                <a:spcPts val="5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sz="2000">
                <a:solidFill>
                  <a:srgbClr val="000000"/>
                </a:solidFill>
                <a:latin typeface="Calibri" panose="020F0502020204030204" pitchFamily="34" charset="0"/>
                <a:ea typeface="Microsoft YaHei" panose="020B0503020204020204" pitchFamily="34" charset="-122"/>
              </a:defRPr>
            </a:lvl5pPr>
            <a:lvl6pPr marL="25146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sz="2000">
                <a:solidFill>
                  <a:srgbClr val="000000"/>
                </a:solidFill>
                <a:latin typeface="Calibri" panose="020F0502020204030204" pitchFamily="34" charset="0"/>
                <a:ea typeface="Microsoft YaHei" panose="020B0503020204020204" pitchFamily="34" charset="-122"/>
              </a:defRPr>
            </a:lvl6pPr>
            <a:lvl7pPr marL="29718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sz="2000">
                <a:solidFill>
                  <a:srgbClr val="000000"/>
                </a:solidFill>
                <a:latin typeface="Calibri" panose="020F0502020204030204" pitchFamily="34" charset="0"/>
                <a:ea typeface="Microsoft YaHei" panose="020B0503020204020204" pitchFamily="34" charset="-122"/>
              </a:defRPr>
            </a:lvl7pPr>
            <a:lvl8pPr marL="34290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sz="2000">
                <a:solidFill>
                  <a:srgbClr val="000000"/>
                </a:solidFill>
                <a:latin typeface="Calibri" panose="020F0502020204030204" pitchFamily="34" charset="0"/>
                <a:ea typeface="Microsoft YaHei" panose="020B0503020204020204" pitchFamily="34" charset="-122"/>
              </a:defRPr>
            </a:lvl8pPr>
            <a:lvl9pPr marL="38862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sz="2000">
                <a:solidFill>
                  <a:srgbClr val="000000"/>
                </a:solidFill>
                <a:latin typeface="Calibri" panose="020F0502020204030204" pitchFamily="34" charset="0"/>
                <a:ea typeface="Microsoft YaHei" panose="020B0503020204020204" pitchFamily="34" charset="-122"/>
              </a:defRPr>
            </a:lvl9pPr>
          </a:lstStyle>
          <a:p>
            <a:pPr algn="ctr">
              <a:spcBef>
                <a:spcPct val="0"/>
              </a:spcBef>
              <a:buClrTx/>
              <a:buFontTx/>
              <a:buNone/>
            </a:pPr>
            <a:r>
              <a:rPr lang="fr-FR" altLang="fr-FR" sz="4000" dirty="0">
                <a:solidFill>
                  <a:srgbClr val="FFFFFF"/>
                </a:solidFill>
                <a:latin typeface="Arial" panose="020B0604020202020204" pitchFamily="34" charset="0"/>
                <a:cs typeface="Arial" panose="020B0604020202020204" pitchFamily="34" charset="0"/>
              </a:rPr>
              <a:t>Geste de paix</a:t>
            </a:r>
          </a:p>
        </p:txBody>
      </p:sp>
    </p:spTree>
    <p:extLst>
      <p:ext uri="{BB962C8B-B14F-4D97-AF65-F5344CB8AC3E}">
        <p14:creationId xmlns:p14="http://schemas.microsoft.com/office/powerpoint/2010/main" val="2578525842"/>
      </p:ext>
    </p:extLst>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a:extLst>
              <a:ext uri="{FF2B5EF4-FFF2-40B4-BE49-F238E27FC236}">
                <a16:creationId xmlns:a16="http://schemas.microsoft.com/office/drawing/2014/main" id="{B49063A5-78AA-4121-A6E8-2519A347FBF7}"/>
              </a:ext>
            </a:extLst>
          </p:cNvPr>
          <p:cNvSpPr txBox="1"/>
          <p:nvPr/>
        </p:nvSpPr>
        <p:spPr>
          <a:xfrm>
            <a:off x="101745" y="0"/>
            <a:ext cx="11451613" cy="6924973"/>
          </a:xfrm>
          <a:prstGeom prst="rect">
            <a:avLst/>
          </a:prstGeom>
          <a:noFill/>
        </p:spPr>
        <p:txBody>
          <a:bodyPr wrap="square">
            <a:spAutoFit/>
          </a:bodyPr>
          <a:lstStyle/>
          <a:p>
            <a:r>
              <a:rPr lang="fr-FR" sz="2800" u="sng" dirty="0">
                <a:ln>
                  <a:solidFill>
                    <a:schemeClr val="tx1"/>
                  </a:solidFill>
                </a:ln>
                <a:latin typeface="Arial Black" panose="020B0A04020102020204" pitchFamily="34" charset="0"/>
                <a:ea typeface="Calibri" panose="020F0502020204030204" pitchFamily="34" charset="0"/>
                <a:cs typeface="Times New Roman" panose="02020603050405020304" pitchFamily="18" charset="0"/>
              </a:rPr>
              <a:t>Agnus</a:t>
            </a:r>
            <a:r>
              <a:rPr lang="fr-FR" sz="2800" u="sng" dirty="0">
                <a:ln>
                  <a:solidFill>
                    <a:schemeClr val="tx1"/>
                  </a:solidFill>
                </a:ln>
                <a:effectLst/>
                <a:latin typeface="Arial Black" panose="020B0A04020102020204" pitchFamily="34" charset="0"/>
                <a:ea typeface="Calibri" panose="020F0502020204030204" pitchFamily="34" charset="0"/>
                <a:cs typeface="Times New Roman" panose="02020603050405020304" pitchFamily="18" charset="0"/>
              </a:rPr>
              <a:t> :</a:t>
            </a:r>
          </a:p>
          <a:p>
            <a:r>
              <a:rPr lang="fr-FR" sz="4400" dirty="0">
                <a:ln>
                  <a:solidFill>
                    <a:schemeClr val="tx1"/>
                  </a:solidFill>
                </a:ln>
                <a:effectLst/>
                <a:latin typeface="Arial Black" panose="020B0A04020102020204" pitchFamily="34" charset="0"/>
                <a:ea typeface="Calibri" panose="020F0502020204030204" pitchFamily="34" charset="0"/>
                <a:cs typeface="Times New Roman" panose="02020603050405020304" pitchFamily="18" charset="0"/>
              </a:rPr>
              <a:t>Agneau de Dieu, qui enlèves le péché du monde,</a:t>
            </a:r>
          </a:p>
          <a:p>
            <a:r>
              <a:rPr lang="fr-FR" sz="4400" dirty="0">
                <a:ln>
                  <a:solidFill>
                    <a:schemeClr val="tx1"/>
                  </a:solidFill>
                </a:ln>
                <a:effectLst/>
                <a:latin typeface="Arial Black" panose="020B0A04020102020204" pitchFamily="34" charset="0"/>
                <a:ea typeface="Calibri" panose="020F0502020204030204" pitchFamily="34" charset="0"/>
                <a:cs typeface="Times New Roman" panose="02020603050405020304" pitchFamily="18" charset="0"/>
              </a:rPr>
              <a:t>Prends pitié de nous ! Prends pitié de nous !</a:t>
            </a:r>
          </a:p>
          <a:p>
            <a:r>
              <a:rPr lang="fr-FR" sz="4400" dirty="0">
                <a:ln>
                  <a:solidFill>
                    <a:schemeClr val="tx1"/>
                  </a:solidFill>
                </a:ln>
                <a:effectLst/>
                <a:latin typeface="Arial Black" panose="020B0A04020102020204" pitchFamily="34" charset="0"/>
                <a:ea typeface="Calibri" panose="020F0502020204030204" pitchFamily="34" charset="0"/>
                <a:cs typeface="Times New Roman" panose="02020603050405020304" pitchFamily="18" charset="0"/>
              </a:rPr>
              <a:t> (Bis)</a:t>
            </a:r>
          </a:p>
          <a:p>
            <a:endParaRPr lang="fr-FR" sz="2000" dirty="0">
              <a:ln>
                <a:solidFill>
                  <a:schemeClr val="tx1"/>
                </a:solidFill>
              </a:ln>
              <a:effectLst/>
              <a:latin typeface="Arial Black" panose="020B0A04020102020204" pitchFamily="34" charset="0"/>
              <a:ea typeface="Calibri" panose="020F0502020204030204" pitchFamily="34" charset="0"/>
              <a:cs typeface="Times New Roman" panose="02020603050405020304" pitchFamily="18" charset="0"/>
            </a:endParaRPr>
          </a:p>
          <a:p>
            <a:r>
              <a:rPr lang="fr-FR" sz="4400" dirty="0">
                <a:ln>
                  <a:solidFill>
                    <a:schemeClr val="tx1"/>
                  </a:solidFill>
                </a:ln>
                <a:effectLst/>
                <a:latin typeface="Arial Black" panose="020B0A04020102020204" pitchFamily="34" charset="0"/>
                <a:ea typeface="Calibri" panose="020F0502020204030204" pitchFamily="34" charset="0"/>
                <a:cs typeface="Times New Roman" panose="02020603050405020304" pitchFamily="18" charset="0"/>
              </a:rPr>
              <a:t>Agneau de Dieu, qui enlèves le péché du monde,</a:t>
            </a:r>
          </a:p>
          <a:p>
            <a:r>
              <a:rPr lang="fr-FR" sz="4400" dirty="0">
                <a:ln>
                  <a:solidFill>
                    <a:schemeClr val="tx1"/>
                  </a:solidFill>
                </a:ln>
                <a:effectLst/>
                <a:latin typeface="Arial Black" panose="020B0A04020102020204" pitchFamily="34" charset="0"/>
                <a:ea typeface="Calibri" panose="020F0502020204030204" pitchFamily="34" charset="0"/>
                <a:cs typeface="Times New Roman" panose="02020603050405020304" pitchFamily="18" charset="0"/>
              </a:rPr>
              <a:t>Donne-nous la paix Donne-nous la paix.</a:t>
            </a:r>
          </a:p>
        </p:txBody>
      </p:sp>
    </p:spTree>
    <p:extLst>
      <p:ext uri="{BB962C8B-B14F-4D97-AF65-F5344CB8AC3E}">
        <p14:creationId xmlns:p14="http://schemas.microsoft.com/office/powerpoint/2010/main" val="1427461051"/>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409402147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0A1DD79-F8FF-3599-6499-BD0A9334AC25}"/>
            </a:ext>
          </a:extLst>
        </p:cNvPr>
        <p:cNvGrpSpPr/>
        <p:nvPr/>
      </p:nvGrpSpPr>
      <p:grpSpPr>
        <a:xfrm>
          <a:off x="0" y="0"/>
          <a:ext cx="0" cy="0"/>
          <a:chOff x="0" y="0"/>
          <a:chExt cx="0" cy="0"/>
        </a:xfrm>
      </p:grpSpPr>
      <p:sp>
        <p:nvSpPr>
          <p:cNvPr id="4" name="ZoneTexte 3">
            <a:extLst>
              <a:ext uri="{FF2B5EF4-FFF2-40B4-BE49-F238E27FC236}">
                <a16:creationId xmlns:a16="http://schemas.microsoft.com/office/drawing/2014/main" id="{2777F875-2312-0AD6-2998-ADC830907B02}"/>
              </a:ext>
            </a:extLst>
          </p:cNvPr>
          <p:cNvSpPr txBox="1"/>
          <p:nvPr/>
        </p:nvSpPr>
        <p:spPr>
          <a:xfrm>
            <a:off x="370193" y="226411"/>
            <a:ext cx="11451613" cy="5816977"/>
          </a:xfrm>
          <a:prstGeom prst="rect">
            <a:avLst/>
          </a:prstGeom>
          <a:noFill/>
        </p:spPr>
        <p:txBody>
          <a:bodyPr wrap="square">
            <a:spAutoFit/>
          </a:bodyPr>
          <a:lstStyle/>
          <a:p>
            <a:endParaRPr lang="fr-FR" sz="2000" u="sng" dirty="0">
              <a:ln>
                <a:solidFill>
                  <a:schemeClr val="tx1"/>
                </a:solidFill>
              </a:ln>
              <a:latin typeface="Arial Black" panose="020B0A04020102020204" pitchFamily="34" charset="0"/>
              <a:ea typeface="Calibri" panose="020F0502020204030204" pitchFamily="34" charset="0"/>
              <a:cs typeface="Times New Roman" panose="02020603050405020304" pitchFamily="18" charset="0"/>
            </a:endParaRPr>
          </a:p>
          <a:p>
            <a:endParaRPr lang="fr-FR" sz="2000" u="sng" dirty="0">
              <a:ln>
                <a:solidFill>
                  <a:schemeClr val="tx1"/>
                </a:solidFill>
              </a:ln>
              <a:latin typeface="Arial Black" panose="020B0A04020102020204" pitchFamily="34" charset="0"/>
              <a:ea typeface="Calibri" panose="020F0502020204030204" pitchFamily="34" charset="0"/>
              <a:cs typeface="Times New Roman" panose="02020603050405020304" pitchFamily="18" charset="0"/>
            </a:endParaRPr>
          </a:p>
          <a:p>
            <a:r>
              <a:rPr lang="fr-FR" sz="4400" b="1" cap="small" dirty="0">
                <a:latin typeface="Arial Black" panose="020B0A04020102020204" pitchFamily="34" charset="0"/>
                <a:cs typeface="Arial" panose="020B0604020202020204" pitchFamily="34" charset="0"/>
              </a:rPr>
              <a:t>Seigneur, avec toi nous irons au désert,</a:t>
            </a:r>
          </a:p>
          <a:p>
            <a:r>
              <a:rPr lang="fr-FR" sz="4400" b="1" cap="small" dirty="0">
                <a:latin typeface="Arial Black" panose="020B0A04020102020204" pitchFamily="34" charset="0"/>
                <a:cs typeface="Arial" panose="020B0604020202020204" pitchFamily="34" charset="0"/>
              </a:rPr>
              <a:t>Poussés comme toi par l’Esprit. </a:t>
            </a:r>
            <a:r>
              <a:rPr lang="fr-FR" sz="4000" dirty="0">
                <a:ln>
                  <a:solidFill>
                    <a:schemeClr val="tx1"/>
                  </a:solidFill>
                </a:ln>
                <a:effectLst/>
                <a:latin typeface="Arial Black" panose="020B0A04020102020204" pitchFamily="34" charset="0"/>
                <a:ea typeface="Calibri" panose="020F0502020204030204" pitchFamily="34" charset="0"/>
                <a:cs typeface="Times New Roman" panose="02020603050405020304" pitchFamily="18" charset="0"/>
              </a:rPr>
              <a:t>(Bis)</a:t>
            </a:r>
          </a:p>
          <a:p>
            <a:r>
              <a:rPr lang="fr-FR" sz="4000" dirty="0">
                <a:ln>
                  <a:solidFill>
                    <a:schemeClr val="tx1"/>
                  </a:solidFill>
                </a:ln>
                <a:effectLst/>
                <a:latin typeface="Arial Black" panose="020B0A04020102020204" pitchFamily="34" charset="0"/>
                <a:ea typeface="Calibri" panose="020F0502020204030204" pitchFamily="34" charset="0"/>
                <a:cs typeface="Times New Roman" panose="02020603050405020304" pitchFamily="18" charset="0"/>
              </a:rPr>
              <a:t>                      </a:t>
            </a:r>
          </a:p>
          <a:p>
            <a:r>
              <a:rPr lang="fr-FR" sz="4000" dirty="0">
                <a:ln>
                  <a:solidFill>
                    <a:schemeClr val="tx1"/>
                  </a:solidFill>
                </a:ln>
                <a:effectLst/>
                <a:latin typeface="Arial Black" panose="020B0A04020102020204" pitchFamily="34" charset="0"/>
                <a:ea typeface="Calibri" panose="020F0502020204030204" pitchFamily="34" charset="0"/>
                <a:cs typeface="Times New Roman" panose="02020603050405020304" pitchFamily="18" charset="0"/>
              </a:rPr>
              <a:t>Et nous goûterons le silence de Dieu,</a:t>
            </a:r>
          </a:p>
          <a:p>
            <a:r>
              <a:rPr lang="fr-FR" sz="4000" dirty="0">
                <a:ln>
                  <a:solidFill>
                    <a:schemeClr val="tx1"/>
                  </a:solidFill>
                </a:ln>
                <a:effectLst/>
                <a:latin typeface="Arial Black" panose="020B0A04020102020204" pitchFamily="34" charset="0"/>
                <a:ea typeface="Calibri" panose="020F0502020204030204" pitchFamily="34" charset="0"/>
                <a:cs typeface="Times New Roman" panose="02020603050405020304" pitchFamily="18" charset="0"/>
              </a:rPr>
              <a:t>Et nous renaîtrons dans la joie,</a:t>
            </a:r>
          </a:p>
          <a:p>
            <a:r>
              <a:rPr lang="fr-FR" sz="4000" dirty="0">
                <a:ln>
                  <a:solidFill>
                    <a:schemeClr val="tx1"/>
                  </a:solidFill>
                </a:ln>
                <a:effectLst/>
                <a:latin typeface="Arial Black" panose="020B0A04020102020204" pitchFamily="34" charset="0"/>
                <a:ea typeface="Calibri" panose="020F0502020204030204" pitchFamily="34" charset="0"/>
                <a:cs typeface="Times New Roman" panose="02020603050405020304" pitchFamily="18" charset="0"/>
              </a:rPr>
              <a:t>Et nous fêterons notre Pâque au désert :</a:t>
            </a:r>
          </a:p>
          <a:p>
            <a:r>
              <a:rPr lang="fr-FR" sz="4000" dirty="0">
                <a:ln>
                  <a:solidFill>
                    <a:schemeClr val="tx1"/>
                  </a:solidFill>
                </a:ln>
                <a:effectLst/>
                <a:latin typeface="Arial Black" panose="020B0A04020102020204" pitchFamily="34" charset="0"/>
                <a:ea typeface="Calibri" panose="020F0502020204030204" pitchFamily="34" charset="0"/>
                <a:cs typeface="Times New Roman" panose="02020603050405020304" pitchFamily="18" charset="0"/>
              </a:rPr>
              <a:t>Nous irons dans la force de Dieu.</a:t>
            </a:r>
            <a:endParaRPr lang="fr-FR" sz="4800" dirty="0">
              <a:ln>
                <a:solidFill>
                  <a:schemeClr val="tx1"/>
                </a:solidFill>
              </a:ln>
              <a:effectLst/>
              <a:latin typeface="Arial Black" panose="020B0A0402010202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000700907"/>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ous-titre 2">
            <a:extLst>
              <a:ext uri="{FF2B5EF4-FFF2-40B4-BE49-F238E27FC236}">
                <a16:creationId xmlns:a16="http://schemas.microsoft.com/office/drawing/2014/main" id="{4AFF57A1-C2E6-2CD5-FCC2-FDDD00013BFA}"/>
              </a:ext>
            </a:extLst>
          </p:cNvPr>
          <p:cNvSpPr txBox="1">
            <a:spLocks/>
          </p:cNvSpPr>
          <p:nvPr/>
        </p:nvSpPr>
        <p:spPr>
          <a:xfrm>
            <a:off x="609780" y="1440360"/>
            <a:ext cx="10972440" cy="3977280"/>
          </a:xfrm>
          <a:prstGeom prst="rect">
            <a:avLst/>
          </a:prstGeom>
        </p:spPr>
        <p:txBody>
          <a:bodyPr lIns="0" tIns="0" rIns="0" bIns="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fontAlgn="auto">
              <a:lnSpc>
                <a:spcPct val="100000"/>
              </a:lnSpc>
              <a:spcAft>
                <a:spcPts val="0"/>
              </a:spcAft>
              <a:tabLst>
                <a:tab pos="0" algn="l"/>
              </a:tabLst>
            </a:pPr>
            <a:r>
              <a:rPr lang="fr-FR" sz="3200" i="1" spc="-1" dirty="0">
                <a:solidFill>
                  <a:srgbClr val="FFFFFF"/>
                </a:solidFill>
                <a:latin typeface="Arial"/>
              </a:rPr>
              <a:t>Prêtre :</a:t>
            </a:r>
          </a:p>
          <a:p>
            <a:pPr fontAlgn="auto">
              <a:lnSpc>
                <a:spcPct val="100000"/>
              </a:lnSpc>
              <a:spcAft>
                <a:spcPts val="0"/>
              </a:spcAft>
              <a:tabLst>
                <a:tab pos="0" algn="l"/>
              </a:tabLst>
            </a:pPr>
            <a:r>
              <a:rPr lang="fr-FR" sz="3200" spc="-1" dirty="0">
                <a:solidFill>
                  <a:srgbClr val="FFFFFF"/>
                </a:solidFill>
                <a:latin typeface="Arial"/>
              </a:rPr>
              <a:t>Voici l’Agneau de Dieu,</a:t>
            </a:r>
          </a:p>
          <a:p>
            <a:pPr fontAlgn="auto">
              <a:lnSpc>
                <a:spcPct val="100000"/>
              </a:lnSpc>
              <a:spcAft>
                <a:spcPts val="0"/>
              </a:spcAft>
              <a:tabLst>
                <a:tab pos="0" algn="l"/>
              </a:tabLst>
            </a:pPr>
            <a:r>
              <a:rPr lang="fr-FR" sz="3200" spc="-1" dirty="0">
                <a:solidFill>
                  <a:srgbClr val="FFFFFF"/>
                </a:solidFill>
                <a:latin typeface="Arial"/>
              </a:rPr>
              <a:t>voici celui qui enlève les péchés du monde.</a:t>
            </a:r>
            <a:br>
              <a:rPr lang="fr-FR" sz="3200" spc="-1" dirty="0">
                <a:solidFill>
                  <a:srgbClr val="FFFFFF"/>
                </a:solidFill>
                <a:latin typeface="Arial"/>
              </a:rPr>
            </a:br>
            <a:r>
              <a:rPr lang="fr-FR" sz="3200" spc="-1" dirty="0">
                <a:solidFill>
                  <a:srgbClr val="FFFFFF"/>
                </a:solidFill>
                <a:latin typeface="Arial"/>
              </a:rPr>
              <a:t>Heureux les invités au repas des noces de l’Agneau !</a:t>
            </a:r>
          </a:p>
          <a:p>
            <a:pPr fontAlgn="auto">
              <a:lnSpc>
                <a:spcPct val="100000"/>
              </a:lnSpc>
              <a:spcAft>
                <a:spcPts val="0"/>
              </a:spcAft>
              <a:tabLst>
                <a:tab pos="0" algn="l"/>
              </a:tabLst>
            </a:pPr>
            <a:endParaRPr lang="fr-FR" sz="3200" spc="-1" dirty="0">
              <a:solidFill>
                <a:srgbClr val="FFFFFF"/>
              </a:solidFill>
              <a:latin typeface="Arial"/>
            </a:endParaRPr>
          </a:p>
          <a:p>
            <a:pPr fontAlgn="auto">
              <a:lnSpc>
                <a:spcPct val="100000"/>
              </a:lnSpc>
              <a:spcAft>
                <a:spcPts val="0"/>
              </a:spcAft>
              <a:tabLst>
                <a:tab pos="0" algn="l"/>
              </a:tabLst>
            </a:pPr>
            <a:br>
              <a:rPr lang="fr-FR" sz="3200" spc="-1" dirty="0">
                <a:solidFill>
                  <a:srgbClr val="FFFFFF"/>
                </a:solidFill>
                <a:latin typeface="Arial"/>
              </a:rPr>
            </a:br>
            <a:r>
              <a:rPr lang="fr-FR" sz="3200" i="1" spc="-1" dirty="0">
                <a:solidFill>
                  <a:srgbClr val="FFFFFF"/>
                </a:solidFill>
                <a:latin typeface="Arial"/>
              </a:rPr>
              <a:t>Assemblée :</a:t>
            </a:r>
            <a:br>
              <a:rPr lang="fr-FR" sz="3200" spc="-1" dirty="0">
                <a:solidFill>
                  <a:srgbClr val="FFFFFF"/>
                </a:solidFill>
                <a:latin typeface="Arial"/>
              </a:rPr>
            </a:br>
            <a:r>
              <a:rPr lang="fr-FR" sz="3200" spc="-1" dirty="0">
                <a:solidFill>
                  <a:srgbClr val="FFFFFF"/>
                </a:solidFill>
                <a:latin typeface="Arial"/>
              </a:rPr>
              <a:t>Seigneur, je ne suis pas digne de te recevoir ;</a:t>
            </a:r>
            <a:br>
              <a:rPr lang="fr-FR" sz="3200" spc="-1" dirty="0">
                <a:solidFill>
                  <a:srgbClr val="FFFFFF"/>
                </a:solidFill>
                <a:latin typeface="Arial"/>
              </a:rPr>
            </a:br>
            <a:r>
              <a:rPr lang="fr-FR" sz="3200" spc="-1" dirty="0">
                <a:solidFill>
                  <a:srgbClr val="FFFFFF"/>
                </a:solidFill>
                <a:latin typeface="Arial"/>
              </a:rPr>
              <a:t>mais dis seulement une parole, et je serai guéri.</a:t>
            </a:r>
          </a:p>
        </p:txBody>
      </p:sp>
      <p:pic>
        <p:nvPicPr>
          <p:cNvPr id="3" name="Image 2">
            <a:extLst>
              <a:ext uri="{FF2B5EF4-FFF2-40B4-BE49-F238E27FC236}">
                <a16:creationId xmlns:a16="http://schemas.microsoft.com/office/drawing/2014/main" id="{F33FF7B9-4731-4471-2EE6-A5B67A26862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737114" y="4115898"/>
            <a:ext cx="2143125" cy="2143125"/>
          </a:xfrm>
          <a:prstGeom prst="rect">
            <a:avLst/>
          </a:prstGeom>
        </p:spPr>
      </p:pic>
    </p:spTree>
    <p:extLst>
      <p:ext uri="{BB962C8B-B14F-4D97-AF65-F5344CB8AC3E}">
        <p14:creationId xmlns:p14="http://schemas.microsoft.com/office/powerpoint/2010/main" val="42237025"/>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3758487-CE0F-3016-61C6-677BF398DB80}"/>
            </a:ext>
          </a:extLst>
        </p:cNvPr>
        <p:cNvGrpSpPr/>
        <p:nvPr/>
      </p:nvGrpSpPr>
      <p:grpSpPr>
        <a:xfrm>
          <a:off x="0" y="0"/>
          <a:ext cx="0" cy="0"/>
          <a:chOff x="0" y="0"/>
          <a:chExt cx="0" cy="0"/>
        </a:xfrm>
      </p:grpSpPr>
      <p:sp>
        <p:nvSpPr>
          <p:cNvPr id="116738" name="Rectangle 1">
            <a:extLst>
              <a:ext uri="{FF2B5EF4-FFF2-40B4-BE49-F238E27FC236}">
                <a16:creationId xmlns:a16="http://schemas.microsoft.com/office/drawing/2014/main" id="{91A7A0F7-5B17-E3EC-DEB2-11A355B06F92}"/>
              </a:ext>
            </a:extLst>
          </p:cNvPr>
          <p:cNvSpPr>
            <a:spLocks noChangeArrowheads="1"/>
          </p:cNvSpPr>
          <p:nvPr/>
        </p:nvSpPr>
        <p:spPr bwMode="auto">
          <a:xfrm>
            <a:off x="0" y="0"/>
            <a:ext cx="12192000" cy="6858000"/>
          </a:xfrm>
          <a:prstGeom prst="rect">
            <a:avLst/>
          </a:prstGeom>
          <a:solidFill>
            <a:srgbClr val="000000"/>
          </a:solidFill>
          <a:ln w="25560" cap="sq">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a:buClr>
                <a:srgbClr val="000000"/>
              </a:buClr>
              <a:buSzPct val="100000"/>
              <a:buFont typeface="Times New Roman" panose="02020603050405020304" pitchFamily="18" charset="0"/>
              <a:buNone/>
            </a:pPr>
            <a:endParaRPr lang="fr-FR" altLang="fr-FR"/>
          </a:p>
        </p:txBody>
      </p:sp>
    </p:spTree>
    <p:extLst>
      <p:ext uri="{BB962C8B-B14F-4D97-AF65-F5344CB8AC3E}">
        <p14:creationId xmlns:p14="http://schemas.microsoft.com/office/powerpoint/2010/main" val="767073849"/>
      </p:ext>
    </p:extLst>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1074" name="Rectangle 1"/>
          <p:cNvSpPr>
            <a:spLocks noChangeArrowheads="1"/>
          </p:cNvSpPr>
          <p:nvPr/>
        </p:nvSpPr>
        <p:spPr bwMode="auto">
          <a:xfrm>
            <a:off x="0" y="0"/>
            <a:ext cx="12360696" cy="6858000"/>
          </a:xfrm>
          <a:prstGeom prst="rect">
            <a:avLst/>
          </a:prstGeom>
          <a:solidFill>
            <a:srgbClr val="000000"/>
          </a:solidFill>
          <a:ln w="25560" cap="sq">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0000" tIns="46800" rIns="90000" bIns="46800" anchor="ctr"/>
          <a:lstStyle>
            <a:lvl1pPr>
              <a:spcBef>
                <a:spcPts val="8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sz="3200">
                <a:solidFill>
                  <a:srgbClr val="000000"/>
                </a:solidFill>
                <a:latin typeface="Calibri" panose="020F0502020204030204" pitchFamily="34" charset="0"/>
                <a:ea typeface="Microsoft YaHei" panose="020B0503020204020204" pitchFamily="34" charset="-122"/>
              </a:defRPr>
            </a:lvl1pPr>
            <a:lvl2pPr>
              <a:spcBef>
                <a:spcPts val="7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sz="2800">
                <a:solidFill>
                  <a:srgbClr val="000000"/>
                </a:solidFill>
                <a:latin typeface="Calibri" panose="020F0502020204030204" pitchFamily="34" charset="0"/>
                <a:ea typeface="Microsoft YaHei" panose="020B0503020204020204" pitchFamily="34" charset="-122"/>
              </a:defRPr>
            </a:lvl2pPr>
            <a:lvl3pPr>
              <a:spcBef>
                <a:spcPts val="6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sz="2400">
                <a:solidFill>
                  <a:srgbClr val="000000"/>
                </a:solidFill>
                <a:latin typeface="Calibri" panose="020F0502020204030204" pitchFamily="34" charset="0"/>
                <a:ea typeface="Microsoft YaHei" panose="020B0503020204020204" pitchFamily="34" charset="-122"/>
              </a:defRPr>
            </a:lvl3pPr>
            <a:lvl4pPr>
              <a:spcBef>
                <a:spcPts val="5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sz="2000">
                <a:solidFill>
                  <a:srgbClr val="000000"/>
                </a:solidFill>
                <a:latin typeface="Calibri" panose="020F0502020204030204" pitchFamily="34" charset="0"/>
                <a:ea typeface="Microsoft YaHei" panose="020B0503020204020204" pitchFamily="34" charset="-122"/>
              </a:defRPr>
            </a:lvl4pPr>
            <a:lvl5pPr>
              <a:spcBef>
                <a:spcPts val="5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sz="2000">
                <a:solidFill>
                  <a:srgbClr val="000000"/>
                </a:solidFill>
                <a:latin typeface="Calibri" panose="020F0502020204030204" pitchFamily="34" charset="0"/>
                <a:ea typeface="Microsoft YaHei" panose="020B0503020204020204" pitchFamily="34" charset="-122"/>
              </a:defRPr>
            </a:lvl5pPr>
            <a:lvl6pPr marL="25146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sz="2000">
                <a:solidFill>
                  <a:srgbClr val="000000"/>
                </a:solidFill>
                <a:latin typeface="Calibri" panose="020F0502020204030204" pitchFamily="34" charset="0"/>
                <a:ea typeface="Microsoft YaHei" panose="020B0503020204020204" pitchFamily="34" charset="-122"/>
              </a:defRPr>
            </a:lvl6pPr>
            <a:lvl7pPr marL="29718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sz="2000">
                <a:solidFill>
                  <a:srgbClr val="000000"/>
                </a:solidFill>
                <a:latin typeface="Calibri" panose="020F0502020204030204" pitchFamily="34" charset="0"/>
                <a:ea typeface="Microsoft YaHei" panose="020B0503020204020204" pitchFamily="34" charset="-122"/>
              </a:defRPr>
            </a:lvl7pPr>
            <a:lvl8pPr marL="34290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sz="2000">
                <a:solidFill>
                  <a:srgbClr val="000000"/>
                </a:solidFill>
                <a:latin typeface="Calibri" panose="020F0502020204030204" pitchFamily="34" charset="0"/>
                <a:ea typeface="Microsoft YaHei" panose="020B0503020204020204" pitchFamily="34" charset="-122"/>
              </a:defRPr>
            </a:lvl8pPr>
            <a:lvl9pPr marL="38862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sz="2000">
                <a:solidFill>
                  <a:srgbClr val="000000"/>
                </a:solidFill>
                <a:latin typeface="Calibri" panose="020F0502020204030204" pitchFamily="34" charset="0"/>
                <a:ea typeface="Microsoft YaHei" panose="020B0503020204020204" pitchFamily="34" charset="-122"/>
              </a:defRPr>
            </a:lvl9pPr>
          </a:lstStyle>
          <a:p>
            <a:pPr algn="ctr">
              <a:spcBef>
                <a:spcPct val="0"/>
              </a:spcBef>
              <a:buClrTx/>
              <a:buFontTx/>
              <a:buNone/>
            </a:pPr>
            <a:r>
              <a:rPr lang="fr-FR" altLang="fr-FR" sz="4000" b="1">
                <a:solidFill>
                  <a:srgbClr val="FFFFFF"/>
                </a:solidFill>
                <a:latin typeface="Arial" panose="020B0604020202020204" pitchFamily="34" charset="0"/>
                <a:cs typeface="Arial" panose="020B0604020202020204" pitchFamily="34" charset="0"/>
              </a:rPr>
              <a:t>Communion</a:t>
            </a:r>
          </a:p>
          <a:p>
            <a:pPr algn="ctr">
              <a:spcBef>
                <a:spcPct val="0"/>
              </a:spcBef>
              <a:buClrTx/>
              <a:buFontTx/>
              <a:buNone/>
            </a:pPr>
            <a:endParaRPr lang="fr-FR" altLang="fr-FR" sz="4000" b="1">
              <a:solidFill>
                <a:srgbClr val="FFFFFF"/>
              </a:solidFill>
              <a:latin typeface="Arial" panose="020B0604020202020204" pitchFamily="34" charset="0"/>
              <a:cs typeface="Arial" panose="020B0604020202020204" pitchFamily="34" charset="0"/>
            </a:endParaRPr>
          </a:p>
          <a:p>
            <a:pPr algn="ctr">
              <a:spcBef>
                <a:spcPct val="0"/>
              </a:spcBef>
              <a:buClrTx/>
              <a:buFontTx/>
              <a:buNone/>
            </a:pPr>
            <a:endParaRPr lang="fr-FR" altLang="fr-FR" sz="4000" b="1">
              <a:solidFill>
                <a:srgbClr val="FFFFFF"/>
              </a:solidFill>
              <a:latin typeface="Arial" panose="020B0604020202020204" pitchFamily="34" charset="0"/>
              <a:cs typeface="Arial" panose="020B0604020202020204" pitchFamily="34" charset="0"/>
            </a:endParaRPr>
          </a:p>
          <a:p>
            <a:pPr algn="ctr">
              <a:spcBef>
                <a:spcPct val="0"/>
              </a:spcBef>
              <a:buClrTx/>
              <a:buFontTx/>
              <a:buNone/>
            </a:pPr>
            <a:endParaRPr lang="fr-FR" altLang="fr-FR" sz="4000" b="1">
              <a:solidFill>
                <a:srgbClr val="FFFFFF"/>
              </a:solidFill>
              <a:latin typeface="Arial" panose="020B0604020202020204" pitchFamily="34" charset="0"/>
              <a:cs typeface="Arial" panose="020B0604020202020204" pitchFamily="34" charset="0"/>
            </a:endParaRPr>
          </a:p>
          <a:p>
            <a:pPr algn="ctr">
              <a:spcBef>
                <a:spcPct val="0"/>
              </a:spcBef>
              <a:buClrTx/>
              <a:buFontTx/>
              <a:buNone/>
            </a:pPr>
            <a:endParaRPr lang="fr-FR" altLang="fr-FR" sz="4000" b="1">
              <a:solidFill>
                <a:srgbClr val="FFFFFF"/>
              </a:solidFill>
              <a:latin typeface="Arial" panose="020B0604020202020204" pitchFamily="34" charset="0"/>
              <a:cs typeface="Arial" panose="020B0604020202020204" pitchFamily="34" charset="0"/>
            </a:endParaRPr>
          </a:p>
          <a:p>
            <a:pPr algn="ctr">
              <a:spcBef>
                <a:spcPct val="0"/>
              </a:spcBef>
              <a:buClrTx/>
              <a:buFontTx/>
              <a:buNone/>
            </a:pPr>
            <a:endParaRPr lang="fr-FR" altLang="fr-FR" sz="4000" b="1">
              <a:solidFill>
                <a:srgbClr val="FFFFFF"/>
              </a:solidFill>
              <a:latin typeface="Arial" panose="020B0604020202020204" pitchFamily="34" charset="0"/>
              <a:cs typeface="Arial" panose="020B0604020202020204" pitchFamily="34" charset="0"/>
            </a:endParaRPr>
          </a:p>
          <a:p>
            <a:pPr algn="ctr">
              <a:spcBef>
                <a:spcPct val="0"/>
              </a:spcBef>
              <a:buClrTx/>
              <a:buFontTx/>
              <a:buNone/>
            </a:pPr>
            <a:endParaRPr lang="fr-FR" altLang="fr-FR" sz="1800">
              <a:solidFill>
                <a:srgbClr val="FFFFFF"/>
              </a:solidFill>
              <a:latin typeface="Arial" panose="020B0604020202020204" pitchFamily="34" charset="0"/>
              <a:cs typeface="Arial" panose="020B0604020202020204" pitchFamily="34" charset="0"/>
            </a:endParaRPr>
          </a:p>
          <a:p>
            <a:pPr algn="ctr">
              <a:spcBef>
                <a:spcPct val="0"/>
              </a:spcBef>
              <a:buClrTx/>
              <a:buFontTx/>
              <a:buNone/>
            </a:pPr>
            <a:r>
              <a:rPr lang="fr-FR" altLang="fr-FR" sz="2400" i="1">
                <a:solidFill>
                  <a:srgbClr val="FFFFFF"/>
                </a:solidFill>
                <a:latin typeface="Arial" panose="020B0604020202020204" pitchFamily="34" charset="0"/>
                <a:cs typeface="Arial" panose="020B0604020202020204" pitchFamily="34" charset="0"/>
              </a:rPr>
              <a:t>- Le Corps du Christ -</a:t>
            </a:r>
          </a:p>
          <a:p>
            <a:pPr algn="ctr">
              <a:spcBef>
                <a:spcPct val="0"/>
              </a:spcBef>
              <a:buClrTx/>
              <a:buFontTx/>
              <a:buNone/>
            </a:pPr>
            <a:r>
              <a:rPr lang="fr-FR" altLang="fr-FR" sz="2400" b="1">
                <a:solidFill>
                  <a:srgbClr val="FFFFFF"/>
                </a:solidFill>
                <a:latin typeface="Arial" panose="020B0604020202020204" pitchFamily="34" charset="0"/>
                <a:cs typeface="Arial" panose="020B0604020202020204" pitchFamily="34" charset="0"/>
              </a:rPr>
              <a:t>AMEN</a:t>
            </a:r>
          </a:p>
        </p:txBody>
      </p:sp>
      <p:pic>
        <p:nvPicPr>
          <p:cNvPr id="131075" name="Picture 4" descr="http://1.bp.blogspot.com/-7yNZxLEvSEA/TYEre4LKdzI/AAAAAAAAB2g/vBx5iNltIGY/s1600/communion.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943476" y="2205038"/>
            <a:ext cx="2105025" cy="2171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717455285"/>
      </p:ext>
    </p:extLst>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a:extLst>
              <a:ext uri="{FF2B5EF4-FFF2-40B4-BE49-F238E27FC236}">
                <a16:creationId xmlns:a16="http://schemas.microsoft.com/office/drawing/2014/main" id="{2A7BF492-C09A-4CA1-A334-E8B0E3FA6AF5}"/>
              </a:ext>
            </a:extLst>
          </p:cNvPr>
          <p:cNvSpPr txBox="1"/>
          <p:nvPr/>
        </p:nvSpPr>
        <p:spPr>
          <a:xfrm>
            <a:off x="47537" y="260146"/>
            <a:ext cx="12096925" cy="4770537"/>
          </a:xfrm>
          <a:prstGeom prst="rect">
            <a:avLst/>
          </a:prstGeom>
          <a:noFill/>
        </p:spPr>
        <p:txBody>
          <a:bodyPr wrap="square">
            <a:spAutoFit/>
          </a:bodyPr>
          <a:lstStyle/>
          <a:p>
            <a:r>
              <a:rPr lang="fr-FR" sz="3200" u="sng" cap="small" dirty="0">
                <a:ln>
                  <a:solidFill>
                    <a:schemeClr val="tx1"/>
                  </a:solidFill>
                </a:ln>
                <a:latin typeface="Arial Black" panose="020B0A04020102020204" pitchFamily="34" charset="0"/>
              </a:rPr>
              <a:t>Communion :</a:t>
            </a:r>
          </a:p>
          <a:p>
            <a:endParaRPr lang="fr-FR" sz="3200" u="sng" cap="small" dirty="0">
              <a:ln>
                <a:solidFill>
                  <a:schemeClr val="tx1"/>
                </a:solidFill>
              </a:ln>
              <a:latin typeface="Arial Black" panose="020B0A04020102020204" pitchFamily="34" charset="0"/>
            </a:endParaRPr>
          </a:p>
          <a:p>
            <a:r>
              <a:rPr lang="fr-FR" sz="4800" cap="small" dirty="0">
                <a:ln>
                  <a:solidFill>
                    <a:schemeClr val="tx1"/>
                  </a:solidFill>
                </a:ln>
                <a:latin typeface="Arial Black" panose="020B0A04020102020204" pitchFamily="34" charset="0"/>
              </a:rPr>
              <a:t>R/ Tu es là présent, livré pour nous. Toi le tout petit, le serviteur. Toi, le Tout Puissant, humblement tu t'abaisses. Tu fais ta demeure en nous Seigneur. </a:t>
            </a:r>
            <a:endParaRPr lang="fr-FR" sz="4800" dirty="0">
              <a:ln>
                <a:solidFill>
                  <a:schemeClr val="tx1"/>
                </a:solidFill>
              </a:ln>
              <a:latin typeface="Arial Black" panose="020B0A04020102020204" pitchFamily="34" charset="0"/>
            </a:endParaRPr>
          </a:p>
        </p:txBody>
      </p:sp>
    </p:spTree>
    <p:extLst>
      <p:ext uri="{BB962C8B-B14F-4D97-AF65-F5344CB8AC3E}">
        <p14:creationId xmlns:p14="http://schemas.microsoft.com/office/powerpoint/2010/main" val="1764637722"/>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A3CD47F-FDC6-6E68-5319-AA399F74333B}"/>
            </a:ext>
          </a:extLst>
        </p:cNvPr>
        <p:cNvGrpSpPr/>
        <p:nvPr/>
      </p:nvGrpSpPr>
      <p:grpSpPr>
        <a:xfrm>
          <a:off x="0" y="0"/>
          <a:ext cx="0" cy="0"/>
          <a:chOff x="0" y="0"/>
          <a:chExt cx="0" cy="0"/>
        </a:xfrm>
      </p:grpSpPr>
      <p:sp>
        <p:nvSpPr>
          <p:cNvPr id="4" name="ZoneTexte 3">
            <a:extLst>
              <a:ext uri="{FF2B5EF4-FFF2-40B4-BE49-F238E27FC236}">
                <a16:creationId xmlns:a16="http://schemas.microsoft.com/office/drawing/2014/main" id="{37D1D59F-A2F6-74EC-2FCC-DD7C63FE09BD}"/>
              </a:ext>
            </a:extLst>
          </p:cNvPr>
          <p:cNvSpPr txBox="1"/>
          <p:nvPr/>
        </p:nvSpPr>
        <p:spPr>
          <a:xfrm>
            <a:off x="47537" y="260146"/>
            <a:ext cx="12096925" cy="3539430"/>
          </a:xfrm>
          <a:prstGeom prst="rect">
            <a:avLst/>
          </a:prstGeom>
          <a:noFill/>
        </p:spPr>
        <p:txBody>
          <a:bodyPr wrap="square">
            <a:spAutoFit/>
          </a:bodyPr>
          <a:lstStyle/>
          <a:p>
            <a:r>
              <a:rPr lang="fr-FR" sz="4800" cap="small" dirty="0">
                <a:ln>
                  <a:solidFill>
                    <a:schemeClr val="tx1"/>
                  </a:solidFill>
                </a:ln>
                <a:latin typeface="Arial Black" panose="020B0A04020102020204" pitchFamily="34" charset="0"/>
              </a:rPr>
              <a:t>1 - </a:t>
            </a:r>
            <a:r>
              <a:rPr lang="fr-FR" sz="4400" dirty="0">
                <a:ln>
                  <a:solidFill>
                    <a:schemeClr val="tx1"/>
                  </a:solidFill>
                </a:ln>
                <a:latin typeface="Arial Black" panose="020B0A04020102020204" pitchFamily="34" charset="0"/>
                <a:ea typeface="Calibri" panose="020F0502020204030204" pitchFamily="34" charset="0"/>
                <a:cs typeface="Times New Roman" panose="02020603050405020304" pitchFamily="18" charset="0"/>
              </a:rPr>
              <a:t>Le pain que nous mangeons, le vin que nous buvons, c'est ton corps et ton sang, Tu nous livres ta vie, tu nous ouvres ton cœur, tu fais ta demeure en nous Seigneur. </a:t>
            </a:r>
          </a:p>
        </p:txBody>
      </p:sp>
    </p:spTree>
    <p:extLst>
      <p:ext uri="{BB962C8B-B14F-4D97-AF65-F5344CB8AC3E}">
        <p14:creationId xmlns:p14="http://schemas.microsoft.com/office/powerpoint/2010/main" val="371180721"/>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802B8BB-20F7-85AF-86D1-DD336F231FA9}"/>
            </a:ext>
          </a:extLst>
        </p:cNvPr>
        <p:cNvGrpSpPr/>
        <p:nvPr/>
      </p:nvGrpSpPr>
      <p:grpSpPr>
        <a:xfrm>
          <a:off x="0" y="0"/>
          <a:ext cx="0" cy="0"/>
          <a:chOff x="0" y="0"/>
          <a:chExt cx="0" cy="0"/>
        </a:xfrm>
      </p:grpSpPr>
      <p:sp>
        <p:nvSpPr>
          <p:cNvPr id="4" name="ZoneTexte 3">
            <a:extLst>
              <a:ext uri="{FF2B5EF4-FFF2-40B4-BE49-F238E27FC236}">
                <a16:creationId xmlns:a16="http://schemas.microsoft.com/office/drawing/2014/main" id="{B32EE632-FF21-ADBF-6F77-6D053B7041AF}"/>
              </a:ext>
            </a:extLst>
          </p:cNvPr>
          <p:cNvSpPr txBox="1"/>
          <p:nvPr/>
        </p:nvSpPr>
        <p:spPr>
          <a:xfrm>
            <a:off x="47537" y="260146"/>
            <a:ext cx="12096925" cy="4278094"/>
          </a:xfrm>
          <a:prstGeom prst="rect">
            <a:avLst/>
          </a:prstGeom>
          <a:noFill/>
        </p:spPr>
        <p:txBody>
          <a:bodyPr wrap="square">
            <a:spAutoFit/>
          </a:bodyPr>
          <a:lstStyle/>
          <a:p>
            <a:endParaRPr lang="fr-FR" sz="3200" u="sng" cap="small" dirty="0">
              <a:ln>
                <a:solidFill>
                  <a:schemeClr val="tx1"/>
                </a:solidFill>
              </a:ln>
              <a:latin typeface="Arial Black" panose="020B0A04020102020204" pitchFamily="34" charset="0"/>
            </a:endParaRPr>
          </a:p>
          <a:p>
            <a:r>
              <a:rPr lang="fr-FR" sz="4800" cap="small" dirty="0">
                <a:ln>
                  <a:solidFill>
                    <a:schemeClr val="tx1"/>
                  </a:solidFill>
                </a:ln>
                <a:latin typeface="Arial Black" panose="020B0A04020102020204" pitchFamily="34" charset="0"/>
              </a:rPr>
              <a:t>R/ Tu es là présent, livré pour nous. Toi le tout petit, le serviteur. Toi, le Tout Puissant, humblement tu t'abaisses. Tu fais ta demeure en nous Seigneur. </a:t>
            </a:r>
            <a:endParaRPr lang="fr-FR" sz="4800" dirty="0">
              <a:ln>
                <a:solidFill>
                  <a:schemeClr val="tx1"/>
                </a:solidFill>
              </a:ln>
              <a:latin typeface="Arial Black" panose="020B0A04020102020204" pitchFamily="34" charset="0"/>
            </a:endParaRPr>
          </a:p>
        </p:txBody>
      </p:sp>
    </p:spTree>
    <p:extLst>
      <p:ext uri="{BB962C8B-B14F-4D97-AF65-F5344CB8AC3E}">
        <p14:creationId xmlns:p14="http://schemas.microsoft.com/office/powerpoint/2010/main" val="3386739189"/>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446C6A5-518E-56F3-2105-CF2A44ED5920}"/>
            </a:ext>
          </a:extLst>
        </p:cNvPr>
        <p:cNvGrpSpPr/>
        <p:nvPr/>
      </p:nvGrpSpPr>
      <p:grpSpPr>
        <a:xfrm>
          <a:off x="0" y="0"/>
          <a:ext cx="0" cy="0"/>
          <a:chOff x="0" y="0"/>
          <a:chExt cx="0" cy="0"/>
        </a:xfrm>
      </p:grpSpPr>
      <p:sp>
        <p:nvSpPr>
          <p:cNvPr id="4" name="ZoneTexte 3">
            <a:extLst>
              <a:ext uri="{FF2B5EF4-FFF2-40B4-BE49-F238E27FC236}">
                <a16:creationId xmlns:a16="http://schemas.microsoft.com/office/drawing/2014/main" id="{635E69C7-E201-DD0A-1573-792C2E5F37C4}"/>
              </a:ext>
            </a:extLst>
          </p:cNvPr>
          <p:cNvSpPr txBox="1"/>
          <p:nvPr/>
        </p:nvSpPr>
        <p:spPr>
          <a:xfrm>
            <a:off x="47537" y="260146"/>
            <a:ext cx="12096925" cy="2862322"/>
          </a:xfrm>
          <a:prstGeom prst="rect">
            <a:avLst/>
          </a:prstGeom>
          <a:noFill/>
        </p:spPr>
        <p:txBody>
          <a:bodyPr wrap="square">
            <a:spAutoFit/>
          </a:bodyPr>
          <a:lstStyle/>
          <a:p>
            <a:r>
              <a:rPr lang="fr-FR" sz="4800" cap="small" dirty="0">
                <a:ln>
                  <a:solidFill>
                    <a:schemeClr val="tx1"/>
                  </a:solidFill>
                </a:ln>
                <a:latin typeface="Arial Black" panose="020B0A04020102020204" pitchFamily="34" charset="0"/>
              </a:rPr>
              <a:t>2 - </a:t>
            </a:r>
            <a:r>
              <a:rPr lang="fr-FR" sz="4400" dirty="0">
                <a:ln>
                  <a:solidFill>
                    <a:schemeClr val="tx1"/>
                  </a:solidFill>
                </a:ln>
                <a:latin typeface="Arial Black" panose="020B0A04020102020204" pitchFamily="34" charset="0"/>
                <a:ea typeface="Calibri" panose="020F0502020204030204" pitchFamily="34" charset="0"/>
                <a:cs typeface="Times New Roman" panose="02020603050405020304" pitchFamily="18" charset="0"/>
              </a:rPr>
              <a:t>Par le don de ta vie, tu désires aujourd'hui reposer en nos cœurs Brûlé de charité, assoiffé d'être aimé, tu fais ta demeure en nous Seigneur. </a:t>
            </a:r>
          </a:p>
        </p:txBody>
      </p:sp>
    </p:spTree>
    <p:extLst>
      <p:ext uri="{BB962C8B-B14F-4D97-AF65-F5344CB8AC3E}">
        <p14:creationId xmlns:p14="http://schemas.microsoft.com/office/powerpoint/2010/main" val="4261613239"/>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46046E2-F14B-097B-9FEB-C24AFF497503}"/>
            </a:ext>
          </a:extLst>
        </p:cNvPr>
        <p:cNvGrpSpPr/>
        <p:nvPr/>
      </p:nvGrpSpPr>
      <p:grpSpPr>
        <a:xfrm>
          <a:off x="0" y="0"/>
          <a:ext cx="0" cy="0"/>
          <a:chOff x="0" y="0"/>
          <a:chExt cx="0" cy="0"/>
        </a:xfrm>
      </p:grpSpPr>
      <p:sp>
        <p:nvSpPr>
          <p:cNvPr id="4" name="ZoneTexte 3">
            <a:extLst>
              <a:ext uri="{FF2B5EF4-FFF2-40B4-BE49-F238E27FC236}">
                <a16:creationId xmlns:a16="http://schemas.microsoft.com/office/drawing/2014/main" id="{DAA3CA3A-257C-4988-990F-2D8B34BA67BE}"/>
              </a:ext>
            </a:extLst>
          </p:cNvPr>
          <p:cNvSpPr txBox="1"/>
          <p:nvPr/>
        </p:nvSpPr>
        <p:spPr>
          <a:xfrm>
            <a:off x="47537" y="260146"/>
            <a:ext cx="12096925" cy="4278094"/>
          </a:xfrm>
          <a:prstGeom prst="rect">
            <a:avLst/>
          </a:prstGeom>
          <a:noFill/>
        </p:spPr>
        <p:txBody>
          <a:bodyPr wrap="square">
            <a:spAutoFit/>
          </a:bodyPr>
          <a:lstStyle/>
          <a:p>
            <a:endParaRPr lang="fr-FR" sz="3200" u="sng" cap="small" dirty="0">
              <a:ln>
                <a:solidFill>
                  <a:schemeClr val="tx1"/>
                </a:solidFill>
              </a:ln>
              <a:latin typeface="Arial Black" panose="020B0A04020102020204" pitchFamily="34" charset="0"/>
            </a:endParaRPr>
          </a:p>
          <a:p>
            <a:r>
              <a:rPr lang="fr-FR" sz="4800" cap="small" dirty="0">
                <a:ln>
                  <a:solidFill>
                    <a:schemeClr val="tx1"/>
                  </a:solidFill>
                </a:ln>
                <a:latin typeface="Arial Black" panose="020B0A04020102020204" pitchFamily="34" charset="0"/>
              </a:rPr>
              <a:t>R/ Tu es là présent, livré pour nous. Toi le tout petit, le serviteur. Toi, le Tout Puissant, humblement tu t'abaisses. Tu fais ta demeure en nous Seigneur. </a:t>
            </a:r>
            <a:endParaRPr lang="fr-FR" sz="4800" dirty="0">
              <a:ln>
                <a:solidFill>
                  <a:schemeClr val="tx1"/>
                </a:solidFill>
              </a:ln>
              <a:latin typeface="Arial Black" panose="020B0A04020102020204" pitchFamily="34" charset="0"/>
            </a:endParaRPr>
          </a:p>
        </p:txBody>
      </p:sp>
    </p:spTree>
    <p:extLst>
      <p:ext uri="{BB962C8B-B14F-4D97-AF65-F5344CB8AC3E}">
        <p14:creationId xmlns:p14="http://schemas.microsoft.com/office/powerpoint/2010/main" val="4046257394"/>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3A8557E-1F25-B5C4-4EA1-33B4B8DAF36E}"/>
            </a:ext>
          </a:extLst>
        </p:cNvPr>
        <p:cNvGrpSpPr/>
        <p:nvPr/>
      </p:nvGrpSpPr>
      <p:grpSpPr>
        <a:xfrm>
          <a:off x="0" y="0"/>
          <a:ext cx="0" cy="0"/>
          <a:chOff x="0" y="0"/>
          <a:chExt cx="0" cy="0"/>
        </a:xfrm>
      </p:grpSpPr>
      <p:sp>
        <p:nvSpPr>
          <p:cNvPr id="4" name="ZoneTexte 3">
            <a:extLst>
              <a:ext uri="{FF2B5EF4-FFF2-40B4-BE49-F238E27FC236}">
                <a16:creationId xmlns:a16="http://schemas.microsoft.com/office/drawing/2014/main" id="{8566E387-48A4-B5C1-2364-EA1803469BFB}"/>
              </a:ext>
            </a:extLst>
          </p:cNvPr>
          <p:cNvSpPr txBox="1"/>
          <p:nvPr/>
        </p:nvSpPr>
        <p:spPr>
          <a:xfrm>
            <a:off x="47537" y="260146"/>
            <a:ext cx="12096925" cy="2862322"/>
          </a:xfrm>
          <a:prstGeom prst="rect">
            <a:avLst/>
          </a:prstGeom>
          <a:noFill/>
        </p:spPr>
        <p:txBody>
          <a:bodyPr wrap="square">
            <a:spAutoFit/>
          </a:bodyPr>
          <a:lstStyle/>
          <a:p>
            <a:r>
              <a:rPr lang="fr-FR" sz="4800" cap="small" dirty="0">
                <a:ln>
                  <a:solidFill>
                    <a:schemeClr val="tx1"/>
                  </a:solidFill>
                </a:ln>
                <a:latin typeface="Arial Black" panose="020B0A04020102020204" pitchFamily="34" charset="0"/>
              </a:rPr>
              <a:t>3 - </a:t>
            </a:r>
            <a:r>
              <a:rPr lang="fr-FR" sz="4400" dirty="0">
                <a:ln>
                  <a:solidFill>
                    <a:schemeClr val="tx1"/>
                  </a:solidFill>
                </a:ln>
                <a:latin typeface="Arial Black" panose="020B0A04020102020204" pitchFamily="34" charset="0"/>
                <a:ea typeface="Calibri" panose="020F0502020204030204" pitchFamily="34" charset="0"/>
                <a:cs typeface="Times New Roman" panose="02020603050405020304" pitchFamily="18" charset="0"/>
              </a:rPr>
              <a:t>Unis à ton amour, tu nous veux pour toujours ostensoirs du Sauveur, En notre humanité, tu rejoins l'égaré, tu fais ta demeure en nous Seigneur</a:t>
            </a:r>
          </a:p>
        </p:txBody>
      </p:sp>
    </p:spTree>
    <p:extLst>
      <p:ext uri="{BB962C8B-B14F-4D97-AF65-F5344CB8AC3E}">
        <p14:creationId xmlns:p14="http://schemas.microsoft.com/office/powerpoint/2010/main" val="1075571"/>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289D85D-719D-D2AE-450F-FB9E931C15EC}"/>
            </a:ext>
          </a:extLst>
        </p:cNvPr>
        <p:cNvGrpSpPr/>
        <p:nvPr/>
      </p:nvGrpSpPr>
      <p:grpSpPr>
        <a:xfrm>
          <a:off x="0" y="0"/>
          <a:ext cx="0" cy="0"/>
          <a:chOff x="0" y="0"/>
          <a:chExt cx="0" cy="0"/>
        </a:xfrm>
      </p:grpSpPr>
      <p:sp>
        <p:nvSpPr>
          <p:cNvPr id="4" name="ZoneTexte 3">
            <a:extLst>
              <a:ext uri="{FF2B5EF4-FFF2-40B4-BE49-F238E27FC236}">
                <a16:creationId xmlns:a16="http://schemas.microsoft.com/office/drawing/2014/main" id="{12B0011F-CEFD-C74C-A3D4-47CAC2FC5AC0}"/>
              </a:ext>
            </a:extLst>
          </p:cNvPr>
          <p:cNvSpPr txBox="1"/>
          <p:nvPr/>
        </p:nvSpPr>
        <p:spPr>
          <a:xfrm>
            <a:off x="47537" y="260146"/>
            <a:ext cx="12096925" cy="4278094"/>
          </a:xfrm>
          <a:prstGeom prst="rect">
            <a:avLst/>
          </a:prstGeom>
          <a:noFill/>
        </p:spPr>
        <p:txBody>
          <a:bodyPr wrap="square">
            <a:spAutoFit/>
          </a:bodyPr>
          <a:lstStyle/>
          <a:p>
            <a:endParaRPr lang="fr-FR" sz="3200" u="sng" cap="small" dirty="0">
              <a:ln>
                <a:solidFill>
                  <a:schemeClr val="tx1"/>
                </a:solidFill>
              </a:ln>
              <a:latin typeface="Arial Black" panose="020B0A04020102020204" pitchFamily="34" charset="0"/>
            </a:endParaRPr>
          </a:p>
          <a:p>
            <a:r>
              <a:rPr lang="fr-FR" sz="4800" cap="small" dirty="0">
                <a:ln>
                  <a:solidFill>
                    <a:schemeClr val="tx1"/>
                  </a:solidFill>
                </a:ln>
                <a:latin typeface="Arial Black" panose="020B0A04020102020204" pitchFamily="34" charset="0"/>
              </a:rPr>
              <a:t>R/ Tu es là présent, livré pour nous. Toi le tout petit, le serviteur. Toi, le Tout Puissant, humblement tu t'abaisses. Tu fais ta demeure en nous Seigneur. </a:t>
            </a:r>
            <a:endParaRPr lang="fr-FR" sz="4800" dirty="0">
              <a:ln>
                <a:solidFill>
                  <a:schemeClr val="tx1"/>
                </a:solidFill>
              </a:ln>
              <a:latin typeface="Arial Black" panose="020B0A04020102020204" pitchFamily="34" charset="0"/>
            </a:endParaRPr>
          </a:p>
        </p:txBody>
      </p:sp>
    </p:spTree>
    <p:extLst>
      <p:ext uri="{BB962C8B-B14F-4D97-AF65-F5344CB8AC3E}">
        <p14:creationId xmlns:p14="http://schemas.microsoft.com/office/powerpoint/2010/main" val="189436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4917EFE-F0E1-3F66-6299-59ADE2FD914C}"/>
            </a:ext>
          </a:extLst>
        </p:cNvPr>
        <p:cNvGrpSpPr/>
        <p:nvPr/>
      </p:nvGrpSpPr>
      <p:grpSpPr>
        <a:xfrm>
          <a:off x="0" y="0"/>
          <a:ext cx="0" cy="0"/>
          <a:chOff x="0" y="0"/>
          <a:chExt cx="0" cy="0"/>
        </a:xfrm>
      </p:grpSpPr>
      <p:sp>
        <p:nvSpPr>
          <p:cNvPr id="4" name="ZoneTexte 3">
            <a:extLst>
              <a:ext uri="{FF2B5EF4-FFF2-40B4-BE49-F238E27FC236}">
                <a16:creationId xmlns:a16="http://schemas.microsoft.com/office/drawing/2014/main" id="{E32DE130-5FD6-672C-1B79-B7AAD8E61DFA}"/>
              </a:ext>
            </a:extLst>
          </p:cNvPr>
          <p:cNvSpPr txBox="1"/>
          <p:nvPr/>
        </p:nvSpPr>
        <p:spPr>
          <a:xfrm>
            <a:off x="370193" y="226411"/>
            <a:ext cx="11451613" cy="5816977"/>
          </a:xfrm>
          <a:prstGeom prst="rect">
            <a:avLst/>
          </a:prstGeom>
          <a:noFill/>
        </p:spPr>
        <p:txBody>
          <a:bodyPr wrap="square">
            <a:spAutoFit/>
          </a:bodyPr>
          <a:lstStyle/>
          <a:p>
            <a:endParaRPr lang="fr-FR" sz="2000" u="sng" dirty="0">
              <a:ln>
                <a:solidFill>
                  <a:schemeClr val="tx1"/>
                </a:solidFill>
              </a:ln>
              <a:latin typeface="Arial Black" panose="020B0A04020102020204" pitchFamily="34" charset="0"/>
              <a:ea typeface="Calibri" panose="020F0502020204030204" pitchFamily="34" charset="0"/>
              <a:cs typeface="Times New Roman" panose="02020603050405020304" pitchFamily="18" charset="0"/>
            </a:endParaRPr>
          </a:p>
          <a:p>
            <a:endParaRPr lang="fr-FR" sz="2000" u="sng" dirty="0">
              <a:ln>
                <a:solidFill>
                  <a:schemeClr val="tx1"/>
                </a:solidFill>
              </a:ln>
              <a:latin typeface="Arial Black" panose="020B0A04020102020204" pitchFamily="34" charset="0"/>
              <a:ea typeface="Calibri" panose="020F0502020204030204" pitchFamily="34" charset="0"/>
              <a:cs typeface="Times New Roman" panose="02020603050405020304" pitchFamily="18" charset="0"/>
            </a:endParaRPr>
          </a:p>
          <a:p>
            <a:r>
              <a:rPr lang="fr-FR" sz="4400" b="1" cap="small" dirty="0">
                <a:latin typeface="Arial Black" panose="020B0A04020102020204" pitchFamily="34" charset="0"/>
                <a:cs typeface="Arial" panose="020B0604020202020204" pitchFamily="34" charset="0"/>
              </a:rPr>
              <a:t>Seigneur, avec toi nous irons au désert,</a:t>
            </a:r>
          </a:p>
          <a:p>
            <a:r>
              <a:rPr lang="fr-FR" sz="4400" b="1" cap="small" dirty="0">
                <a:latin typeface="Arial Black" panose="020B0A04020102020204" pitchFamily="34" charset="0"/>
                <a:cs typeface="Arial" panose="020B0604020202020204" pitchFamily="34" charset="0"/>
              </a:rPr>
              <a:t>Poussés comme toi par l’Esprit. </a:t>
            </a:r>
            <a:r>
              <a:rPr lang="fr-FR" sz="4000" dirty="0">
                <a:ln>
                  <a:solidFill>
                    <a:schemeClr val="tx1"/>
                  </a:solidFill>
                </a:ln>
                <a:effectLst/>
                <a:latin typeface="Arial Black" panose="020B0A04020102020204" pitchFamily="34" charset="0"/>
                <a:ea typeface="Calibri" panose="020F0502020204030204" pitchFamily="34" charset="0"/>
                <a:cs typeface="Times New Roman" panose="02020603050405020304" pitchFamily="18" charset="0"/>
              </a:rPr>
              <a:t>(Bis)</a:t>
            </a:r>
          </a:p>
          <a:p>
            <a:r>
              <a:rPr lang="fr-FR" sz="4000" dirty="0">
                <a:ln>
                  <a:solidFill>
                    <a:schemeClr val="tx1"/>
                  </a:solidFill>
                </a:ln>
                <a:effectLst/>
                <a:latin typeface="Arial Black" panose="020B0A04020102020204" pitchFamily="34" charset="0"/>
                <a:ea typeface="Calibri" panose="020F0502020204030204" pitchFamily="34" charset="0"/>
                <a:cs typeface="Times New Roman" panose="02020603050405020304" pitchFamily="18" charset="0"/>
              </a:rPr>
              <a:t>                      </a:t>
            </a:r>
          </a:p>
          <a:p>
            <a:r>
              <a:rPr lang="fr-FR" sz="4000" dirty="0">
                <a:ln>
                  <a:solidFill>
                    <a:schemeClr val="tx1"/>
                  </a:solidFill>
                </a:ln>
                <a:effectLst/>
                <a:latin typeface="Arial Black" panose="020B0A04020102020204" pitchFamily="34" charset="0"/>
                <a:ea typeface="Calibri" panose="020F0502020204030204" pitchFamily="34" charset="0"/>
                <a:cs typeface="Times New Roman" panose="02020603050405020304" pitchFamily="18" charset="0"/>
              </a:rPr>
              <a:t>Et nous te suivrons au désert pas à pas,</a:t>
            </a:r>
          </a:p>
          <a:p>
            <a:r>
              <a:rPr lang="fr-FR" sz="4000" dirty="0">
                <a:ln>
                  <a:solidFill>
                    <a:schemeClr val="tx1"/>
                  </a:solidFill>
                </a:ln>
                <a:effectLst/>
                <a:latin typeface="Arial Black" panose="020B0A04020102020204" pitchFamily="34" charset="0"/>
                <a:ea typeface="Calibri" panose="020F0502020204030204" pitchFamily="34" charset="0"/>
                <a:cs typeface="Times New Roman" panose="02020603050405020304" pitchFamily="18" charset="0"/>
              </a:rPr>
              <a:t>Et nous porterons notre croix,</a:t>
            </a:r>
          </a:p>
          <a:p>
            <a:r>
              <a:rPr lang="fr-FR" sz="4000" dirty="0">
                <a:ln>
                  <a:solidFill>
                    <a:schemeClr val="tx1"/>
                  </a:solidFill>
                </a:ln>
                <a:effectLst/>
                <a:latin typeface="Arial Black" panose="020B0A04020102020204" pitchFamily="34" charset="0"/>
                <a:ea typeface="Calibri" panose="020F0502020204030204" pitchFamily="34" charset="0"/>
                <a:cs typeface="Times New Roman" panose="02020603050405020304" pitchFamily="18" charset="0"/>
              </a:rPr>
              <a:t>Et nous fêterons notre Pâque au désert :</a:t>
            </a:r>
          </a:p>
          <a:p>
            <a:r>
              <a:rPr lang="fr-FR" sz="4000" dirty="0">
                <a:ln>
                  <a:solidFill>
                    <a:schemeClr val="tx1"/>
                  </a:solidFill>
                </a:ln>
                <a:effectLst/>
                <a:latin typeface="Arial Black" panose="020B0A04020102020204" pitchFamily="34" charset="0"/>
                <a:ea typeface="Calibri" panose="020F0502020204030204" pitchFamily="34" charset="0"/>
                <a:cs typeface="Times New Roman" panose="02020603050405020304" pitchFamily="18" charset="0"/>
              </a:rPr>
              <a:t>Nous vivrons la folie de la Croix.</a:t>
            </a:r>
            <a:endParaRPr lang="fr-FR" sz="4800" dirty="0">
              <a:ln>
                <a:solidFill>
                  <a:schemeClr val="tx1"/>
                </a:solidFill>
              </a:ln>
              <a:effectLst/>
              <a:latin typeface="Arial Black" panose="020B0A0402010202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504397927"/>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4009642611"/>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BC7A193-83CA-1E24-33D4-9D0ABD040315}"/>
            </a:ext>
          </a:extLst>
        </p:cNvPr>
        <p:cNvGrpSpPr/>
        <p:nvPr/>
      </p:nvGrpSpPr>
      <p:grpSpPr>
        <a:xfrm>
          <a:off x="0" y="0"/>
          <a:ext cx="0" cy="0"/>
          <a:chOff x="0" y="0"/>
          <a:chExt cx="0" cy="0"/>
        </a:xfrm>
      </p:grpSpPr>
      <p:sp>
        <p:nvSpPr>
          <p:cNvPr id="4" name="ZoneTexte 3">
            <a:extLst>
              <a:ext uri="{FF2B5EF4-FFF2-40B4-BE49-F238E27FC236}">
                <a16:creationId xmlns:a16="http://schemas.microsoft.com/office/drawing/2014/main" id="{6E8E6B07-216F-DC9D-BEFD-82B09B95F4BA}"/>
              </a:ext>
            </a:extLst>
          </p:cNvPr>
          <p:cNvSpPr txBox="1"/>
          <p:nvPr/>
        </p:nvSpPr>
        <p:spPr>
          <a:xfrm>
            <a:off x="112068" y="262002"/>
            <a:ext cx="11967864" cy="3477875"/>
          </a:xfrm>
          <a:prstGeom prst="rect">
            <a:avLst/>
          </a:prstGeom>
          <a:noFill/>
        </p:spPr>
        <p:txBody>
          <a:bodyPr wrap="square">
            <a:spAutoFit/>
          </a:bodyPr>
          <a:lstStyle/>
          <a:p>
            <a:endParaRPr lang="fr-FR" sz="4400" cap="small" dirty="0">
              <a:ln>
                <a:solidFill>
                  <a:schemeClr val="tx1"/>
                </a:solidFill>
              </a:ln>
              <a:latin typeface="Arial Black" panose="020B0A04020102020204" pitchFamily="34" charset="0"/>
            </a:endParaRPr>
          </a:p>
          <a:p>
            <a:r>
              <a:rPr lang="fr-FR" sz="4400" cap="small" dirty="0">
                <a:ln>
                  <a:solidFill>
                    <a:schemeClr val="tx1"/>
                  </a:solidFill>
                </a:ln>
                <a:latin typeface="Arial Black" panose="020B0A04020102020204" pitchFamily="34" charset="0"/>
              </a:rPr>
              <a:t>L'heure est venue de l'exode nouveau !</a:t>
            </a:r>
          </a:p>
          <a:p>
            <a:r>
              <a:rPr lang="fr-FR" sz="4400" cap="small" dirty="0">
                <a:ln>
                  <a:solidFill>
                    <a:schemeClr val="tx1"/>
                  </a:solidFill>
                </a:ln>
                <a:latin typeface="Arial Black" panose="020B0A04020102020204" pitchFamily="34" charset="0"/>
              </a:rPr>
              <a:t>Voici le temps de renaître d'en haut !</a:t>
            </a:r>
          </a:p>
          <a:p>
            <a:r>
              <a:rPr lang="fr-FR" sz="4400" cap="small" dirty="0">
                <a:ln>
                  <a:solidFill>
                    <a:schemeClr val="tx1"/>
                  </a:solidFill>
                </a:ln>
                <a:latin typeface="Arial Black" panose="020B0A04020102020204" pitchFamily="34" charset="0"/>
              </a:rPr>
              <a:t>Quarante jours avant la Pâque</a:t>
            </a:r>
          </a:p>
          <a:p>
            <a:r>
              <a:rPr lang="fr-FR" sz="4400" cap="small" dirty="0">
                <a:ln>
                  <a:solidFill>
                    <a:schemeClr val="tx1"/>
                  </a:solidFill>
                </a:ln>
                <a:latin typeface="Arial Black" panose="020B0A04020102020204" pitchFamily="34" charset="0"/>
              </a:rPr>
              <a:t>Vous commencez l'ultime étape !</a:t>
            </a:r>
            <a:endParaRPr lang="fr-FR" sz="4400" i="1" cap="small" dirty="0">
              <a:ln>
                <a:solidFill>
                  <a:schemeClr val="tx1"/>
                </a:solidFill>
              </a:ln>
              <a:latin typeface="Arial Black" panose="020B0A04020102020204" pitchFamily="34" charset="0"/>
            </a:endParaRPr>
          </a:p>
        </p:txBody>
      </p:sp>
    </p:spTree>
    <p:extLst>
      <p:ext uri="{BB962C8B-B14F-4D97-AF65-F5344CB8AC3E}">
        <p14:creationId xmlns:p14="http://schemas.microsoft.com/office/powerpoint/2010/main" val="782571574"/>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8D335ED-6837-2511-2469-4327D07752B1}"/>
            </a:ext>
          </a:extLst>
        </p:cNvPr>
        <p:cNvGrpSpPr/>
        <p:nvPr/>
      </p:nvGrpSpPr>
      <p:grpSpPr>
        <a:xfrm>
          <a:off x="0" y="0"/>
          <a:ext cx="0" cy="0"/>
          <a:chOff x="0" y="0"/>
          <a:chExt cx="0" cy="0"/>
        </a:xfrm>
      </p:grpSpPr>
      <p:sp>
        <p:nvSpPr>
          <p:cNvPr id="4" name="ZoneTexte 3">
            <a:extLst>
              <a:ext uri="{FF2B5EF4-FFF2-40B4-BE49-F238E27FC236}">
                <a16:creationId xmlns:a16="http://schemas.microsoft.com/office/drawing/2014/main" id="{61A166CE-B2EE-32DB-6754-06E2E44D479A}"/>
              </a:ext>
            </a:extLst>
          </p:cNvPr>
          <p:cNvSpPr txBox="1"/>
          <p:nvPr/>
        </p:nvSpPr>
        <p:spPr>
          <a:xfrm>
            <a:off x="247140" y="-5417"/>
            <a:ext cx="11697720" cy="4154984"/>
          </a:xfrm>
          <a:prstGeom prst="rect">
            <a:avLst/>
          </a:prstGeom>
          <a:noFill/>
        </p:spPr>
        <p:txBody>
          <a:bodyPr wrap="square">
            <a:spAutoFit/>
          </a:bodyPr>
          <a:lstStyle/>
          <a:p>
            <a:endParaRPr lang="fr-FR" sz="4400" cap="small" dirty="0">
              <a:ln>
                <a:solidFill>
                  <a:schemeClr val="tx1"/>
                </a:solidFill>
              </a:ln>
              <a:latin typeface="Arial Black" panose="020B0A04020102020204" pitchFamily="34" charset="0"/>
            </a:endParaRPr>
          </a:p>
          <a:p>
            <a:r>
              <a:rPr lang="fr-FR" sz="4400" cap="small" dirty="0">
                <a:ln>
                  <a:solidFill>
                    <a:schemeClr val="tx1"/>
                  </a:solidFill>
                </a:ln>
                <a:latin typeface="Arial Black" panose="020B0A04020102020204" pitchFamily="34" charset="0"/>
              </a:rPr>
              <a:t>R/ VIVONS EN ENFANTS DE LUMIÈRE</a:t>
            </a:r>
          </a:p>
          <a:p>
            <a:r>
              <a:rPr lang="fr-FR" sz="4400" cap="small" dirty="0">
                <a:ln>
                  <a:solidFill>
                    <a:schemeClr val="tx1"/>
                  </a:solidFill>
                </a:ln>
                <a:latin typeface="Arial Black" panose="020B0A04020102020204" pitchFamily="34" charset="0"/>
              </a:rPr>
              <a:t>SUR LES CHEMINS OÙ L'ESPRIT NOUS CONDUIT :</a:t>
            </a:r>
          </a:p>
          <a:p>
            <a:r>
              <a:rPr lang="fr-FR" sz="4400" cap="small" dirty="0">
                <a:ln>
                  <a:solidFill>
                    <a:schemeClr val="tx1"/>
                  </a:solidFill>
                </a:ln>
                <a:latin typeface="Arial Black" panose="020B0A04020102020204" pitchFamily="34" charset="0"/>
              </a:rPr>
              <a:t>QUE VIVE EN NOUS LE NOM DU PÈRE !</a:t>
            </a:r>
          </a:p>
        </p:txBody>
      </p:sp>
    </p:spTree>
    <p:extLst>
      <p:ext uri="{BB962C8B-B14F-4D97-AF65-F5344CB8AC3E}">
        <p14:creationId xmlns:p14="http://schemas.microsoft.com/office/powerpoint/2010/main" val="2942962910"/>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148C926-4DBC-6399-8A36-50BEE71002DF}"/>
            </a:ext>
          </a:extLst>
        </p:cNvPr>
        <p:cNvGrpSpPr/>
        <p:nvPr/>
      </p:nvGrpSpPr>
      <p:grpSpPr>
        <a:xfrm>
          <a:off x="0" y="0"/>
          <a:ext cx="0" cy="0"/>
          <a:chOff x="0" y="0"/>
          <a:chExt cx="0" cy="0"/>
        </a:xfrm>
      </p:grpSpPr>
      <p:sp>
        <p:nvSpPr>
          <p:cNvPr id="4" name="ZoneTexte 3">
            <a:extLst>
              <a:ext uri="{FF2B5EF4-FFF2-40B4-BE49-F238E27FC236}">
                <a16:creationId xmlns:a16="http://schemas.microsoft.com/office/drawing/2014/main" id="{B0B36051-A69D-EF7D-8242-853B16CEDCEE}"/>
              </a:ext>
            </a:extLst>
          </p:cNvPr>
          <p:cNvSpPr txBox="1"/>
          <p:nvPr/>
        </p:nvSpPr>
        <p:spPr>
          <a:xfrm>
            <a:off x="182592" y="494914"/>
            <a:ext cx="11826815" cy="4154984"/>
          </a:xfrm>
          <a:prstGeom prst="rect">
            <a:avLst/>
          </a:prstGeom>
          <a:noFill/>
        </p:spPr>
        <p:txBody>
          <a:bodyPr wrap="square">
            <a:spAutoFit/>
          </a:bodyPr>
          <a:lstStyle/>
          <a:p>
            <a:endParaRPr lang="fr-FR" sz="4400" cap="small" dirty="0">
              <a:ln>
                <a:solidFill>
                  <a:schemeClr val="tx1"/>
                </a:solidFill>
              </a:ln>
              <a:latin typeface="Arial Black" panose="020B0A04020102020204" pitchFamily="34" charset="0"/>
            </a:endParaRPr>
          </a:p>
          <a:p>
            <a:r>
              <a:rPr lang="fr-FR" sz="4400" cap="small" dirty="0">
                <a:ln>
                  <a:solidFill>
                    <a:schemeClr val="tx1"/>
                  </a:solidFill>
                </a:ln>
                <a:latin typeface="Arial Black" panose="020B0A04020102020204" pitchFamily="34" charset="0"/>
              </a:rPr>
              <a:t>L'heure est venue de sortir du sommeil !</a:t>
            </a:r>
          </a:p>
          <a:p>
            <a:r>
              <a:rPr lang="fr-FR" sz="4400" cap="small" dirty="0">
                <a:ln>
                  <a:solidFill>
                    <a:schemeClr val="tx1"/>
                  </a:solidFill>
                </a:ln>
                <a:latin typeface="Arial Black" panose="020B0A04020102020204" pitchFamily="34" charset="0"/>
              </a:rPr>
              <a:t>Voici le temps de l'appel au désert !</a:t>
            </a:r>
          </a:p>
          <a:p>
            <a:r>
              <a:rPr lang="fr-FR" sz="4400" cap="small" dirty="0">
                <a:ln>
                  <a:solidFill>
                    <a:schemeClr val="tx1"/>
                  </a:solidFill>
                </a:ln>
                <a:latin typeface="Arial Black" panose="020B0A04020102020204" pitchFamily="34" charset="0"/>
              </a:rPr>
              <a:t>Allez où va le Fils de l'homme.</a:t>
            </a:r>
          </a:p>
          <a:p>
            <a:r>
              <a:rPr lang="fr-FR" sz="4400" cap="small" dirty="0">
                <a:ln>
                  <a:solidFill>
                    <a:schemeClr val="tx1"/>
                  </a:solidFill>
                </a:ln>
                <a:latin typeface="Arial Black" panose="020B0A04020102020204" pitchFamily="34" charset="0"/>
              </a:rPr>
              <a:t>La joie de Dieu sur lui repose. "</a:t>
            </a:r>
            <a:endParaRPr lang="fr-FR" sz="4400" i="1" cap="small" dirty="0">
              <a:ln>
                <a:solidFill>
                  <a:schemeClr val="tx1"/>
                </a:solidFill>
              </a:ln>
              <a:latin typeface="Arial Black" panose="020B0A04020102020204" pitchFamily="34" charset="0"/>
            </a:endParaRPr>
          </a:p>
        </p:txBody>
      </p:sp>
    </p:spTree>
    <p:extLst>
      <p:ext uri="{BB962C8B-B14F-4D97-AF65-F5344CB8AC3E}">
        <p14:creationId xmlns:p14="http://schemas.microsoft.com/office/powerpoint/2010/main" val="1160018588"/>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BA13A8B-9192-BA2B-6A08-E25D2B545DC6}"/>
            </a:ext>
          </a:extLst>
        </p:cNvPr>
        <p:cNvGrpSpPr/>
        <p:nvPr/>
      </p:nvGrpSpPr>
      <p:grpSpPr>
        <a:xfrm>
          <a:off x="0" y="0"/>
          <a:ext cx="0" cy="0"/>
          <a:chOff x="0" y="0"/>
          <a:chExt cx="0" cy="0"/>
        </a:xfrm>
      </p:grpSpPr>
      <p:sp>
        <p:nvSpPr>
          <p:cNvPr id="4" name="ZoneTexte 3">
            <a:extLst>
              <a:ext uri="{FF2B5EF4-FFF2-40B4-BE49-F238E27FC236}">
                <a16:creationId xmlns:a16="http://schemas.microsoft.com/office/drawing/2014/main" id="{1078C4B0-0FAC-94BC-6B7D-2DE3F4283D1D}"/>
              </a:ext>
            </a:extLst>
          </p:cNvPr>
          <p:cNvSpPr txBox="1"/>
          <p:nvPr/>
        </p:nvSpPr>
        <p:spPr>
          <a:xfrm>
            <a:off x="247140" y="-5417"/>
            <a:ext cx="11697720" cy="4154984"/>
          </a:xfrm>
          <a:prstGeom prst="rect">
            <a:avLst/>
          </a:prstGeom>
          <a:noFill/>
        </p:spPr>
        <p:txBody>
          <a:bodyPr wrap="square">
            <a:spAutoFit/>
          </a:bodyPr>
          <a:lstStyle/>
          <a:p>
            <a:endParaRPr lang="fr-FR" sz="4400" cap="small" dirty="0">
              <a:ln>
                <a:solidFill>
                  <a:schemeClr val="tx1"/>
                </a:solidFill>
              </a:ln>
              <a:latin typeface="Arial Black" panose="020B0A04020102020204" pitchFamily="34" charset="0"/>
            </a:endParaRPr>
          </a:p>
          <a:p>
            <a:r>
              <a:rPr lang="fr-FR" sz="4400" cap="small" dirty="0">
                <a:ln>
                  <a:solidFill>
                    <a:schemeClr val="tx1"/>
                  </a:solidFill>
                </a:ln>
                <a:latin typeface="Arial Black" panose="020B0A04020102020204" pitchFamily="34" charset="0"/>
              </a:rPr>
              <a:t>R/ VIVONS EN ENFANTS DE LUMIÈRE</a:t>
            </a:r>
          </a:p>
          <a:p>
            <a:r>
              <a:rPr lang="fr-FR" sz="4400" cap="small" dirty="0">
                <a:ln>
                  <a:solidFill>
                    <a:schemeClr val="tx1"/>
                  </a:solidFill>
                </a:ln>
                <a:latin typeface="Arial Black" panose="020B0A04020102020204" pitchFamily="34" charset="0"/>
              </a:rPr>
              <a:t>SUR LES CHEMINS OÙ L'ESPRIT NOUS CONDUIT :</a:t>
            </a:r>
          </a:p>
          <a:p>
            <a:r>
              <a:rPr lang="fr-FR" sz="4400" cap="small" dirty="0">
                <a:ln>
                  <a:solidFill>
                    <a:schemeClr val="tx1"/>
                  </a:solidFill>
                </a:ln>
                <a:latin typeface="Arial Black" panose="020B0A04020102020204" pitchFamily="34" charset="0"/>
              </a:rPr>
              <a:t>QUE VIVE EN NOUS LE NOM DU PÈRE !</a:t>
            </a:r>
          </a:p>
        </p:txBody>
      </p:sp>
    </p:spTree>
    <p:extLst>
      <p:ext uri="{BB962C8B-B14F-4D97-AF65-F5344CB8AC3E}">
        <p14:creationId xmlns:p14="http://schemas.microsoft.com/office/powerpoint/2010/main" val="266736332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4818" name="Picture 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688288" y="623036"/>
            <a:ext cx="2268537" cy="1998663"/>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34819" name="Rectangle 2"/>
          <p:cNvSpPr>
            <a:spLocks noChangeArrowheads="1"/>
          </p:cNvSpPr>
          <p:nvPr/>
        </p:nvSpPr>
        <p:spPr bwMode="auto">
          <a:xfrm>
            <a:off x="1524000" y="341313"/>
            <a:ext cx="9144000" cy="62103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a:buClr>
                <a:srgbClr val="000000"/>
              </a:buClr>
              <a:buSzPct val="100000"/>
              <a:buFont typeface="Times New Roman" panose="02020603050405020304" pitchFamily="18" charset="0"/>
              <a:buNone/>
            </a:pPr>
            <a:endParaRPr lang="fr-FR" altLang="fr-FR"/>
          </a:p>
        </p:txBody>
      </p:sp>
      <p:sp>
        <p:nvSpPr>
          <p:cNvPr id="34820" name="Text Box 3"/>
          <p:cNvSpPr txBox="1">
            <a:spLocks noChangeArrowheads="1"/>
          </p:cNvSpPr>
          <p:nvPr/>
        </p:nvSpPr>
        <p:spPr bwMode="auto">
          <a:xfrm>
            <a:off x="335360" y="620688"/>
            <a:ext cx="8229600" cy="17541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ctr"/>
          <a:lstStyle>
            <a:lvl1pPr>
              <a:spcBef>
                <a:spcPts val="8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3200">
                <a:solidFill>
                  <a:srgbClr val="000000"/>
                </a:solidFill>
                <a:latin typeface="Calibri" panose="020F0502020204030204" pitchFamily="34" charset="0"/>
                <a:ea typeface="Microsoft YaHei" panose="020B0503020204020204" pitchFamily="34" charset="-122"/>
              </a:defRPr>
            </a:lvl1pPr>
            <a:lvl2pPr>
              <a:spcBef>
                <a:spcPts val="7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000000"/>
                </a:solidFill>
                <a:latin typeface="Calibri" panose="020F0502020204030204" pitchFamily="34" charset="0"/>
                <a:ea typeface="Microsoft YaHei" panose="020B0503020204020204" pitchFamily="34" charset="-122"/>
              </a:defRPr>
            </a:lvl2pPr>
            <a:lvl3pPr>
              <a:spcBef>
                <a:spcPts val="6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Calibri" panose="020F0502020204030204" pitchFamily="34" charset="0"/>
                <a:ea typeface="Microsoft YaHei" panose="020B0503020204020204" pitchFamily="34" charset="-122"/>
              </a:defRPr>
            </a:lvl3pPr>
            <a:lvl4pPr>
              <a:spcBef>
                <a:spcPts val="5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Microsoft YaHei" panose="020B0503020204020204" pitchFamily="34" charset="-122"/>
              </a:defRPr>
            </a:lvl4pPr>
            <a:lvl5pPr>
              <a:spcBef>
                <a:spcPts val="5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Microsoft YaHei" panose="020B0503020204020204" pitchFamily="34" charset="-122"/>
              </a:defRPr>
            </a:lvl5pPr>
            <a:lvl6pPr marL="25146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Microsoft YaHei" panose="020B0503020204020204" pitchFamily="34" charset="-122"/>
              </a:defRPr>
            </a:lvl6pPr>
            <a:lvl7pPr marL="29718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Microsoft YaHei" panose="020B0503020204020204" pitchFamily="34" charset="-122"/>
              </a:defRPr>
            </a:lvl7pPr>
            <a:lvl8pPr marL="34290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Microsoft YaHei" panose="020B0503020204020204" pitchFamily="34" charset="-122"/>
              </a:defRPr>
            </a:lvl8pPr>
            <a:lvl9pPr marL="38862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Microsoft YaHei" panose="020B0503020204020204" pitchFamily="34" charset="-122"/>
              </a:defRPr>
            </a:lvl9pPr>
          </a:lstStyle>
          <a:p>
            <a:pPr>
              <a:spcBef>
                <a:spcPct val="0"/>
              </a:spcBef>
              <a:buClrTx/>
              <a:buFontTx/>
              <a:buNone/>
            </a:pPr>
            <a:r>
              <a:rPr lang="fr-FR" altLang="fr-FR" sz="4000" dirty="0">
                <a:solidFill>
                  <a:schemeClr val="tx1"/>
                </a:solidFill>
                <a:latin typeface="Arial" panose="020B0604020202020204" pitchFamily="34" charset="0"/>
              </a:rPr>
              <a:t>Liturgie de la Parole de Dieu</a:t>
            </a:r>
          </a:p>
          <a:p>
            <a:pPr>
              <a:spcBef>
                <a:spcPct val="0"/>
              </a:spcBef>
              <a:buClrTx/>
              <a:buFontTx/>
              <a:buNone/>
            </a:pPr>
            <a:r>
              <a:rPr lang="fr-FR" altLang="fr-FR" sz="4000" dirty="0">
                <a:solidFill>
                  <a:schemeClr val="tx1"/>
                </a:solidFill>
                <a:latin typeface="Arial" panose="020B0604020202020204" pitchFamily="34" charset="0"/>
              </a:rPr>
              <a:t>				- 1</a:t>
            </a:r>
            <a:r>
              <a:rPr lang="fr-FR" altLang="fr-FR" sz="4000" baseline="30000" dirty="0">
                <a:solidFill>
                  <a:schemeClr val="tx1"/>
                </a:solidFill>
                <a:latin typeface="Arial" panose="020B0604020202020204" pitchFamily="34" charset="0"/>
              </a:rPr>
              <a:t>e</a:t>
            </a:r>
            <a:r>
              <a:rPr lang="fr-FR" altLang="fr-FR" sz="4000" dirty="0">
                <a:solidFill>
                  <a:schemeClr val="tx1"/>
                </a:solidFill>
                <a:latin typeface="Arial" panose="020B0604020202020204" pitchFamily="34" charset="0"/>
              </a:rPr>
              <a:t> lecture  - </a:t>
            </a:r>
          </a:p>
        </p:txBody>
      </p:sp>
      <p:sp>
        <p:nvSpPr>
          <p:cNvPr id="34821" name="Text Box 4"/>
          <p:cNvSpPr txBox="1">
            <a:spLocks noChangeArrowheads="1"/>
          </p:cNvSpPr>
          <p:nvPr/>
        </p:nvSpPr>
        <p:spPr bwMode="auto">
          <a:xfrm>
            <a:off x="-456728" y="2924944"/>
            <a:ext cx="12191999" cy="3255816"/>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lstStyle>
            <a:lvl1pPr marL="354013">
              <a:spcBef>
                <a:spcPts val="800"/>
              </a:spcBef>
              <a:buClr>
                <a:srgbClr val="000000"/>
              </a:buClr>
              <a:buSzPct val="100000"/>
              <a:buFont typeface="Times New Roman" panose="02020603050405020304" pitchFamily="18" charset="0"/>
              <a:tabLst>
                <a:tab pos="354013" algn="l"/>
                <a:tab pos="801688" algn="l"/>
                <a:tab pos="1250950" algn="l"/>
                <a:tab pos="1700213" algn="l"/>
                <a:tab pos="2149475" algn="l"/>
                <a:tab pos="2598738" algn="l"/>
                <a:tab pos="3048000" algn="l"/>
                <a:tab pos="3497263" algn="l"/>
                <a:tab pos="3946525" algn="l"/>
                <a:tab pos="4395788" algn="l"/>
                <a:tab pos="4845050" algn="l"/>
                <a:tab pos="5294313" algn="l"/>
                <a:tab pos="5743575" algn="l"/>
                <a:tab pos="6192838" algn="l"/>
                <a:tab pos="6642100" algn="l"/>
                <a:tab pos="7091363" algn="l"/>
                <a:tab pos="7540625" algn="l"/>
                <a:tab pos="7989888" algn="l"/>
                <a:tab pos="8439150" algn="l"/>
                <a:tab pos="8888413" algn="l"/>
                <a:tab pos="9337675" algn="l"/>
              </a:tabLst>
              <a:defRPr sz="3200">
                <a:solidFill>
                  <a:srgbClr val="000000"/>
                </a:solidFill>
                <a:latin typeface="Calibri" panose="020F0502020204030204" pitchFamily="34" charset="0"/>
                <a:ea typeface="Microsoft YaHei" panose="020B0503020204020204" pitchFamily="34" charset="-122"/>
              </a:defRPr>
            </a:lvl1pPr>
            <a:lvl2pPr>
              <a:spcBef>
                <a:spcPts val="700"/>
              </a:spcBef>
              <a:buClr>
                <a:srgbClr val="000000"/>
              </a:buClr>
              <a:buSzPct val="100000"/>
              <a:buFont typeface="Times New Roman" panose="02020603050405020304" pitchFamily="18" charset="0"/>
              <a:tabLst>
                <a:tab pos="354013" algn="l"/>
                <a:tab pos="801688" algn="l"/>
                <a:tab pos="1250950" algn="l"/>
                <a:tab pos="1700213" algn="l"/>
                <a:tab pos="2149475" algn="l"/>
                <a:tab pos="2598738" algn="l"/>
                <a:tab pos="3048000" algn="l"/>
                <a:tab pos="3497263" algn="l"/>
                <a:tab pos="3946525" algn="l"/>
                <a:tab pos="4395788" algn="l"/>
                <a:tab pos="4845050" algn="l"/>
                <a:tab pos="5294313" algn="l"/>
                <a:tab pos="5743575" algn="l"/>
                <a:tab pos="6192838" algn="l"/>
                <a:tab pos="6642100" algn="l"/>
                <a:tab pos="7091363" algn="l"/>
                <a:tab pos="7540625" algn="l"/>
                <a:tab pos="7989888" algn="l"/>
                <a:tab pos="8439150" algn="l"/>
                <a:tab pos="8888413" algn="l"/>
                <a:tab pos="9337675" algn="l"/>
              </a:tabLst>
              <a:defRPr sz="2800">
                <a:solidFill>
                  <a:srgbClr val="000000"/>
                </a:solidFill>
                <a:latin typeface="Calibri" panose="020F0502020204030204" pitchFamily="34" charset="0"/>
                <a:ea typeface="Microsoft YaHei" panose="020B0503020204020204" pitchFamily="34" charset="-122"/>
              </a:defRPr>
            </a:lvl2pPr>
            <a:lvl3pPr>
              <a:spcBef>
                <a:spcPts val="600"/>
              </a:spcBef>
              <a:buClr>
                <a:srgbClr val="000000"/>
              </a:buClr>
              <a:buSzPct val="100000"/>
              <a:buFont typeface="Times New Roman" panose="02020603050405020304" pitchFamily="18" charset="0"/>
              <a:tabLst>
                <a:tab pos="354013" algn="l"/>
                <a:tab pos="801688" algn="l"/>
                <a:tab pos="1250950" algn="l"/>
                <a:tab pos="1700213" algn="l"/>
                <a:tab pos="2149475" algn="l"/>
                <a:tab pos="2598738" algn="l"/>
                <a:tab pos="3048000" algn="l"/>
                <a:tab pos="3497263" algn="l"/>
                <a:tab pos="3946525" algn="l"/>
                <a:tab pos="4395788" algn="l"/>
                <a:tab pos="4845050" algn="l"/>
                <a:tab pos="5294313" algn="l"/>
                <a:tab pos="5743575" algn="l"/>
                <a:tab pos="6192838" algn="l"/>
                <a:tab pos="6642100" algn="l"/>
                <a:tab pos="7091363" algn="l"/>
                <a:tab pos="7540625" algn="l"/>
                <a:tab pos="7989888" algn="l"/>
                <a:tab pos="8439150" algn="l"/>
                <a:tab pos="8888413" algn="l"/>
                <a:tab pos="9337675" algn="l"/>
              </a:tabLst>
              <a:defRPr sz="2400">
                <a:solidFill>
                  <a:srgbClr val="000000"/>
                </a:solidFill>
                <a:latin typeface="Calibri" panose="020F0502020204030204" pitchFamily="34" charset="0"/>
                <a:ea typeface="Microsoft YaHei" panose="020B0503020204020204" pitchFamily="34" charset="-122"/>
              </a:defRPr>
            </a:lvl3pPr>
            <a:lvl4pPr>
              <a:spcBef>
                <a:spcPts val="500"/>
              </a:spcBef>
              <a:buClr>
                <a:srgbClr val="000000"/>
              </a:buClr>
              <a:buSzPct val="100000"/>
              <a:buFont typeface="Times New Roman" panose="02020603050405020304" pitchFamily="18" charset="0"/>
              <a:tabLst>
                <a:tab pos="354013" algn="l"/>
                <a:tab pos="801688" algn="l"/>
                <a:tab pos="1250950" algn="l"/>
                <a:tab pos="1700213" algn="l"/>
                <a:tab pos="2149475" algn="l"/>
                <a:tab pos="2598738" algn="l"/>
                <a:tab pos="3048000" algn="l"/>
                <a:tab pos="3497263" algn="l"/>
                <a:tab pos="3946525" algn="l"/>
                <a:tab pos="4395788" algn="l"/>
                <a:tab pos="4845050" algn="l"/>
                <a:tab pos="5294313" algn="l"/>
                <a:tab pos="5743575" algn="l"/>
                <a:tab pos="6192838" algn="l"/>
                <a:tab pos="6642100" algn="l"/>
                <a:tab pos="7091363" algn="l"/>
                <a:tab pos="7540625" algn="l"/>
                <a:tab pos="7989888" algn="l"/>
                <a:tab pos="8439150" algn="l"/>
                <a:tab pos="8888413" algn="l"/>
                <a:tab pos="9337675" algn="l"/>
              </a:tabLst>
              <a:defRPr sz="2000">
                <a:solidFill>
                  <a:srgbClr val="000000"/>
                </a:solidFill>
                <a:latin typeface="Calibri" panose="020F0502020204030204" pitchFamily="34" charset="0"/>
                <a:ea typeface="Microsoft YaHei" panose="020B0503020204020204" pitchFamily="34" charset="-122"/>
              </a:defRPr>
            </a:lvl4pPr>
            <a:lvl5pPr>
              <a:spcBef>
                <a:spcPts val="500"/>
              </a:spcBef>
              <a:buClr>
                <a:srgbClr val="000000"/>
              </a:buClr>
              <a:buSzPct val="100000"/>
              <a:buFont typeface="Times New Roman" panose="02020603050405020304" pitchFamily="18" charset="0"/>
              <a:tabLst>
                <a:tab pos="354013" algn="l"/>
                <a:tab pos="801688" algn="l"/>
                <a:tab pos="1250950" algn="l"/>
                <a:tab pos="1700213" algn="l"/>
                <a:tab pos="2149475" algn="l"/>
                <a:tab pos="2598738" algn="l"/>
                <a:tab pos="3048000" algn="l"/>
                <a:tab pos="3497263" algn="l"/>
                <a:tab pos="3946525" algn="l"/>
                <a:tab pos="4395788" algn="l"/>
                <a:tab pos="4845050" algn="l"/>
                <a:tab pos="5294313" algn="l"/>
                <a:tab pos="5743575" algn="l"/>
                <a:tab pos="6192838" algn="l"/>
                <a:tab pos="6642100" algn="l"/>
                <a:tab pos="7091363" algn="l"/>
                <a:tab pos="7540625" algn="l"/>
                <a:tab pos="7989888" algn="l"/>
                <a:tab pos="8439150" algn="l"/>
                <a:tab pos="8888413" algn="l"/>
                <a:tab pos="9337675" algn="l"/>
              </a:tabLst>
              <a:defRPr sz="2000">
                <a:solidFill>
                  <a:srgbClr val="000000"/>
                </a:solidFill>
                <a:latin typeface="Calibri" panose="020F0502020204030204" pitchFamily="34" charset="0"/>
                <a:ea typeface="Microsoft YaHei" panose="020B0503020204020204" pitchFamily="34" charset="-122"/>
              </a:defRPr>
            </a:lvl5pPr>
            <a:lvl6pPr marL="2514600" indent="-228600" defTabSz="449263" eaLnBrk="0" fontAlgn="base" hangingPunct="0">
              <a:spcBef>
                <a:spcPts val="500"/>
              </a:spcBef>
              <a:spcAft>
                <a:spcPct val="0"/>
              </a:spcAft>
              <a:buClr>
                <a:srgbClr val="000000"/>
              </a:buClr>
              <a:buSzPct val="100000"/>
              <a:buFont typeface="Times New Roman" panose="02020603050405020304" pitchFamily="18" charset="0"/>
              <a:tabLst>
                <a:tab pos="354013" algn="l"/>
                <a:tab pos="801688" algn="l"/>
                <a:tab pos="1250950" algn="l"/>
                <a:tab pos="1700213" algn="l"/>
                <a:tab pos="2149475" algn="l"/>
                <a:tab pos="2598738" algn="l"/>
                <a:tab pos="3048000" algn="l"/>
                <a:tab pos="3497263" algn="l"/>
                <a:tab pos="3946525" algn="l"/>
                <a:tab pos="4395788" algn="l"/>
                <a:tab pos="4845050" algn="l"/>
                <a:tab pos="5294313" algn="l"/>
                <a:tab pos="5743575" algn="l"/>
                <a:tab pos="6192838" algn="l"/>
                <a:tab pos="6642100" algn="l"/>
                <a:tab pos="7091363" algn="l"/>
                <a:tab pos="7540625" algn="l"/>
                <a:tab pos="7989888" algn="l"/>
                <a:tab pos="8439150" algn="l"/>
                <a:tab pos="8888413" algn="l"/>
                <a:tab pos="9337675" algn="l"/>
              </a:tabLst>
              <a:defRPr sz="2000">
                <a:solidFill>
                  <a:srgbClr val="000000"/>
                </a:solidFill>
                <a:latin typeface="Calibri" panose="020F0502020204030204" pitchFamily="34" charset="0"/>
                <a:ea typeface="Microsoft YaHei" panose="020B0503020204020204" pitchFamily="34" charset="-122"/>
              </a:defRPr>
            </a:lvl6pPr>
            <a:lvl7pPr marL="2971800" indent="-228600" defTabSz="449263" eaLnBrk="0" fontAlgn="base" hangingPunct="0">
              <a:spcBef>
                <a:spcPts val="500"/>
              </a:spcBef>
              <a:spcAft>
                <a:spcPct val="0"/>
              </a:spcAft>
              <a:buClr>
                <a:srgbClr val="000000"/>
              </a:buClr>
              <a:buSzPct val="100000"/>
              <a:buFont typeface="Times New Roman" panose="02020603050405020304" pitchFamily="18" charset="0"/>
              <a:tabLst>
                <a:tab pos="354013" algn="l"/>
                <a:tab pos="801688" algn="l"/>
                <a:tab pos="1250950" algn="l"/>
                <a:tab pos="1700213" algn="l"/>
                <a:tab pos="2149475" algn="l"/>
                <a:tab pos="2598738" algn="l"/>
                <a:tab pos="3048000" algn="l"/>
                <a:tab pos="3497263" algn="l"/>
                <a:tab pos="3946525" algn="l"/>
                <a:tab pos="4395788" algn="l"/>
                <a:tab pos="4845050" algn="l"/>
                <a:tab pos="5294313" algn="l"/>
                <a:tab pos="5743575" algn="l"/>
                <a:tab pos="6192838" algn="l"/>
                <a:tab pos="6642100" algn="l"/>
                <a:tab pos="7091363" algn="l"/>
                <a:tab pos="7540625" algn="l"/>
                <a:tab pos="7989888" algn="l"/>
                <a:tab pos="8439150" algn="l"/>
                <a:tab pos="8888413" algn="l"/>
                <a:tab pos="9337675" algn="l"/>
              </a:tabLst>
              <a:defRPr sz="2000">
                <a:solidFill>
                  <a:srgbClr val="000000"/>
                </a:solidFill>
                <a:latin typeface="Calibri" panose="020F0502020204030204" pitchFamily="34" charset="0"/>
                <a:ea typeface="Microsoft YaHei" panose="020B0503020204020204" pitchFamily="34" charset="-122"/>
              </a:defRPr>
            </a:lvl7pPr>
            <a:lvl8pPr marL="3429000" indent="-228600" defTabSz="449263" eaLnBrk="0" fontAlgn="base" hangingPunct="0">
              <a:spcBef>
                <a:spcPts val="500"/>
              </a:spcBef>
              <a:spcAft>
                <a:spcPct val="0"/>
              </a:spcAft>
              <a:buClr>
                <a:srgbClr val="000000"/>
              </a:buClr>
              <a:buSzPct val="100000"/>
              <a:buFont typeface="Times New Roman" panose="02020603050405020304" pitchFamily="18" charset="0"/>
              <a:tabLst>
                <a:tab pos="354013" algn="l"/>
                <a:tab pos="801688" algn="l"/>
                <a:tab pos="1250950" algn="l"/>
                <a:tab pos="1700213" algn="l"/>
                <a:tab pos="2149475" algn="l"/>
                <a:tab pos="2598738" algn="l"/>
                <a:tab pos="3048000" algn="l"/>
                <a:tab pos="3497263" algn="l"/>
                <a:tab pos="3946525" algn="l"/>
                <a:tab pos="4395788" algn="l"/>
                <a:tab pos="4845050" algn="l"/>
                <a:tab pos="5294313" algn="l"/>
                <a:tab pos="5743575" algn="l"/>
                <a:tab pos="6192838" algn="l"/>
                <a:tab pos="6642100" algn="l"/>
                <a:tab pos="7091363" algn="l"/>
                <a:tab pos="7540625" algn="l"/>
                <a:tab pos="7989888" algn="l"/>
                <a:tab pos="8439150" algn="l"/>
                <a:tab pos="8888413" algn="l"/>
                <a:tab pos="9337675" algn="l"/>
              </a:tabLst>
              <a:defRPr sz="2000">
                <a:solidFill>
                  <a:srgbClr val="000000"/>
                </a:solidFill>
                <a:latin typeface="Calibri" panose="020F0502020204030204" pitchFamily="34" charset="0"/>
                <a:ea typeface="Microsoft YaHei" panose="020B0503020204020204" pitchFamily="34" charset="-122"/>
              </a:defRPr>
            </a:lvl8pPr>
            <a:lvl9pPr marL="3886200" indent="-228600" defTabSz="449263" eaLnBrk="0" fontAlgn="base" hangingPunct="0">
              <a:spcBef>
                <a:spcPts val="500"/>
              </a:spcBef>
              <a:spcAft>
                <a:spcPct val="0"/>
              </a:spcAft>
              <a:buClr>
                <a:srgbClr val="000000"/>
              </a:buClr>
              <a:buSzPct val="100000"/>
              <a:buFont typeface="Times New Roman" panose="02020603050405020304" pitchFamily="18" charset="0"/>
              <a:tabLst>
                <a:tab pos="354013" algn="l"/>
                <a:tab pos="801688" algn="l"/>
                <a:tab pos="1250950" algn="l"/>
                <a:tab pos="1700213" algn="l"/>
                <a:tab pos="2149475" algn="l"/>
                <a:tab pos="2598738" algn="l"/>
                <a:tab pos="3048000" algn="l"/>
                <a:tab pos="3497263" algn="l"/>
                <a:tab pos="3946525" algn="l"/>
                <a:tab pos="4395788" algn="l"/>
                <a:tab pos="4845050" algn="l"/>
                <a:tab pos="5294313" algn="l"/>
                <a:tab pos="5743575" algn="l"/>
                <a:tab pos="6192838" algn="l"/>
                <a:tab pos="6642100" algn="l"/>
                <a:tab pos="7091363" algn="l"/>
                <a:tab pos="7540625" algn="l"/>
                <a:tab pos="7989888" algn="l"/>
                <a:tab pos="8439150" algn="l"/>
                <a:tab pos="8888413" algn="l"/>
                <a:tab pos="9337675" algn="l"/>
              </a:tabLst>
              <a:defRPr sz="2000">
                <a:solidFill>
                  <a:srgbClr val="000000"/>
                </a:solidFill>
                <a:latin typeface="Calibri" panose="020F0502020204030204" pitchFamily="34" charset="0"/>
                <a:ea typeface="Microsoft YaHei" panose="020B0503020204020204" pitchFamily="34" charset="-122"/>
              </a:defRPr>
            </a:lvl9pPr>
          </a:lstStyle>
          <a:p>
            <a:pPr algn="ctr">
              <a:spcBef>
                <a:spcPts val="700"/>
              </a:spcBef>
              <a:buClrTx/>
            </a:pPr>
            <a:endParaRPr lang="fr-FR" altLang="fr-FR" sz="3600" dirty="0">
              <a:solidFill>
                <a:schemeClr val="tx1"/>
              </a:solidFill>
              <a:cs typeface="Arial" panose="020B0604020202020204" pitchFamily="34" charset="0"/>
            </a:endParaRPr>
          </a:p>
          <a:p>
            <a:pPr algn="ctr"/>
            <a:r>
              <a:rPr lang="fr-FR" sz="3600" b="1" dirty="0">
                <a:solidFill>
                  <a:schemeClr val="tx1"/>
                </a:solidFill>
                <a:latin typeface="Arial Black" panose="020B0A04020102020204" pitchFamily="34" charset="0"/>
              </a:rPr>
              <a:t>« Revenez à moi de tout votre cœur  » </a:t>
            </a:r>
            <a:br>
              <a:rPr lang="fr-FR" sz="4000" b="1" dirty="0">
                <a:solidFill>
                  <a:schemeClr val="tx1"/>
                </a:solidFill>
                <a:latin typeface="Arial Black" panose="020B0A04020102020204" pitchFamily="34" charset="0"/>
              </a:rPr>
            </a:br>
            <a:endParaRPr lang="fr-FR" sz="4000" b="1" dirty="0">
              <a:solidFill>
                <a:schemeClr val="tx1"/>
              </a:solidFill>
              <a:latin typeface="Arial Black" panose="020B0A04020102020204" pitchFamily="34" charset="0"/>
            </a:endParaRPr>
          </a:p>
          <a:p>
            <a:pPr algn="ctr"/>
            <a:r>
              <a:rPr lang="fr-FR" dirty="0">
                <a:solidFill>
                  <a:schemeClr val="tx1"/>
                </a:solidFill>
              </a:rPr>
              <a:t>(Joël 2, 12-18)</a:t>
            </a:r>
          </a:p>
          <a:p>
            <a:pPr algn="ctr"/>
            <a:br>
              <a:rPr lang="fr-FR" sz="4000" b="1" dirty="0">
                <a:solidFill>
                  <a:schemeClr val="tx1"/>
                </a:solidFill>
                <a:latin typeface="Arial Black" panose="020B0A04020102020204" pitchFamily="34" charset="0"/>
              </a:rPr>
            </a:br>
            <a:endParaRPr lang="fr-FR" altLang="fr-FR" sz="3600" dirty="0">
              <a:solidFill>
                <a:schemeClr val="tx1"/>
              </a:solidFill>
              <a:latin typeface="Arial Black" panose="020B0A04020102020204" pitchFamily="34" charset="0"/>
            </a:endParaRPr>
          </a:p>
        </p:txBody>
      </p:sp>
    </p:spTree>
    <p:extLst>
      <p:ext uri="{BB962C8B-B14F-4D97-AF65-F5344CB8AC3E}">
        <p14:creationId xmlns:p14="http://schemas.microsoft.com/office/powerpoint/2010/main" val="2273029248"/>
      </p:ext>
    </p:extLst>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C590B4-DFAF-57AC-AE13-D6F7BF7DA70F}"/>
            </a:ext>
          </a:extLst>
        </p:cNvPr>
        <p:cNvGrpSpPr/>
        <p:nvPr/>
      </p:nvGrpSpPr>
      <p:grpSpPr>
        <a:xfrm>
          <a:off x="0" y="0"/>
          <a:ext cx="0" cy="0"/>
          <a:chOff x="0" y="0"/>
          <a:chExt cx="0" cy="0"/>
        </a:xfrm>
      </p:grpSpPr>
    </p:spTree>
    <p:extLst>
      <p:ext uri="{BB962C8B-B14F-4D97-AF65-F5344CB8AC3E}">
        <p14:creationId xmlns:p14="http://schemas.microsoft.com/office/powerpoint/2010/main" val="221108942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a:extLst>
              <a:ext uri="{FF2B5EF4-FFF2-40B4-BE49-F238E27FC236}">
                <a16:creationId xmlns:a16="http://schemas.microsoft.com/office/drawing/2014/main" id="{B49063A5-78AA-4121-A6E8-2519A347FBF7}"/>
              </a:ext>
            </a:extLst>
          </p:cNvPr>
          <p:cNvSpPr txBox="1"/>
          <p:nvPr/>
        </p:nvSpPr>
        <p:spPr>
          <a:xfrm>
            <a:off x="370193" y="504486"/>
            <a:ext cx="11637777" cy="2923877"/>
          </a:xfrm>
          <a:prstGeom prst="rect">
            <a:avLst/>
          </a:prstGeom>
          <a:noFill/>
        </p:spPr>
        <p:txBody>
          <a:bodyPr wrap="square">
            <a:spAutoFit/>
          </a:bodyPr>
          <a:lstStyle/>
          <a:p>
            <a:r>
              <a:rPr lang="fr-FR" sz="4000" u="sng" dirty="0">
                <a:ln>
                  <a:solidFill>
                    <a:schemeClr val="tx1"/>
                  </a:solidFill>
                </a:ln>
                <a:effectLst/>
                <a:latin typeface="Arial Black" panose="020B0A04020102020204" pitchFamily="34" charset="0"/>
                <a:ea typeface="Calibri" panose="020F0502020204030204" pitchFamily="34" charset="0"/>
                <a:cs typeface="Times New Roman" panose="02020603050405020304" pitchFamily="18" charset="0"/>
              </a:rPr>
              <a:t>Psaume 50 :</a:t>
            </a:r>
          </a:p>
          <a:p>
            <a:endParaRPr lang="fr-FR" sz="4800" dirty="0">
              <a:ln>
                <a:solidFill>
                  <a:schemeClr val="tx1"/>
                </a:solidFill>
              </a:ln>
              <a:effectLst/>
              <a:latin typeface="Arial Black" panose="020B0A04020102020204" pitchFamily="34" charset="0"/>
              <a:ea typeface="Calibri" panose="020F0502020204030204" pitchFamily="34" charset="0"/>
              <a:cs typeface="Times New Roman" panose="02020603050405020304" pitchFamily="18" charset="0"/>
            </a:endParaRPr>
          </a:p>
          <a:p>
            <a:r>
              <a:rPr lang="fr-FR" sz="4800" dirty="0">
                <a:ln>
                  <a:solidFill>
                    <a:schemeClr val="tx1"/>
                  </a:solidFill>
                </a:ln>
                <a:effectLst/>
                <a:latin typeface="Arial Black" panose="020B0A04020102020204" pitchFamily="34" charset="0"/>
                <a:ea typeface="Calibri" panose="020F0502020204030204" pitchFamily="34" charset="0"/>
                <a:cs typeface="Times New Roman" panose="02020603050405020304" pitchFamily="18" charset="0"/>
              </a:rPr>
              <a:t>Pitié, Seigneur, car nous avons péché !</a:t>
            </a:r>
          </a:p>
        </p:txBody>
      </p:sp>
    </p:spTree>
    <p:extLst>
      <p:ext uri="{BB962C8B-B14F-4D97-AF65-F5344CB8AC3E}">
        <p14:creationId xmlns:p14="http://schemas.microsoft.com/office/powerpoint/2010/main" val="341332050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784021563"/>
      </p:ext>
    </p:extLst>
  </p:cSld>
  <p:clrMapOvr>
    <a:masterClrMapping/>
  </p:clrMapOvr>
</p:sld>
</file>

<file path=ppt/theme/theme1.xml><?xml version="1.0" encoding="utf-8"?>
<a:theme xmlns:a="http://schemas.openxmlformats.org/drawingml/2006/main" name="Office Theme">
  <a:themeElements>
    <a:clrScheme name="Thème 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Thème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hème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F46216B-77A9-411A-B9D3-5023FCB70208}"/>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2216</TotalTime>
  <Words>1587</Words>
  <Application>Microsoft Office PowerPoint</Application>
  <PresentationFormat>Grand écran</PresentationFormat>
  <Paragraphs>276</Paragraphs>
  <Slides>54</Slides>
  <Notes>12</Notes>
  <HiddenSlides>0</HiddenSlides>
  <MMClips>0</MMClips>
  <ScaleCrop>false</ScaleCrop>
  <HeadingPairs>
    <vt:vector size="6" baseType="variant">
      <vt:variant>
        <vt:lpstr>Polices utilisées</vt:lpstr>
      </vt:variant>
      <vt:variant>
        <vt:i4>5</vt:i4>
      </vt:variant>
      <vt:variant>
        <vt:lpstr>Thème</vt:lpstr>
      </vt:variant>
      <vt:variant>
        <vt:i4>1</vt:i4>
      </vt:variant>
      <vt:variant>
        <vt:lpstr>Titres des diapositives</vt:lpstr>
      </vt:variant>
      <vt:variant>
        <vt:i4>54</vt:i4>
      </vt:variant>
    </vt:vector>
  </HeadingPairs>
  <TitlesOfParts>
    <vt:vector size="60" baseType="lpstr">
      <vt:lpstr>Arial</vt:lpstr>
      <vt:lpstr>Arial Black</vt:lpstr>
      <vt:lpstr>Calibri</vt:lpstr>
      <vt:lpstr>Calibri Light</vt:lpstr>
      <vt:lpstr>Times New Roman</vt:lpstr>
      <vt:lpstr>Office Theme</vt:lpstr>
      <vt:lpstr>           Mercredi 18 Février 2026.   Mercredi des Cendres à 10H30 avec les enfants du KT.  </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3ème Dimanche de l’Avent.  11 et 12 Décembre 2021</dc:title>
  <dc:creator>Christine PENIN</dc:creator>
  <cp:lastModifiedBy>Christine PENIN</cp:lastModifiedBy>
  <cp:revision>79</cp:revision>
  <dcterms:created xsi:type="dcterms:W3CDTF">2021-12-05T15:05:26Z</dcterms:created>
  <dcterms:modified xsi:type="dcterms:W3CDTF">2026-01-27T14:17:03Z</dcterms:modified>
</cp:coreProperties>
</file>