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455" r:id="rId3"/>
    <p:sldId id="551" r:id="rId4"/>
    <p:sldId id="552" r:id="rId5"/>
    <p:sldId id="553" r:id="rId6"/>
    <p:sldId id="560" r:id="rId7"/>
    <p:sldId id="293" r:id="rId8"/>
    <p:sldId id="454" r:id="rId9"/>
    <p:sldId id="521" r:id="rId10"/>
    <p:sldId id="547" r:id="rId11"/>
    <p:sldId id="548" r:id="rId12"/>
    <p:sldId id="549" r:id="rId13"/>
    <p:sldId id="567" r:id="rId14"/>
    <p:sldId id="554" r:id="rId15"/>
    <p:sldId id="555" r:id="rId16"/>
    <p:sldId id="556" r:id="rId17"/>
    <p:sldId id="561" r:id="rId18"/>
    <p:sldId id="562" r:id="rId19"/>
    <p:sldId id="563" r:id="rId20"/>
    <p:sldId id="564" r:id="rId21"/>
    <p:sldId id="565" r:id="rId22"/>
    <p:sldId id="566" r:id="rId23"/>
    <p:sldId id="359" r:id="rId24"/>
    <p:sldId id="557" r:id="rId25"/>
    <p:sldId id="350" r:id="rId26"/>
    <p:sldId id="513" r:id="rId27"/>
    <p:sldId id="514" r:id="rId28"/>
    <p:sldId id="558" r:id="rId29"/>
    <p:sldId id="352" r:id="rId30"/>
    <p:sldId id="272" r:id="rId31"/>
    <p:sldId id="515" r:id="rId32"/>
    <p:sldId id="528" r:id="rId33"/>
    <p:sldId id="529" r:id="rId34"/>
    <p:sldId id="530" r:id="rId35"/>
    <p:sldId id="531" r:id="rId36"/>
    <p:sldId id="532" r:id="rId37"/>
    <p:sldId id="314" r:id="rId38"/>
    <p:sldId id="533" r:id="rId39"/>
    <p:sldId id="545" r:id="rId40"/>
    <p:sldId id="535" r:id="rId41"/>
    <p:sldId id="559" r:id="rId4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ine PENIN" initials="CP" lastIdx="1" clrIdx="0">
    <p:extLst>
      <p:ext uri="{19B8F6BF-5375-455C-9EA6-DF929625EA0E}">
        <p15:presenceInfo xmlns:p15="http://schemas.microsoft.com/office/powerpoint/2012/main" userId="80b07815ccff064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8D40CD2B-700C-45FB-965D-DEADA9261330}" type="datetimeFigureOut">
              <a:rPr lang="fr-FR" smtClean="0"/>
              <a:t>16/01/2026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3761454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40CD2B-700C-45FB-965D-DEADA9261330}" type="datetimeFigureOut">
              <a:rPr lang="fr-FR" smtClean="0"/>
              <a:t>16/01/2026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588771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40CD2B-700C-45FB-965D-DEADA9261330}" type="datetimeFigureOut">
              <a:rPr lang="fr-FR" smtClean="0"/>
              <a:t>16/01/2026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88967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40CD2B-700C-45FB-965D-DEADA9261330}" type="datetimeFigureOut">
              <a:rPr lang="fr-FR" smtClean="0"/>
              <a:t>16/01/2026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1388365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D40CD2B-700C-45FB-965D-DEADA9261330}" type="datetimeFigureOut">
              <a:rPr lang="fr-FR" smtClean="0"/>
              <a:t>16/01/2026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2036430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D40CD2B-700C-45FB-965D-DEADA9261330}" type="datetimeFigureOut">
              <a:rPr lang="fr-FR" smtClean="0"/>
              <a:t>16/01/2026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717316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D40CD2B-700C-45FB-965D-DEADA9261330}" type="datetimeFigureOut">
              <a:rPr lang="fr-FR" smtClean="0"/>
              <a:t>16/01/2026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1794753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D40CD2B-700C-45FB-965D-DEADA9261330}" type="datetimeFigureOut">
              <a:rPr lang="fr-FR" smtClean="0"/>
              <a:t>16/01/2026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3039650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40CD2B-700C-45FB-965D-DEADA9261330}" type="datetimeFigureOut">
              <a:rPr lang="fr-FR" smtClean="0"/>
              <a:t>16/01/2026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2955558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D40CD2B-700C-45FB-965D-DEADA9261330}" type="datetimeFigureOut">
              <a:rPr lang="fr-FR" smtClean="0"/>
              <a:t>16/01/2026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3180252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D40CD2B-700C-45FB-965D-DEADA9261330}" type="datetimeFigureOut">
              <a:rPr lang="fr-FR" smtClean="0"/>
              <a:t>16/01/2026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900220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40CD2B-700C-45FB-965D-DEADA9261330}" type="datetimeFigureOut">
              <a:rPr lang="fr-FR" smtClean="0"/>
              <a:t>16/01/2026</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12BE86-F792-448C-994C-14CF28E4C884}" type="slidenum">
              <a:rPr lang="fr-FR" smtClean="0"/>
              <a:t>‹N°›</a:t>
            </a:fld>
            <a:endParaRPr lang="fr-FR"/>
          </a:p>
        </p:txBody>
      </p:sp>
    </p:spTree>
    <p:extLst>
      <p:ext uri="{BB962C8B-B14F-4D97-AF65-F5344CB8AC3E}">
        <p14:creationId xmlns:p14="http://schemas.microsoft.com/office/powerpoint/2010/main" val="342887670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964488-F5FE-4654-900E-38BFD567F6E2}"/>
              </a:ext>
            </a:extLst>
          </p:cNvPr>
          <p:cNvSpPr>
            <a:spLocks noGrp="1"/>
          </p:cNvSpPr>
          <p:nvPr>
            <p:ph type="title"/>
          </p:nvPr>
        </p:nvSpPr>
        <p:spPr>
          <a:xfrm>
            <a:off x="5986732" y="179416"/>
            <a:ext cx="5883215" cy="6523309"/>
          </a:xfrm>
        </p:spPr>
        <p:txBody>
          <a:bodyPr>
            <a:noAutofit/>
          </a:bodyPr>
          <a:lstStyle/>
          <a:p>
            <a:pPr algn="ctr"/>
            <a:r>
              <a:rPr lang="fr-FR" sz="4800" dirty="0">
                <a:latin typeface="Arial Black" panose="020B0A04020102020204" pitchFamily="34" charset="0"/>
              </a:rPr>
              <a:t> </a:t>
            </a: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r>
              <a:rPr lang="fr-FR" sz="4800" dirty="0">
                <a:latin typeface="Arial Black" panose="020B0A04020102020204" pitchFamily="34" charset="0"/>
              </a:rPr>
              <a:t>Mercredi 18 Février 2026.</a:t>
            </a:r>
            <a:br>
              <a:rPr lang="fr-FR" sz="4800" dirty="0">
                <a:latin typeface="Arial Black" panose="020B0A04020102020204" pitchFamily="34" charset="0"/>
              </a:rPr>
            </a:br>
            <a:br>
              <a:rPr lang="fr-FR" sz="4800" dirty="0">
                <a:latin typeface="Arial Black" panose="020B0A04020102020204" pitchFamily="34" charset="0"/>
              </a:rPr>
            </a:br>
            <a:r>
              <a:rPr lang="fr-FR" sz="4800" dirty="0">
                <a:latin typeface="Arial Black" panose="020B0A04020102020204" pitchFamily="34" charset="0"/>
              </a:rPr>
              <a:t> Mercredi des Cendres.</a:t>
            </a: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r>
              <a:rPr lang="fr-FR" sz="4800" dirty="0">
                <a:latin typeface="Arial Black" panose="020B0A04020102020204" pitchFamily="34" charset="0"/>
              </a:rPr>
              <a:t> </a:t>
            </a:r>
            <a:endParaRPr lang="fr-FR" sz="4400" dirty="0">
              <a:latin typeface="Arial Black" panose="020B0A04020102020204" pitchFamily="34" charset="0"/>
            </a:endParaRPr>
          </a:p>
        </p:txBody>
      </p:sp>
      <p:pic>
        <p:nvPicPr>
          <p:cNvPr id="4" name="Image 3">
            <a:extLst>
              <a:ext uri="{FF2B5EF4-FFF2-40B4-BE49-F238E27FC236}">
                <a16:creationId xmlns:a16="http://schemas.microsoft.com/office/drawing/2014/main" id="{56DC1BEA-D38D-B618-48B9-0FA4949E82D3}"/>
              </a:ext>
            </a:extLst>
          </p:cNvPr>
          <p:cNvPicPr>
            <a:picLocks noChangeAspect="1"/>
          </p:cNvPicPr>
          <p:nvPr/>
        </p:nvPicPr>
        <p:blipFill>
          <a:blip r:embed="rId2"/>
          <a:stretch>
            <a:fillRect/>
          </a:stretch>
        </p:blipFill>
        <p:spPr>
          <a:xfrm>
            <a:off x="115018" y="299857"/>
            <a:ext cx="6390283" cy="4263517"/>
          </a:xfrm>
          <a:prstGeom prst="rect">
            <a:avLst/>
          </a:prstGeom>
        </p:spPr>
      </p:pic>
    </p:spTree>
    <p:extLst>
      <p:ext uri="{BB962C8B-B14F-4D97-AF65-F5344CB8AC3E}">
        <p14:creationId xmlns:p14="http://schemas.microsoft.com/office/powerpoint/2010/main" val="747331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E8F9D-3233-EB1E-8D6B-60D2ED164A24}"/>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90FAA30C-79C6-16E2-122B-8446BF4BADE4}"/>
              </a:ext>
            </a:extLst>
          </p:cNvPr>
          <p:cNvSpPr txBox="1"/>
          <p:nvPr/>
        </p:nvSpPr>
        <p:spPr>
          <a:xfrm>
            <a:off x="89140" y="189780"/>
            <a:ext cx="12102860" cy="5324535"/>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Changez vos cœurs, croyez à la Bonne Nouvelle</a:t>
            </a:r>
          </a:p>
          <a:p>
            <a:r>
              <a:rPr lang="fr-FR" sz="4400" b="1" cap="small" dirty="0">
                <a:latin typeface="Arial Black" panose="020B0A04020102020204" pitchFamily="34" charset="0"/>
                <a:cs typeface="Arial" panose="020B0604020202020204" pitchFamily="34" charset="0"/>
              </a:rPr>
              <a:t>Changez de vie, croyez que Dieu vous aime !</a:t>
            </a:r>
          </a:p>
          <a:p>
            <a:r>
              <a:rPr lang="fr-FR" sz="4400" b="1" cap="small" dirty="0">
                <a:latin typeface="Arial Black" panose="020B0A04020102020204" pitchFamily="34" charset="0"/>
                <a:cs typeface="Arial" panose="020B0604020202020204" pitchFamily="34" charset="0"/>
              </a:rPr>
              <a:t> </a:t>
            </a: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Je ne viens pas pour les bien-portants ni pour les justes :</a:t>
            </a: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je viens pour les malades, les pécheurs.</a:t>
            </a:r>
          </a:p>
        </p:txBody>
      </p:sp>
    </p:spTree>
    <p:extLst>
      <p:ext uri="{BB962C8B-B14F-4D97-AF65-F5344CB8AC3E}">
        <p14:creationId xmlns:p14="http://schemas.microsoft.com/office/powerpoint/2010/main" val="178767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368DC-1C35-5A11-A9A5-2ADEC83A102B}"/>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BC0D2621-0B13-A8B0-1CAC-2DD443E57431}"/>
              </a:ext>
            </a:extLst>
          </p:cNvPr>
          <p:cNvSpPr txBox="1"/>
          <p:nvPr/>
        </p:nvSpPr>
        <p:spPr>
          <a:xfrm>
            <a:off x="89140" y="189780"/>
            <a:ext cx="12102860" cy="4708981"/>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Changez vos cœurs, croyez à la Bonne Nouvelle</a:t>
            </a:r>
          </a:p>
          <a:p>
            <a:r>
              <a:rPr lang="fr-FR" sz="4400" b="1" cap="small" dirty="0">
                <a:latin typeface="Arial Black" panose="020B0A04020102020204" pitchFamily="34" charset="0"/>
                <a:cs typeface="Arial" panose="020B0604020202020204" pitchFamily="34" charset="0"/>
              </a:rPr>
              <a:t>Changez de vie, croyez que Dieu vous aime !</a:t>
            </a:r>
          </a:p>
          <a:p>
            <a:r>
              <a:rPr lang="fr-FR" sz="4400" b="1" cap="small" dirty="0">
                <a:latin typeface="Arial Black" panose="020B0A04020102020204" pitchFamily="34" charset="0"/>
                <a:cs typeface="Arial" panose="020B0604020202020204" pitchFamily="34" charset="0"/>
              </a:rPr>
              <a:t> </a:t>
            </a: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Je ne viens pas pour juger les personnes :</a:t>
            </a: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je viens pour leur donner la vie de Dieu</a:t>
            </a:r>
          </a:p>
        </p:txBody>
      </p:sp>
    </p:spTree>
    <p:extLst>
      <p:ext uri="{BB962C8B-B14F-4D97-AF65-F5344CB8AC3E}">
        <p14:creationId xmlns:p14="http://schemas.microsoft.com/office/powerpoint/2010/main" val="36158241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70379-064E-5F46-8F3F-A576199262DE}"/>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81161163-F56D-0E3F-6ED4-213309DF738A}"/>
              </a:ext>
            </a:extLst>
          </p:cNvPr>
          <p:cNvSpPr txBox="1"/>
          <p:nvPr/>
        </p:nvSpPr>
        <p:spPr>
          <a:xfrm>
            <a:off x="89140" y="189780"/>
            <a:ext cx="12102860" cy="4832092"/>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Changez vos cœurs, croyez à la Bonne Nouvelle</a:t>
            </a:r>
          </a:p>
          <a:p>
            <a:r>
              <a:rPr lang="fr-FR" sz="4400" b="1" cap="small" dirty="0">
                <a:latin typeface="Arial Black" panose="020B0A04020102020204" pitchFamily="34" charset="0"/>
                <a:cs typeface="Arial" panose="020B0604020202020204" pitchFamily="34" charset="0"/>
              </a:rPr>
              <a:t>Changez de vie, croyez que Dieu vous aime !</a:t>
            </a:r>
          </a:p>
          <a:p>
            <a:r>
              <a:rPr lang="fr-FR" sz="4400" b="1" cap="small" dirty="0">
                <a:latin typeface="Arial Black" panose="020B0A04020102020204" pitchFamily="34" charset="0"/>
                <a:cs typeface="Arial" panose="020B0604020202020204" pitchFamily="34" charset="0"/>
              </a:rPr>
              <a:t> </a:t>
            </a: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Je suis la Porte, dit Jésus :</a:t>
            </a: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Qui entrera par Moi sera sauvé.</a:t>
            </a:r>
          </a:p>
        </p:txBody>
      </p:sp>
    </p:spTree>
    <p:extLst>
      <p:ext uri="{BB962C8B-B14F-4D97-AF65-F5344CB8AC3E}">
        <p14:creationId xmlns:p14="http://schemas.microsoft.com/office/powerpoint/2010/main" val="25751699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0D005-452D-FCAC-CC78-6E4015BE35AB}"/>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BBC5B4F1-53DA-6AE4-BFDC-E2D4FA249843}"/>
              </a:ext>
            </a:extLst>
          </p:cNvPr>
          <p:cNvSpPr txBox="1"/>
          <p:nvPr/>
        </p:nvSpPr>
        <p:spPr>
          <a:xfrm>
            <a:off x="89140" y="189780"/>
            <a:ext cx="12102860" cy="3477875"/>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Changez vos cœurs, croyez à la Bonne Nouvelle</a:t>
            </a:r>
          </a:p>
          <a:p>
            <a:r>
              <a:rPr lang="fr-FR" sz="4400" b="1" cap="small" dirty="0">
                <a:latin typeface="Arial Black" panose="020B0A04020102020204" pitchFamily="34" charset="0"/>
                <a:cs typeface="Arial" panose="020B0604020202020204" pitchFamily="34" charset="0"/>
              </a:rPr>
              <a:t>Changez de vie, croyez que Dieu vous aime !</a:t>
            </a:r>
          </a:p>
          <a:p>
            <a:r>
              <a:rPr lang="fr-FR" sz="4400" b="1" cap="small" dirty="0">
                <a:latin typeface="Arial Black" panose="020B0A04020102020204" pitchFamily="34" charset="0"/>
                <a:cs typeface="Arial" panose="020B0604020202020204" pitchFamily="34" charset="0"/>
              </a:rPr>
              <a:t> </a:t>
            </a:r>
          </a:p>
        </p:txBody>
      </p:sp>
    </p:spTree>
    <p:extLst>
      <p:ext uri="{BB962C8B-B14F-4D97-AF65-F5344CB8AC3E}">
        <p14:creationId xmlns:p14="http://schemas.microsoft.com/office/powerpoint/2010/main" val="3028003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C406B-B5CA-3450-B964-19D9680BF7B1}"/>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69FE187A-2E37-A48F-8AE7-0C02F0E097B6}"/>
              </a:ext>
            </a:extLst>
          </p:cNvPr>
          <p:cNvSpPr txBox="1"/>
          <p:nvPr/>
        </p:nvSpPr>
        <p:spPr>
          <a:xfrm>
            <a:off x="370193" y="226411"/>
            <a:ext cx="11451613" cy="6247864"/>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Imposition des cendres. </a:t>
            </a:r>
          </a:p>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Lumière pour l’homme aujourd’hui</a:t>
            </a:r>
          </a:p>
          <a:p>
            <a:r>
              <a:rPr lang="fr-FR" sz="4400" b="1" cap="small" dirty="0">
                <a:latin typeface="Arial Black" panose="020B0A04020102020204" pitchFamily="34" charset="0"/>
                <a:cs typeface="Arial" panose="020B0604020202020204" pitchFamily="34" charset="0"/>
              </a:rPr>
              <a:t>Qui viens depuis que sur la terre,</a:t>
            </a:r>
          </a:p>
          <a:p>
            <a:r>
              <a:rPr lang="fr-FR" sz="4400" b="1" cap="small" dirty="0">
                <a:latin typeface="Arial Black" panose="020B0A04020102020204" pitchFamily="34" charset="0"/>
                <a:cs typeface="Arial" panose="020B0604020202020204" pitchFamily="34" charset="0"/>
              </a:rPr>
              <a:t>il est un pauvre qui t’espère,</a:t>
            </a:r>
          </a:p>
          <a:p>
            <a:r>
              <a:rPr lang="fr-FR" sz="4400" b="1" cap="small" dirty="0">
                <a:latin typeface="Arial Black" panose="020B0A04020102020204" pitchFamily="34" charset="0"/>
                <a:cs typeface="Arial" panose="020B0604020202020204" pitchFamily="34" charset="0"/>
              </a:rPr>
              <a:t>Atteins jusqu’à l’aveugle en moi :</a:t>
            </a:r>
          </a:p>
          <a:p>
            <a:r>
              <a:rPr lang="fr-FR" sz="4400" b="1" cap="small" dirty="0">
                <a:latin typeface="Arial Black" panose="020B0A04020102020204" pitchFamily="34" charset="0"/>
                <a:cs typeface="Arial" panose="020B0604020202020204" pitchFamily="34" charset="0"/>
              </a:rPr>
              <a:t>Touche mes yeux afin qu’ils voient de quel amour tu ma poursuis</a:t>
            </a:r>
          </a:p>
          <a:p>
            <a:r>
              <a:rPr lang="fr-FR" sz="4400" b="1" cap="small" dirty="0">
                <a:latin typeface="Arial Black" panose="020B0A04020102020204" pitchFamily="34" charset="0"/>
                <a:cs typeface="Arial" panose="020B0604020202020204" pitchFamily="34" charset="0"/>
              </a:rPr>
              <a:t>Comment savoir d’où vient le jour, si je ne reconnais ma nuit.</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5435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0D2B5-4084-2246-FA30-BAC74F930F9F}"/>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DC7BB72C-947D-D0A3-F345-5172A5BF1CE3}"/>
              </a:ext>
            </a:extLst>
          </p:cNvPr>
          <p:cNvSpPr txBox="1"/>
          <p:nvPr/>
        </p:nvSpPr>
        <p:spPr>
          <a:xfrm>
            <a:off x="370193" y="226411"/>
            <a:ext cx="11451613" cy="5816977"/>
          </a:xfrm>
          <a:prstGeom prst="rect">
            <a:avLst/>
          </a:prstGeom>
          <a:noFill/>
        </p:spPr>
        <p:txBody>
          <a:bodyPr wrap="square">
            <a:spAutoFit/>
          </a:bodyPr>
          <a:lstStyle/>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Parole de Dieu dans ma chair,</a:t>
            </a:r>
          </a:p>
          <a:p>
            <a:r>
              <a:rPr lang="fr-FR" sz="4400" b="1" cap="small" dirty="0">
                <a:latin typeface="Arial Black" panose="020B0A04020102020204" pitchFamily="34" charset="0"/>
                <a:cs typeface="Arial" panose="020B0604020202020204" pitchFamily="34" charset="0"/>
              </a:rPr>
              <a:t>Qui dis le monde et son histoire,</a:t>
            </a:r>
          </a:p>
          <a:p>
            <a:r>
              <a:rPr lang="fr-FR" sz="4400" b="1" cap="small" dirty="0">
                <a:latin typeface="Arial Black" panose="020B0A04020102020204" pitchFamily="34" charset="0"/>
                <a:cs typeface="Arial" panose="020B0604020202020204" pitchFamily="34" charset="0"/>
              </a:rPr>
              <a:t>Afin que l’homme puisse croire,</a:t>
            </a:r>
          </a:p>
          <a:p>
            <a:r>
              <a:rPr lang="fr-FR" sz="4400" b="1" cap="small" dirty="0">
                <a:latin typeface="Arial Black" panose="020B0A04020102020204" pitchFamily="34" charset="0"/>
                <a:cs typeface="Arial" panose="020B0604020202020204" pitchFamily="34" charset="0"/>
              </a:rPr>
              <a:t>Suscite une réponse en moi :</a:t>
            </a:r>
          </a:p>
          <a:p>
            <a:r>
              <a:rPr lang="fr-FR" sz="4400" b="1" cap="small" dirty="0">
                <a:latin typeface="Arial Black" panose="020B0A04020102020204" pitchFamily="34" charset="0"/>
                <a:cs typeface="Arial" panose="020B0604020202020204" pitchFamily="34" charset="0"/>
              </a:rPr>
              <a:t>Ouvre ma bouche à cette voix qui retentit dans le désert,</a:t>
            </a:r>
          </a:p>
          <a:p>
            <a:r>
              <a:rPr lang="fr-FR" sz="4400" b="1" cap="small" dirty="0">
                <a:latin typeface="Arial Black" panose="020B0A04020102020204" pitchFamily="34" charset="0"/>
                <a:cs typeface="Arial" panose="020B0604020202020204" pitchFamily="34" charset="0"/>
              </a:rPr>
              <a:t>Comment savoir quel mot tu dis, si je ne tiens mon cœur ouvert.</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7996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1773B-030C-0810-3C97-2339F971A12E}"/>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4E4FEC3E-2F44-F7EE-6F31-BBA6C315B299}"/>
              </a:ext>
            </a:extLst>
          </p:cNvPr>
          <p:cNvSpPr txBox="1"/>
          <p:nvPr/>
        </p:nvSpPr>
        <p:spPr>
          <a:xfrm>
            <a:off x="370193" y="226411"/>
            <a:ext cx="11451613" cy="5816977"/>
          </a:xfrm>
          <a:prstGeom prst="rect">
            <a:avLst/>
          </a:prstGeom>
          <a:noFill/>
        </p:spPr>
        <p:txBody>
          <a:bodyPr wrap="square">
            <a:spAutoFit/>
          </a:bodyPr>
          <a:lstStyle/>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Semence éternelle en mon corps</a:t>
            </a:r>
          </a:p>
          <a:p>
            <a:r>
              <a:rPr lang="fr-FR" sz="4400" b="1" cap="small" dirty="0">
                <a:latin typeface="Arial Black" panose="020B0A04020102020204" pitchFamily="34" charset="0"/>
                <a:cs typeface="Arial" panose="020B0604020202020204" pitchFamily="34" charset="0"/>
              </a:rPr>
              <a:t>Vivante en moi plus que moi-même</a:t>
            </a:r>
          </a:p>
          <a:p>
            <a:r>
              <a:rPr lang="fr-FR" sz="4400" b="1" cap="small" dirty="0">
                <a:latin typeface="Arial Black" panose="020B0A04020102020204" pitchFamily="34" charset="0"/>
                <a:cs typeface="Arial" panose="020B0604020202020204" pitchFamily="34" charset="0"/>
              </a:rPr>
              <a:t>Depuis le temps de mon baptême</a:t>
            </a:r>
          </a:p>
          <a:p>
            <a:r>
              <a:rPr lang="fr-FR" sz="4400" b="1" cap="small" dirty="0">
                <a:latin typeface="Arial Black" panose="020B0A04020102020204" pitchFamily="34" charset="0"/>
                <a:cs typeface="Arial" panose="020B0604020202020204" pitchFamily="34" charset="0"/>
              </a:rPr>
              <a:t>Féconde mes terrains nouveaux :</a:t>
            </a:r>
          </a:p>
          <a:p>
            <a:r>
              <a:rPr lang="fr-FR" sz="4400" b="1" cap="small" dirty="0">
                <a:latin typeface="Arial Black" panose="020B0A04020102020204" pitchFamily="34" charset="0"/>
                <a:cs typeface="Arial" panose="020B0604020202020204" pitchFamily="34" charset="0"/>
              </a:rPr>
              <a:t>Germe dans l’ombre de mes os, car je ne suis que cendre encore,</a:t>
            </a:r>
          </a:p>
          <a:p>
            <a:r>
              <a:rPr lang="fr-FR" sz="4400" b="1" cap="small" dirty="0">
                <a:latin typeface="Arial Black" panose="020B0A04020102020204" pitchFamily="34" charset="0"/>
                <a:cs typeface="Arial" panose="020B0604020202020204" pitchFamily="34" charset="0"/>
              </a:rPr>
              <a:t>Comment savoir quelle est ta vie, si je n’accepte pas ma mort.</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6551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0126D-325B-DCB1-4DB7-C928AD0D65B3}"/>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2684D098-97FC-E9F0-951F-162A4E30090D}"/>
              </a:ext>
            </a:extLst>
          </p:cNvPr>
          <p:cNvSpPr txBox="1"/>
          <p:nvPr/>
        </p:nvSpPr>
        <p:spPr>
          <a:xfrm>
            <a:off x="89140" y="189780"/>
            <a:ext cx="12102860" cy="6370975"/>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Imposition des cendres.</a:t>
            </a:r>
          </a:p>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1. Voici le temps de Dieu,</a:t>
            </a:r>
          </a:p>
          <a:p>
            <a:r>
              <a:rPr lang="fr-FR" sz="4400" b="1" cap="small" dirty="0">
                <a:latin typeface="Arial Black" panose="020B0A04020102020204" pitchFamily="34" charset="0"/>
                <a:cs typeface="Arial" panose="020B0604020202020204" pitchFamily="34" charset="0"/>
              </a:rPr>
              <a:t>Ce moment consacré,</a:t>
            </a:r>
          </a:p>
          <a:p>
            <a:r>
              <a:rPr lang="fr-FR" sz="4400" b="1" cap="small" dirty="0">
                <a:latin typeface="Arial Black" panose="020B0A04020102020204" pitchFamily="34" charset="0"/>
                <a:cs typeface="Arial" panose="020B0604020202020204" pitchFamily="34" charset="0"/>
              </a:rPr>
              <a:t>Allons à sa rencontre,</a:t>
            </a:r>
          </a:p>
          <a:p>
            <a:r>
              <a:rPr lang="fr-FR" sz="4400" b="1" cap="small" dirty="0">
                <a:latin typeface="Arial Black" panose="020B0A04020102020204" pitchFamily="34" charset="0"/>
                <a:cs typeface="Arial" panose="020B0604020202020204" pitchFamily="34" charset="0"/>
              </a:rPr>
              <a:t>Entrons en sa présence.</a:t>
            </a:r>
          </a:p>
          <a:p>
            <a:r>
              <a:rPr lang="fr-FR" sz="4400" b="1" cap="small" dirty="0">
                <a:latin typeface="Arial Black" panose="020B0A04020102020204" pitchFamily="34" charset="0"/>
                <a:cs typeface="Arial" panose="020B0604020202020204" pitchFamily="34" charset="0"/>
              </a:rPr>
              <a:t>Quarante jours durant,</a:t>
            </a:r>
          </a:p>
          <a:p>
            <a:r>
              <a:rPr lang="fr-FR" sz="4400" b="1" cap="small" dirty="0">
                <a:latin typeface="Arial Black" panose="020B0A04020102020204" pitchFamily="34" charset="0"/>
                <a:cs typeface="Arial" panose="020B0604020202020204" pitchFamily="34" charset="0"/>
              </a:rPr>
              <a:t>D’un pas vif et joyeux,</a:t>
            </a:r>
          </a:p>
          <a:p>
            <a:r>
              <a:rPr lang="fr-FR" sz="4400" b="1" cap="small" dirty="0">
                <a:latin typeface="Arial Black" panose="020B0A04020102020204" pitchFamily="34" charset="0"/>
                <a:cs typeface="Arial" panose="020B0604020202020204" pitchFamily="34" charset="0"/>
              </a:rPr>
              <a:t>Marchons sur ses chemins,</a:t>
            </a:r>
          </a:p>
          <a:p>
            <a:r>
              <a:rPr lang="fr-FR" sz="4400" b="1" cap="small" dirty="0">
                <a:latin typeface="Arial Black" panose="020B0A04020102020204" pitchFamily="34" charset="0"/>
                <a:cs typeface="Arial" panose="020B0604020202020204" pitchFamily="34" charset="0"/>
              </a:rPr>
              <a:t>Dans l’unité.</a:t>
            </a:r>
            <a:endPar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0469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9A754-6A66-531D-6D23-40C5A1AE68F6}"/>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6A2090FB-2452-94FA-4500-5B027BD96E14}"/>
              </a:ext>
            </a:extLst>
          </p:cNvPr>
          <p:cNvSpPr txBox="1"/>
          <p:nvPr/>
        </p:nvSpPr>
        <p:spPr>
          <a:xfrm>
            <a:off x="89140" y="189780"/>
            <a:ext cx="12102860" cy="5940088"/>
          </a:xfrm>
          <a:prstGeom prst="rect">
            <a:avLst/>
          </a:prstGeom>
          <a:noFill/>
        </p:spPr>
        <p:txBody>
          <a:bodyPr wrap="square">
            <a:spAutoFit/>
          </a:bodyPr>
          <a:lstStyle/>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R. Rends-nous la joie</a:t>
            </a:r>
          </a:p>
          <a:p>
            <a:r>
              <a:rPr lang="fr-FR" sz="4400" b="1" cap="small" dirty="0">
                <a:latin typeface="Arial Black" panose="020B0A04020102020204" pitchFamily="34" charset="0"/>
                <a:cs typeface="Arial" panose="020B0604020202020204" pitchFamily="34" charset="0"/>
              </a:rPr>
              <a:t>D’être sauvés</a:t>
            </a:r>
          </a:p>
          <a:p>
            <a:r>
              <a:rPr lang="fr-FR" sz="4400" b="1" cap="small" dirty="0">
                <a:latin typeface="Arial Black" panose="020B0A04020102020204" pitchFamily="34" charset="0"/>
                <a:cs typeface="Arial" panose="020B0604020202020204" pitchFamily="34" charset="0"/>
              </a:rPr>
              <a:t>Et nos lèvres publieront</a:t>
            </a:r>
          </a:p>
          <a:p>
            <a:r>
              <a:rPr lang="fr-FR" sz="4400" b="1" cap="small" dirty="0">
                <a:latin typeface="Arial Black" panose="020B0A04020102020204" pitchFamily="34" charset="0"/>
                <a:cs typeface="Arial" panose="020B0604020202020204" pitchFamily="34" charset="0"/>
              </a:rPr>
              <a:t>Ta louange.</a:t>
            </a:r>
          </a:p>
          <a:p>
            <a:r>
              <a:rPr lang="fr-FR" sz="4400" b="1" cap="small" dirty="0">
                <a:latin typeface="Arial Black" panose="020B0A04020102020204" pitchFamily="34" charset="0"/>
                <a:cs typeface="Arial" panose="020B0604020202020204" pitchFamily="34" charset="0"/>
              </a:rPr>
              <a:t>Raffermis nos pas,</a:t>
            </a:r>
          </a:p>
          <a:p>
            <a:r>
              <a:rPr lang="fr-FR" sz="4400" b="1" cap="small" dirty="0">
                <a:latin typeface="Arial Black" panose="020B0A04020102020204" pitchFamily="34" charset="0"/>
                <a:cs typeface="Arial" panose="020B0604020202020204" pitchFamily="34" charset="0"/>
              </a:rPr>
              <a:t>Viens nous recréer,</a:t>
            </a:r>
          </a:p>
          <a:p>
            <a:r>
              <a:rPr lang="fr-FR" sz="4400" b="1" cap="small" dirty="0">
                <a:latin typeface="Arial Black" panose="020B0A04020102020204" pitchFamily="34" charset="0"/>
                <a:cs typeface="Arial" panose="020B0604020202020204" pitchFamily="34" charset="0"/>
              </a:rPr>
              <a:t>Mets en nous, Seigneur,</a:t>
            </a:r>
          </a:p>
          <a:p>
            <a:r>
              <a:rPr lang="fr-FR" sz="4400" b="1" cap="small" dirty="0">
                <a:latin typeface="Arial Black" panose="020B0A04020102020204" pitchFamily="34" charset="0"/>
                <a:cs typeface="Arial" panose="020B0604020202020204" pitchFamily="34" charset="0"/>
              </a:rPr>
              <a:t>Un cœur nouveau !</a:t>
            </a:r>
            <a:endPar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5275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F42ED-2D20-C229-C7A9-06A3803EA8E8}"/>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D890A1ED-1277-2B25-161B-3F968977162E}"/>
              </a:ext>
            </a:extLst>
          </p:cNvPr>
          <p:cNvSpPr txBox="1"/>
          <p:nvPr/>
        </p:nvSpPr>
        <p:spPr>
          <a:xfrm>
            <a:off x="89140" y="189780"/>
            <a:ext cx="12102860" cy="5940088"/>
          </a:xfrm>
          <a:prstGeom prst="rect">
            <a:avLst/>
          </a:prstGeom>
          <a:noFill/>
        </p:spPr>
        <p:txBody>
          <a:bodyPr wrap="square">
            <a:spAutoFit/>
          </a:bodyPr>
          <a:lstStyle/>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2. Guidés par son Esprit,</a:t>
            </a:r>
          </a:p>
          <a:p>
            <a:r>
              <a:rPr lang="fr-FR" sz="4400" b="1" cap="small" dirty="0">
                <a:latin typeface="Arial Black" panose="020B0A04020102020204" pitchFamily="34" charset="0"/>
                <a:cs typeface="Arial" panose="020B0604020202020204" pitchFamily="34" charset="0"/>
              </a:rPr>
              <a:t>Nous irons au désert,</a:t>
            </a:r>
          </a:p>
          <a:p>
            <a:r>
              <a:rPr lang="fr-FR" sz="4400" b="1" cap="small" dirty="0">
                <a:latin typeface="Arial Black" panose="020B0A04020102020204" pitchFamily="34" charset="0"/>
                <a:cs typeface="Arial" panose="020B0604020202020204" pitchFamily="34" charset="0"/>
              </a:rPr>
              <a:t>Pour écouter sa voix</a:t>
            </a:r>
          </a:p>
          <a:p>
            <a:r>
              <a:rPr lang="fr-FR" sz="4400" b="1" cap="small" dirty="0">
                <a:latin typeface="Arial Black" panose="020B0A04020102020204" pitchFamily="34" charset="0"/>
                <a:cs typeface="Arial" panose="020B0604020202020204" pitchFamily="34" charset="0"/>
              </a:rPr>
              <a:t>Au creux de nos silences.</a:t>
            </a:r>
          </a:p>
          <a:p>
            <a:r>
              <a:rPr lang="fr-FR" sz="4400" b="1" cap="small" dirty="0">
                <a:latin typeface="Arial Black" panose="020B0A04020102020204" pitchFamily="34" charset="0"/>
                <a:cs typeface="Arial" panose="020B0604020202020204" pitchFamily="34" charset="0"/>
              </a:rPr>
              <a:t>Nous laisserons les biens</a:t>
            </a:r>
          </a:p>
          <a:p>
            <a:r>
              <a:rPr lang="fr-FR" sz="4400" b="1" cap="small" dirty="0">
                <a:latin typeface="Arial Black" panose="020B0A04020102020204" pitchFamily="34" charset="0"/>
                <a:cs typeface="Arial" panose="020B0604020202020204" pitchFamily="34" charset="0"/>
              </a:rPr>
              <a:t>Qui captivent nos cœurs</a:t>
            </a:r>
          </a:p>
          <a:p>
            <a:r>
              <a:rPr lang="fr-FR" sz="4400" b="1" cap="small" dirty="0">
                <a:latin typeface="Arial Black" panose="020B0A04020102020204" pitchFamily="34" charset="0"/>
                <a:cs typeface="Arial" panose="020B0604020202020204" pitchFamily="34" charset="0"/>
              </a:rPr>
              <a:t>Pour vivre l’essentiel :</a:t>
            </a:r>
          </a:p>
          <a:p>
            <a:r>
              <a:rPr lang="fr-FR" sz="4400" b="1" cap="small" dirty="0">
                <a:latin typeface="Arial Black" panose="020B0A04020102020204" pitchFamily="34" charset="0"/>
                <a:cs typeface="Arial" panose="020B0604020202020204" pitchFamily="34" charset="0"/>
              </a:rPr>
              <a:t>Dieu seul suffit.</a:t>
            </a:r>
            <a:endPar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3012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16C9E-6620-05B4-8E91-4F1B95C4660D}"/>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8873BA2A-2C34-4E87-61B1-D9829618945A}"/>
              </a:ext>
            </a:extLst>
          </p:cNvPr>
          <p:cNvSpPr txBox="1"/>
          <p:nvPr/>
        </p:nvSpPr>
        <p:spPr>
          <a:xfrm>
            <a:off x="370193" y="226411"/>
            <a:ext cx="11451613" cy="6740307"/>
          </a:xfrm>
          <a:prstGeom prst="rect">
            <a:avLst/>
          </a:prstGeom>
          <a:noFill/>
        </p:spPr>
        <p:txBody>
          <a:bodyPr wrap="square">
            <a:spAutoFit/>
          </a:bodyPr>
          <a:lstStyle/>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Seigneur, avec toi nous irons au désert,</a:t>
            </a:r>
          </a:p>
          <a:p>
            <a:r>
              <a:rPr lang="fr-FR" sz="4400" b="1" cap="small" dirty="0">
                <a:latin typeface="Arial Black" panose="020B0A04020102020204" pitchFamily="34" charset="0"/>
                <a:cs typeface="Arial" panose="020B0604020202020204" pitchFamily="34" charset="0"/>
              </a:rPr>
              <a:t>Poussés comme toi par l’Esprit. </a:t>
            </a:r>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(Bis)</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mangerons la Parole de Dieu,</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choisirons notre Dieu,</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fêterons notre Pâque au désert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Nous vivrons le désert avec toi.</a:t>
            </a:r>
          </a:p>
          <a:p>
            <a:endParaRPr lang="fr-FR" sz="40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0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21488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35949-3FD9-0745-EA9E-54B2747C7B21}"/>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E2EB4DD5-5902-EEDD-D249-6CBEBA0B92A3}"/>
              </a:ext>
            </a:extLst>
          </p:cNvPr>
          <p:cNvSpPr txBox="1"/>
          <p:nvPr/>
        </p:nvSpPr>
        <p:spPr>
          <a:xfrm>
            <a:off x="89140" y="189780"/>
            <a:ext cx="12102860" cy="5940088"/>
          </a:xfrm>
          <a:prstGeom prst="rect">
            <a:avLst/>
          </a:prstGeom>
          <a:noFill/>
        </p:spPr>
        <p:txBody>
          <a:bodyPr wrap="square">
            <a:spAutoFit/>
          </a:bodyPr>
          <a:lstStyle/>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R. Rends-nous la joie</a:t>
            </a:r>
          </a:p>
          <a:p>
            <a:r>
              <a:rPr lang="fr-FR" sz="4400" b="1" cap="small" dirty="0">
                <a:latin typeface="Arial Black" panose="020B0A04020102020204" pitchFamily="34" charset="0"/>
                <a:cs typeface="Arial" panose="020B0604020202020204" pitchFamily="34" charset="0"/>
              </a:rPr>
              <a:t>D’être sauvés</a:t>
            </a:r>
          </a:p>
          <a:p>
            <a:r>
              <a:rPr lang="fr-FR" sz="4400" b="1" cap="small" dirty="0">
                <a:latin typeface="Arial Black" panose="020B0A04020102020204" pitchFamily="34" charset="0"/>
                <a:cs typeface="Arial" panose="020B0604020202020204" pitchFamily="34" charset="0"/>
              </a:rPr>
              <a:t>Et nos lèvres publieront</a:t>
            </a:r>
          </a:p>
          <a:p>
            <a:r>
              <a:rPr lang="fr-FR" sz="4400" b="1" cap="small" dirty="0">
                <a:latin typeface="Arial Black" panose="020B0A04020102020204" pitchFamily="34" charset="0"/>
                <a:cs typeface="Arial" panose="020B0604020202020204" pitchFamily="34" charset="0"/>
              </a:rPr>
              <a:t>Ta louange.</a:t>
            </a:r>
          </a:p>
          <a:p>
            <a:r>
              <a:rPr lang="fr-FR" sz="4400" b="1" cap="small" dirty="0">
                <a:latin typeface="Arial Black" panose="020B0A04020102020204" pitchFamily="34" charset="0"/>
                <a:cs typeface="Arial" panose="020B0604020202020204" pitchFamily="34" charset="0"/>
              </a:rPr>
              <a:t>Raffermis nos pas,</a:t>
            </a:r>
          </a:p>
          <a:p>
            <a:r>
              <a:rPr lang="fr-FR" sz="4400" b="1" cap="small" dirty="0">
                <a:latin typeface="Arial Black" panose="020B0A04020102020204" pitchFamily="34" charset="0"/>
                <a:cs typeface="Arial" panose="020B0604020202020204" pitchFamily="34" charset="0"/>
              </a:rPr>
              <a:t>Viens nous recréer,</a:t>
            </a:r>
          </a:p>
          <a:p>
            <a:r>
              <a:rPr lang="fr-FR" sz="4400" b="1" cap="small" dirty="0">
                <a:latin typeface="Arial Black" panose="020B0A04020102020204" pitchFamily="34" charset="0"/>
                <a:cs typeface="Arial" panose="020B0604020202020204" pitchFamily="34" charset="0"/>
              </a:rPr>
              <a:t>Mets en nous, Seigneur,</a:t>
            </a:r>
          </a:p>
          <a:p>
            <a:r>
              <a:rPr lang="fr-FR" sz="4400" b="1" cap="small" dirty="0">
                <a:latin typeface="Arial Black" panose="020B0A04020102020204" pitchFamily="34" charset="0"/>
                <a:cs typeface="Arial" panose="020B0604020202020204" pitchFamily="34" charset="0"/>
              </a:rPr>
              <a:t>Un cœur nouveau !</a:t>
            </a:r>
            <a:endPar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64532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18E0E-D667-4EB2-EEA0-83BECD974754}"/>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112BDD88-E35D-AC55-B7F2-61D39889D731}"/>
              </a:ext>
            </a:extLst>
          </p:cNvPr>
          <p:cNvSpPr txBox="1"/>
          <p:nvPr/>
        </p:nvSpPr>
        <p:spPr>
          <a:xfrm>
            <a:off x="89140" y="189780"/>
            <a:ext cx="12102860" cy="5940088"/>
          </a:xfrm>
          <a:prstGeom prst="rect">
            <a:avLst/>
          </a:prstGeom>
          <a:noFill/>
        </p:spPr>
        <p:txBody>
          <a:bodyPr wrap="square">
            <a:spAutoFit/>
          </a:bodyPr>
          <a:lstStyle/>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3. N’attendons pas demain</a:t>
            </a:r>
          </a:p>
          <a:p>
            <a:r>
              <a:rPr lang="fr-FR" sz="4400" b="1" cap="small" dirty="0">
                <a:latin typeface="Arial Black" panose="020B0A04020102020204" pitchFamily="34" charset="0"/>
                <a:cs typeface="Arial" panose="020B0604020202020204" pitchFamily="34" charset="0"/>
              </a:rPr>
              <a:t>Pour revenir à lui,</a:t>
            </a:r>
          </a:p>
          <a:p>
            <a:r>
              <a:rPr lang="fr-FR" sz="4400" b="1" cap="small" dirty="0">
                <a:latin typeface="Arial Black" panose="020B0A04020102020204" pitchFamily="34" charset="0"/>
                <a:cs typeface="Arial" panose="020B0604020202020204" pitchFamily="34" charset="0"/>
              </a:rPr>
              <a:t>C’est aujourd’hui le temps,</a:t>
            </a:r>
          </a:p>
          <a:p>
            <a:r>
              <a:rPr lang="fr-FR" sz="4400" b="1" cap="small" dirty="0">
                <a:latin typeface="Arial Black" panose="020B0A04020102020204" pitchFamily="34" charset="0"/>
                <a:cs typeface="Arial" panose="020B0604020202020204" pitchFamily="34" charset="0"/>
              </a:rPr>
              <a:t>Le moment favorable.</a:t>
            </a:r>
          </a:p>
          <a:p>
            <a:r>
              <a:rPr lang="fr-FR" sz="4400" b="1" cap="small" dirty="0">
                <a:latin typeface="Arial Black" panose="020B0A04020102020204" pitchFamily="34" charset="0"/>
                <a:cs typeface="Arial" panose="020B0604020202020204" pitchFamily="34" charset="0"/>
              </a:rPr>
              <a:t>Le Seigneur nous conduit,</a:t>
            </a:r>
          </a:p>
          <a:p>
            <a:r>
              <a:rPr lang="fr-FR" sz="4400" b="1" cap="small" dirty="0">
                <a:latin typeface="Arial Black" panose="020B0A04020102020204" pitchFamily="34" charset="0"/>
                <a:cs typeface="Arial" panose="020B0604020202020204" pitchFamily="34" charset="0"/>
              </a:rPr>
              <a:t>Il travaille en nos cœurs,</a:t>
            </a:r>
          </a:p>
          <a:p>
            <a:r>
              <a:rPr lang="fr-FR" sz="4400" b="1" cap="small" dirty="0">
                <a:latin typeface="Arial Black" panose="020B0A04020102020204" pitchFamily="34" charset="0"/>
                <a:cs typeface="Arial" panose="020B0604020202020204" pitchFamily="34" charset="0"/>
              </a:rPr>
              <a:t>Afin que nous portions</a:t>
            </a:r>
          </a:p>
          <a:p>
            <a:r>
              <a:rPr lang="fr-FR" sz="4400" b="1" cap="small" dirty="0">
                <a:latin typeface="Arial Black" panose="020B0A04020102020204" pitchFamily="34" charset="0"/>
                <a:cs typeface="Arial" panose="020B0604020202020204" pitchFamily="34" charset="0"/>
              </a:rPr>
              <a:t>De nombreux fruits.</a:t>
            </a:r>
            <a:endPar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13262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051210-AA45-412D-22BC-0142CA750048}"/>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2C1449B5-2011-90E2-BADB-0DB6C9161A94}"/>
              </a:ext>
            </a:extLst>
          </p:cNvPr>
          <p:cNvSpPr txBox="1"/>
          <p:nvPr/>
        </p:nvSpPr>
        <p:spPr>
          <a:xfrm>
            <a:off x="89140" y="189780"/>
            <a:ext cx="12102860" cy="5940088"/>
          </a:xfrm>
          <a:prstGeom prst="rect">
            <a:avLst/>
          </a:prstGeom>
          <a:noFill/>
        </p:spPr>
        <p:txBody>
          <a:bodyPr wrap="square">
            <a:spAutoFit/>
          </a:bodyPr>
          <a:lstStyle/>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R. Rends-nous la joie</a:t>
            </a:r>
          </a:p>
          <a:p>
            <a:r>
              <a:rPr lang="fr-FR" sz="4400" b="1" cap="small" dirty="0">
                <a:latin typeface="Arial Black" panose="020B0A04020102020204" pitchFamily="34" charset="0"/>
                <a:cs typeface="Arial" panose="020B0604020202020204" pitchFamily="34" charset="0"/>
              </a:rPr>
              <a:t>D’être sauvés</a:t>
            </a:r>
          </a:p>
          <a:p>
            <a:r>
              <a:rPr lang="fr-FR" sz="4400" b="1" cap="small" dirty="0">
                <a:latin typeface="Arial Black" panose="020B0A04020102020204" pitchFamily="34" charset="0"/>
                <a:cs typeface="Arial" panose="020B0604020202020204" pitchFamily="34" charset="0"/>
              </a:rPr>
              <a:t>Et nos lèvres publieront</a:t>
            </a:r>
          </a:p>
          <a:p>
            <a:r>
              <a:rPr lang="fr-FR" sz="4400" b="1" cap="small" dirty="0">
                <a:latin typeface="Arial Black" panose="020B0A04020102020204" pitchFamily="34" charset="0"/>
                <a:cs typeface="Arial" panose="020B0604020202020204" pitchFamily="34" charset="0"/>
              </a:rPr>
              <a:t>Ta louange.</a:t>
            </a:r>
          </a:p>
          <a:p>
            <a:r>
              <a:rPr lang="fr-FR" sz="4400" b="1" cap="small" dirty="0">
                <a:latin typeface="Arial Black" panose="020B0A04020102020204" pitchFamily="34" charset="0"/>
                <a:cs typeface="Arial" panose="020B0604020202020204" pitchFamily="34" charset="0"/>
              </a:rPr>
              <a:t>Raffermis nos pas,</a:t>
            </a:r>
          </a:p>
          <a:p>
            <a:r>
              <a:rPr lang="fr-FR" sz="4400" b="1" cap="small" dirty="0">
                <a:latin typeface="Arial Black" panose="020B0A04020102020204" pitchFamily="34" charset="0"/>
                <a:cs typeface="Arial" panose="020B0604020202020204" pitchFamily="34" charset="0"/>
              </a:rPr>
              <a:t>Viens nous recréer,</a:t>
            </a:r>
          </a:p>
          <a:p>
            <a:r>
              <a:rPr lang="fr-FR" sz="4400" b="1" cap="small" dirty="0">
                <a:latin typeface="Arial Black" panose="020B0A04020102020204" pitchFamily="34" charset="0"/>
                <a:cs typeface="Arial" panose="020B0604020202020204" pitchFamily="34" charset="0"/>
              </a:rPr>
              <a:t>Mets en nous, Seigneur,</a:t>
            </a:r>
          </a:p>
          <a:p>
            <a:r>
              <a:rPr lang="fr-FR" sz="4400" b="1" cap="small" dirty="0">
                <a:latin typeface="Arial Black" panose="020B0A04020102020204" pitchFamily="34" charset="0"/>
                <a:cs typeface="Arial" panose="020B0604020202020204" pitchFamily="34" charset="0"/>
              </a:rPr>
              <a:t>Un cœur nouveau !</a:t>
            </a:r>
            <a:endPar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37514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5817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B476A3D-EF1C-D713-1D9A-0CDEC69CCBD3}"/>
              </a:ext>
            </a:extLst>
          </p:cNvPr>
          <p:cNvSpPr txBox="1"/>
          <p:nvPr/>
        </p:nvSpPr>
        <p:spPr>
          <a:xfrm>
            <a:off x="58724" y="125835"/>
            <a:ext cx="12133276" cy="6678751"/>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Sanctus</a:t>
            </a:r>
            <a:r>
              <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Saint ! Saint ! Saint,</a:t>
            </a: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Le Seigneur, Dieu de l’univers !</a:t>
            </a:r>
          </a:p>
          <a:p>
            <a:endParaRPr lang="fr-FR" sz="2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endParaRP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Le ciel et la terre sont remplis de ta gloire.</a:t>
            </a: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Hosanna au plus haut des cieux.</a:t>
            </a:r>
          </a:p>
          <a:p>
            <a:endParaRPr lang="fr-FR" sz="2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endParaRP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Béni soit celui qui vient au nom du Seigneur.</a:t>
            </a: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Hosanna au plus haut des cieux.</a:t>
            </a:r>
            <a:endPar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80553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17089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F3D3A-255A-8D1A-DBA9-A83C3E130046}"/>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B0C78166-E2B6-2A68-E1AE-2560D49751D0}"/>
              </a:ext>
            </a:extLst>
          </p:cNvPr>
          <p:cNvSpPr txBox="1"/>
          <p:nvPr/>
        </p:nvSpPr>
        <p:spPr>
          <a:xfrm>
            <a:off x="370193" y="319177"/>
            <a:ext cx="11451613" cy="3662541"/>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Anamnèse</a:t>
            </a:r>
            <a:r>
              <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endPar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Gloire à toi qui étais mort,</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Gloire à toi qui es vivant,</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Notre sauveur et notre Dieu :</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viens, Seigneur Jésus.</a:t>
            </a:r>
          </a:p>
        </p:txBody>
      </p:sp>
    </p:spTree>
    <p:extLst>
      <p:ext uri="{BB962C8B-B14F-4D97-AF65-F5344CB8AC3E}">
        <p14:creationId xmlns:p14="http://schemas.microsoft.com/office/powerpoint/2010/main" val="4015507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88BF8-77F8-0B68-F921-FED9DFB9396D}"/>
            </a:ext>
          </a:extLst>
        </p:cNvPr>
        <p:cNvGrpSpPr/>
        <p:nvPr/>
      </p:nvGrpSpPr>
      <p:grpSpPr>
        <a:xfrm>
          <a:off x="0" y="0"/>
          <a:ext cx="0" cy="0"/>
          <a:chOff x="0" y="0"/>
          <a:chExt cx="0" cy="0"/>
        </a:xfrm>
      </p:grpSpPr>
    </p:spTree>
    <p:extLst>
      <p:ext uri="{BB962C8B-B14F-4D97-AF65-F5344CB8AC3E}">
        <p14:creationId xmlns:p14="http://schemas.microsoft.com/office/powerpoint/2010/main" val="40620396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49063A5-78AA-4121-A6E8-2519A347FBF7}"/>
              </a:ext>
            </a:extLst>
          </p:cNvPr>
          <p:cNvSpPr txBox="1"/>
          <p:nvPr/>
        </p:nvSpPr>
        <p:spPr>
          <a:xfrm>
            <a:off x="101745" y="0"/>
            <a:ext cx="11451613" cy="6924973"/>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Agnus</a:t>
            </a:r>
            <a:r>
              <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Agneau de Dieu, qui enlèves le péché du monde,</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Prends pitié de nous ! Prends pitié de nous !</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(Bis)</a:t>
            </a:r>
          </a:p>
          <a:p>
            <a:endParaRPr lang="fr-FR" sz="2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Agneau de Dieu, qui enlèves le péché du monde,</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Donne-nous la paix Donne-nous la paix.</a:t>
            </a:r>
          </a:p>
        </p:txBody>
      </p:sp>
    </p:spTree>
    <p:extLst>
      <p:ext uri="{BB962C8B-B14F-4D97-AF65-F5344CB8AC3E}">
        <p14:creationId xmlns:p14="http://schemas.microsoft.com/office/powerpoint/2010/main" val="14274610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4021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1D306-2A9F-C049-676D-8A0266AC8276}"/>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8AFA6823-A71B-4654-B6FA-B82E1648BB51}"/>
              </a:ext>
            </a:extLst>
          </p:cNvPr>
          <p:cNvSpPr txBox="1"/>
          <p:nvPr/>
        </p:nvSpPr>
        <p:spPr>
          <a:xfrm>
            <a:off x="370193" y="226411"/>
            <a:ext cx="11451613" cy="6432530"/>
          </a:xfrm>
          <a:prstGeom prst="rect">
            <a:avLst/>
          </a:prstGeom>
          <a:noFill/>
        </p:spPr>
        <p:txBody>
          <a:bodyPr wrap="square">
            <a:spAutoFit/>
          </a:bodyPr>
          <a:lstStyle/>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Seigneur, avec toi nous irons au désert,</a:t>
            </a:r>
          </a:p>
          <a:p>
            <a:r>
              <a:rPr lang="fr-FR" sz="4400" b="1" cap="small" dirty="0">
                <a:latin typeface="Arial Black" panose="020B0A04020102020204" pitchFamily="34" charset="0"/>
                <a:cs typeface="Arial" panose="020B0604020202020204" pitchFamily="34" charset="0"/>
              </a:rPr>
              <a:t>Poussés comme toi par l’Esprit. </a:t>
            </a:r>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(Bis)</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tu ôteras de nos cœurs le péché,</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tu guériras notre mal,</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fêterons notre Pâque au désert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Ô Vivant qui engendre la Vie !</a:t>
            </a:r>
            <a:endParaRPr lang="fr-FR" sz="40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0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16238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7BF492-C09A-4CA1-A334-E8B0E3FA6AF5}"/>
              </a:ext>
            </a:extLst>
          </p:cNvPr>
          <p:cNvSpPr txBox="1"/>
          <p:nvPr/>
        </p:nvSpPr>
        <p:spPr>
          <a:xfrm>
            <a:off x="47537" y="260146"/>
            <a:ext cx="12096925" cy="4770537"/>
          </a:xfrm>
          <a:prstGeom prst="rect">
            <a:avLst/>
          </a:prstGeom>
          <a:noFill/>
        </p:spPr>
        <p:txBody>
          <a:bodyPr wrap="square">
            <a:spAutoFit/>
          </a:bodyPr>
          <a:lstStyle/>
          <a:p>
            <a:r>
              <a:rPr lang="fr-FR" sz="3200" u="sng" cap="small" dirty="0">
                <a:ln>
                  <a:solidFill>
                    <a:schemeClr val="tx1"/>
                  </a:solidFill>
                </a:ln>
                <a:latin typeface="Arial Black" panose="020B0A04020102020204" pitchFamily="34" charset="0"/>
              </a:rPr>
              <a:t>Communion :</a:t>
            </a:r>
          </a:p>
          <a:p>
            <a:endParaRPr lang="fr-FR" sz="3200" u="sng" cap="small" dirty="0">
              <a:ln>
                <a:solidFill>
                  <a:schemeClr val="tx1"/>
                </a:solidFill>
              </a:ln>
              <a:latin typeface="Arial Black" panose="020B0A04020102020204" pitchFamily="34" charset="0"/>
            </a:endParaRPr>
          </a:p>
          <a:p>
            <a:r>
              <a:rPr lang="fr-FR" sz="4800" cap="small" dirty="0">
                <a:ln>
                  <a:solidFill>
                    <a:schemeClr val="tx1"/>
                  </a:solidFill>
                </a:ln>
                <a:latin typeface="Arial Black" panose="020B0A04020102020204" pitchFamily="34" charset="0"/>
              </a:rPr>
              <a:t>R/ Tu es là présent, livré pour nous. Toi le tout petit, le serviteur. Toi, le Tout Puissant, humblement tu t'abaisses. Tu fais ta demeure en nous Seigneur. </a:t>
            </a:r>
            <a:endParaRPr lang="fr-FR" sz="4800"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17646377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CD47F-FDC6-6E68-5319-AA399F74333B}"/>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37D1D59F-A2F6-74EC-2FCC-DD7C63FE09BD}"/>
              </a:ext>
            </a:extLst>
          </p:cNvPr>
          <p:cNvSpPr txBox="1"/>
          <p:nvPr/>
        </p:nvSpPr>
        <p:spPr>
          <a:xfrm>
            <a:off x="47537" y="260146"/>
            <a:ext cx="12096925" cy="3539430"/>
          </a:xfrm>
          <a:prstGeom prst="rect">
            <a:avLst/>
          </a:prstGeom>
          <a:noFill/>
        </p:spPr>
        <p:txBody>
          <a:bodyPr wrap="square">
            <a:spAutoFit/>
          </a:bodyPr>
          <a:lstStyle/>
          <a:p>
            <a:r>
              <a:rPr lang="fr-FR" sz="4800" cap="small" dirty="0">
                <a:ln>
                  <a:solidFill>
                    <a:schemeClr val="tx1"/>
                  </a:solidFill>
                </a:ln>
                <a:latin typeface="Arial Black" panose="020B0A04020102020204" pitchFamily="34" charset="0"/>
              </a:rPr>
              <a:t>1 - </a:t>
            </a:r>
            <a:r>
              <a:rPr lang="fr-FR" sz="44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Le pain que nous mangeons, le vin que nous buvons, c'est ton corps et ton sang, Tu nous livres ta vie, tu nous ouvres ton cœur, tu fais ta demeure en nous Seigneur. </a:t>
            </a:r>
          </a:p>
        </p:txBody>
      </p:sp>
    </p:spTree>
    <p:extLst>
      <p:ext uri="{BB962C8B-B14F-4D97-AF65-F5344CB8AC3E}">
        <p14:creationId xmlns:p14="http://schemas.microsoft.com/office/powerpoint/2010/main" val="371180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2B8BB-20F7-85AF-86D1-DD336F231FA9}"/>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B32EE632-FF21-ADBF-6F77-6D053B7041AF}"/>
              </a:ext>
            </a:extLst>
          </p:cNvPr>
          <p:cNvSpPr txBox="1"/>
          <p:nvPr/>
        </p:nvSpPr>
        <p:spPr>
          <a:xfrm>
            <a:off x="47537" y="260146"/>
            <a:ext cx="12096925" cy="4278094"/>
          </a:xfrm>
          <a:prstGeom prst="rect">
            <a:avLst/>
          </a:prstGeom>
          <a:noFill/>
        </p:spPr>
        <p:txBody>
          <a:bodyPr wrap="square">
            <a:spAutoFit/>
          </a:bodyPr>
          <a:lstStyle/>
          <a:p>
            <a:endParaRPr lang="fr-FR" sz="3200" u="sng" cap="small" dirty="0">
              <a:ln>
                <a:solidFill>
                  <a:schemeClr val="tx1"/>
                </a:solidFill>
              </a:ln>
              <a:latin typeface="Arial Black" panose="020B0A04020102020204" pitchFamily="34" charset="0"/>
            </a:endParaRPr>
          </a:p>
          <a:p>
            <a:r>
              <a:rPr lang="fr-FR" sz="4800" cap="small" dirty="0">
                <a:ln>
                  <a:solidFill>
                    <a:schemeClr val="tx1"/>
                  </a:solidFill>
                </a:ln>
                <a:latin typeface="Arial Black" panose="020B0A04020102020204" pitchFamily="34" charset="0"/>
              </a:rPr>
              <a:t>R/ Tu es là présent, livré pour nous. Toi le tout petit, le serviteur. Toi, le Tout Puissant, humblement tu t'abaisses. Tu fais ta demeure en nous Seigneur. </a:t>
            </a:r>
            <a:endParaRPr lang="fr-FR" sz="4800"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33867391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6C6A5-518E-56F3-2105-CF2A44ED5920}"/>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635E69C7-E201-DD0A-1573-792C2E5F37C4}"/>
              </a:ext>
            </a:extLst>
          </p:cNvPr>
          <p:cNvSpPr txBox="1"/>
          <p:nvPr/>
        </p:nvSpPr>
        <p:spPr>
          <a:xfrm>
            <a:off x="47537" y="260146"/>
            <a:ext cx="12096925" cy="2862322"/>
          </a:xfrm>
          <a:prstGeom prst="rect">
            <a:avLst/>
          </a:prstGeom>
          <a:noFill/>
        </p:spPr>
        <p:txBody>
          <a:bodyPr wrap="square">
            <a:spAutoFit/>
          </a:bodyPr>
          <a:lstStyle/>
          <a:p>
            <a:r>
              <a:rPr lang="fr-FR" sz="4800" cap="small" dirty="0">
                <a:ln>
                  <a:solidFill>
                    <a:schemeClr val="tx1"/>
                  </a:solidFill>
                </a:ln>
                <a:latin typeface="Arial Black" panose="020B0A04020102020204" pitchFamily="34" charset="0"/>
              </a:rPr>
              <a:t>2 - </a:t>
            </a:r>
            <a:r>
              <a:rPr lang="fr-FR" sz="44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Par le don de ta vie, tu désires aujourd'hui reposer en nos cœurs Brûlé de charité, assoiffé d'être aimé, tu fais ta demeure en nous Seigneur. </a:t>
            </a:r>
          </a:p>
        </p:txBody>
      </p:sp>
    </p:spTree>
    <p:extLst>
      <p:ext uri="{BB962C8B-B14F-4D97-AF65-F5344CB8AC3E}">
        <p14:creationId xmlns:p14="http://schemas.microsoft.com/office/powerpoint/2010/main" val="42616132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046E2-F14B-097B-9FEB-C24AFF497503}"/>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DAA3CA3A-257C-4988-990F-2D8B34BA67BE}"/>
              </a:ext>
            </a:extLst>
          </p:cNvPr>
          <p:cNvSpPr txBox="1"/>
          <p:nvPr/>
        </p:nvSpPr>
        <p:spPr>
          <a:xfrm>
            <a:off x="47537" y="260146"/>
            <a:ext cx="12096925" cy="4278094"/>
          </a:xfrm>
          <a:prstGeom prst="rect">
            <a:avLst/>
          </a:prstGeom>
          <a:noFill/>
        </p:spPr>
        <p:txBody>
          <a:bodyPr wrap="square">
            <a:spAutoFit/>
          </a:bodyPr>
          <a:lstStyle/>
          <a:p>
            <a:endParaRPr lang="fr-FR" sz="3200" u="sng" cap="small" dirty="0">
              <a:ln>
                <a:solidFill>
                  <a:schemeClr val="tx1"/>
                </a:solidFill>
              </a:ln>
              <a:latin typeface="Arial Black" panose="020B0A04020102020204" pitchFamily="34" charset="0"/>
            </a:endParaRPr>
          </a:p>
          <a:p>
            <a:r>
              <a:rPr lang="fr-FR" sz="4800" cap="small" dirty="0">
                <a:ln>
                  <a:solidFill>
                    <a:schemeClr val="tx1"/>
                  </a:solidFill>
                </a:ln>
                <a:latin typeface="Arial Black" panose="020B0A04020102020204" pitchFamily="34" charset="0"/>
              </a:rPr>
              <a:t>R/ Tu es là présent, livré pour nous. Toi le tout petit, le serviteur. Toi, le Tout Puissant, humblement tu t'abaisses. Tu fais ta demeure en nous Seigneur. </a:t>
            </a:r>
            <a:endParaRPr lang="fr-FR" sz="4800"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40462573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8557E-1F25-B5C4-4EA1-33B4B8DAF36E}"/>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8566E387-48A4-B5C1-2364-EA1803469BFB}"/>
              </a:ext>
            </a:extLst>
          </p:cNvPr>
          <p:cNvSpPr txBox="1"/>
          <p:nvPr/>
        </p:nvSpPr>
        <p:spPr>
          <a:xfrm>
            <a:off x="47537" y="260146"/>
            <a:ext cx="12096925" cy="2862322"/>
          </a:xfrm>
          <a:prstGeom prst="rect">
            <a:avLst/>
          </a:prstGeom>
          <a:noFill/>
        </p:spPr>
        <p:txBody>
          <a:bodyPr wrap="square">
            <a:spAutoFit/>
          </a:bodyPr>
          <a:lstStyle/>
          <a:p>
            <a:r>
              <a:rPr lang="fr-FR" sz="4800" cap="small" dirty="0">
                <a:ln>
                  <a:solidFill>
                    <a:schemeClr val="tx1"/>
                  </a:solidFill>
                </a:ln>
                <a:latin typeface="Arial Black" panose="020B0A04020102020204" pitchFamily="34" charset="0"/>
              </a:rPr>
              <a:t>3 - </a:t>
            </a:r>
            <a:r>
              <a:rPr lang="fr-FR" sz="44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Unis à ton amour, tu nous veux pour toujours ostensoirs du Sauveur, En notre humanité, tu rejoins l'égaré, tu fais ta demeure en nous Seigneur</a:t>
            </a:r>
          </a:p>
        </p:txBody>
      </p:sp>
    </p:spTree>
    <p:extLst>
      <p:ext uri="{BB962C8B-B14F-4D97-AF65-F5344CB8AC3E}">
        <p14:creationId xmlns:p14="http://schemas.microsoft.com/office/powerpoint/2010/main" val="10755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9D85D-719D-D2AE-450F-FB9E931C15EC}"/>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12B0011F-CEFD-C74C-A3D4-47CAC2FC5AC0}"/>
              </a:ext>
            </a:extLst>
          </p:cNvPr>
          <p:cNvSpPr txBox="1"/>
          <p:nvPr/>
        </p:nvSpPr>
        <p:spPr>
          <a:xfrm>
            <a:off x="47537" y="260146"/>
            <a:ext cx="12096925" cy="4278094"/>
          </a:xfrm>
          <a:prstGeom prst="rect">
            <a:avLst/>
          </a:prstGeom>
          <a:noFill/>
        </p:spPr>
        <p:txBody>
          <a:bodyPr wrap="square">
            <a:spAutoFit/>
          </a:bodyPr>
          <a:lstStyle/>
          <a:p>
            <a:endParaRPr lang="fr-FR" sz="3200" u="sng" cap="small" dirty="0">
              <a:ln>
                <a:solidFill>
                  <a:schemeClr val="tx1"/>
                </a:solidFill>
              </a:ln>
              <a:latin typeface="Arial Black" panose="020B0A04020102020204" pitchFamily="34" charset="0"/>
            </a:endParaRPr>
          </a:p>
          <a:p>
            <a:r>
              <a:rPr lang="fr-FR" sz="4800" cap="small" dirty="0">
                <a:ln>
                  <a:solidFill>
                    <a:schemeClr val="tx1"/>
                  </a:solidFill>
                </a:ln>
                <a:latin typeface="Arial Black" panose="020B0A04020102020204" pitchFamily="34" charset="0"/>
              </a:rPr>
              <a:t>R/ Tu es là présent, livré pour nous. Toi le tout petit, le serviteur. Toi, le Tout Puissant, humblement tu t'abaisses. Tu fais ta demeure en nous Seigneur. </a:t>
            </a:r>
            <a:endParaRPr lang="fr-FR" sz="4800"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18943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96426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7A193-83CA-1E24-33D4-9D0ABD040315}"/>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6E8E6B07-216F-DC9D-BEFD-82B09B95F4BA}"/>
              </a:ext>
            </a:extLst>
          </p:cNvPr>
          <p:cNvSpPr txBox="1"/>
          <p:nvPr/>
        </p:nvSpPr>
        <p:spPr>
          <a:xfrm>
            <a:off x="112068" y="262002"/>
            <a:ext cx="11967864" cy="3477875"/>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L'heure est venue de l'exode nouveau !</a:t>
            </a:r>
          </a:p>
          <a:p>
            <a:r>
              <a:rPr lang="fr-FR" sz="4400" cap="small" dirty="0">
                <a:ln>
                  <a:solidFill>
                    <a:schemeClr val="tx1"/>
                  </a:solidFill>
                </a:ln>
                <a:latin typeface="Arial Black" panose="020B0A04020102020204" pitchFamily="34" charset="0"/>
              </a:rPr>
              <a:t>Voici le temps de renaître d'en haut !</a:t>
            </a:r>
          </a:p>
          <a:p>
            <a:r>
              <a:rPr lang="fr-FR" sz="4400" cap="small" dirty="0">
                <a:ln>
                  <a:solidFill>
                    <a:schemeClr val="tx1"/>
                  </a:solidFill>
                </a:ln>
                <a:latin typeface="Arial Black" panose="020B0A04020102020204" pitchFamily="34" charset="0"/>
              </a:rPr>
              <a:t>Quarante jours avant la Pâque</a:t>
            </a:r>
          </a:p>
          <a:p>
            <a:r>
              <a:rPr lang="fr-FR" sz="4400" cap="small" dirty="0">
                <a:ln>
                  <a:solidFill>
                    <a:schemeClr val="tx1"/>
                  </a:solidFill>
                </a:ln>
                <a:latin typeface="Arial Black" panose="020B0A04020102020204" pitchFamily="34" charset="0"/>
              </a:rPr>
              <a:t>Vous commencez l'ultime étape !</a:t>
            </a:r>
            <a:endParaRPr lang="fr-FR" sz="4400" i="1" cap="small"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7825715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335ED-6837-2511-2469-4327D07752B1}"/>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61A166CE-B2EE-32DB-6754-06E2E44D479A}"/>
              </a:ext>
            </a:extLst>
          </p:cNvPr>
          <p:cNvSpPr txBox="1"/>
          <p:nvPr/>
        </p:nvSpPr>
        <p:spPr>
          <a:xfrm>
            <a:off x="247140" y="-5417"/>
            <a:ext cx="11697720" cy="4154984"/>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R/ VIVONS EN ENFANTS DE LUMIÈRE</a:t>
            </a:r>
          </a:p>
          <a:p>
            <a:r>
              <a:rPr lang="fr-FR" sz="4400" cap="small" dirty="0">
                <a:ln>
                  <a:solidFill>
                    <a:schemeClr val="tx1"/>
                  </a:solidFill>
                </a:ln>
                <a:latin typeface="Arial Black" panose="020B0A04020102020204" pitchFamily="34" charset="0"/>
              </a:rPr>
              <a:t>SUR LES CHEMINS OÙ L'ESPRIT NOUS CONDUIT :</a:t>
            </a:r>
          </a:p>
          <a:p>
            <a:r>
              <a:rPr lang="fr-FR" sz="4400" cap="small" dirty="0">
                <a:ln>
                  <a:solidFill>
                    <a:schemeClr val="tx1"/>
                  </a:solidFill>
                </a:ln>
                <a:latin typeface="Arial Black" panose="020B0A04020102020204" pitchFamily="34" charset="0"/>
              </a:rPr>
              <a:t>QUE VIVE EN NOUS LE NOM DU PÈRE !</a:t>
            </a:r>
          </a:p>
        </p:txBody>
      </p:sp>
    </p:spTree>
    <p:extLst>
      <p:ext uri="{BB962C8B-B14F-4D97-AF65-F5344CB8AC3E}">
        <p14:creationId xmlns:p14="http://schemas.microsoft.com/office/powerpoint/2010/main" val="2942962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1DD79-F8FF-3599-6499-BD0A9334AC25}"/>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2777F875-2312-0AD6-2998-ADC830907B02}"/>
              </a:ext>
            </a:extLst>
          </p:cNvPr>
          <p:cNvSpPr txBox="1"/>
          <p:nvPr/>
        </p:nvSpPr>
        <p:spPr>
          <a:xfrm>
            <a:off x="370193" y="226411"/>
            <a:ext cx="11451613" cy="5816977"/>
          </a:xfrm>
          <a:prstGeom prst="rect">
            <a:avLst/>
          </a:prstGeom>
          <a:noFill/>
        </p:spPr>
        <p:txBody>
          <a:bodyPr wrap="square">
            <a:spAutoFit/>
          </a:bodyPr>
          <a:lstStyle/>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Seigneur, avec toi nous irons au désert,</a:t>
            </a:r>
          </a:p>
          <a:p>
            <a:r>
              <a:rPr lang="fr-FR" sz="4400" b="1" cap="small" dirty="0">
                <a:latin typeface="Arial Black" panose="020B0A04020102020204" pitchFamily="34" charset="0"/>
                <a:cs typeface="Arial" panose="020B0604020202020204" pitchFamily="34" charset="0"/>
              </a:rPr>
              <a:t>Poussés comme toi par l’Esprit. </a:t>
            </a:r>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(Bis)</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goûterons le silence de Dieu,</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renaîtrons dans la joie,</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fêterons notre Pâque au désert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Nous irons dans la force de Dieu.</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07009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8C926-4DBC-6399-8A36-50BEE71002DF}"/>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B0B36051-A69D-EF7D-8242-853B16CEDCEE}"/>
              </a:ext>
            </a:extLst>
          </p:cNvPr>
          <p:cNvSpPr txBox="1"/>
          <p:nvPr/>
        </p:nvSpPr>
        <p:spPr>
          <a:xfrm>
            <a:off x="182592" y="494914"/>
            <a:ext cx="11826815" cy="4154984"/>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L'heure est venue de sortir du sommeil !</a:t>
            </a:r>
          </a:p>
          <a:p>
            <a:r>
              <a:rPr lang="fr-FR" sz="4400" cap="small" dirty="0">
                <a:ln>
                  <a:solidFill>
                    <a:schemeClr val="tx1"/>
                  </a:solidFill>
                </a:ln>
                <a:latin typeface="Arial Black" panose="020B0A04020102020204" pitchFamily="34" charset="0"/>
              </a:rPr>
              <a:t>Voici le temps de l'appel au désert !</a:t>
            </a:r>
          </a:p>
          <a:p>
            <a:r>
              <a:rPr lang="fr-FR" sz="4400" cap="small" dirty="0">
                <a:ln>
                  <a:solidFill>
                    <a:schemeClr val="tx1"/>
                  </a:solidFill>
                </a:ln>
                <a:latin typeface="Arial Black" panose="020B0A04020102020204" pitchFamily="34" charset="0"/>
              </a:rPr>
              <a:t>Allez où va le Fils de l'homme.</a:t>
            </a:r>
          </a:p>
          <a:p>
            <a:r>
              <a:rPr lang="fr-FR" sz="4400" cap="small" dirty="0">
                <a:ln>
                  <a:solidFill>
                    <a:schemeClr val="tx1"/>
                  </a:solidFill>
                </a:ln>
                <a:latin typeface="Arial Black" panose="020B0A04020102020204" pitchFamily="34" charset="0"/>
              </a:rPr>
              <a:t>La joie de Dieu sur lui repose. "</a:t>
            </a:r>
            <a:endParaRPr lang="fr-FR" sz="4400" i="1" cap="small"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11600185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13A8B-9192-BA2B-6A08-E25D2B545DC6}"/>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1078C4B0-0FAC-94BC-6B7D-2DE3F4283D1D}"/>
              </a:ext>
            </a:extLst>
          </p:cNvPr>
          <p:cNvSpPr txBox="1"/>
          <p:nvPr/>
        </p:nvSpPr>
        <p:spPr>
          <a:xfrm>
            <a:off x="247140" y="-5417"/>
            <a:ext cx="11697720" cy="4154984"/>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R/ VIVONS EN ENFANTS DE LUMIÈRE</a:t>
            </a:r>
          </a:p>
          <a:p>
            <a:r>
              <a:rPr lang="fr-FR" sz="4400" cap="small" dirty="0">
                <a:ln>
                  <a:solidFill>
                    <a:schemeClr val="tx1"/>
                  </a:solidFill>
                </a:ln>
                <a:latin typeface="Arial Black" panose="020B0A04020102020204" pitchFamily="34" charset="0"/>
              </a:rPr>
              <a:t>SUR LES CHEMINS OÙ L'ESPRIT NOUS CONDUIT :</a:t>
            </a:r>
          </a:p>
          <a:p>
            <a:r>
              <a:rPr lang="fr-FR" sz="4400" cap="small" dirty="0">
                <a:ln>
                  <a:solidFill>
                    <a:schemeClr val="tx1"/>
                  </a:solidFill>
                </a:ln>
                <a:latin typeface="Arial Black" panose="020B0A04020102020204" pitchFamily="34" charset="0"/>
              </a:rPr>
              <a:t>QUE VIVE EN NOUS LE NOM DU PÈRE !</a:t>
            </a:r>
          </a:p>
        </p:txBody>
      </p:sp>
    </p:spTree>
    <p:extLst>
      <p:ext uri="{BB962C8B-B14F-4D97-AF65-F5344CB8AC3E}">
        <p14:creationId xmlns:p14="http://schemas.microsoft.com/office/powerpoint/2010/main" val="2667363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17EFE-F0E1-3F66-6299-59ADE2FD914C}"/>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E32DE130-5FD6-672C-1B79-B7AAD8E61DFA}"/>
              </a:ext>
            </a:extLst>
          </p:cNvPr>
          <p:cNvSpPr txBox="1"/>
          <p:nvPr/>
        </p:nvSpPr>
        <p:spPr>
          <a:xfrm>
            <a:off x="370193" y="226411"/>
            <a:ext cx="11451613" cy="5816977"/>
          </a:xfrm>
          <a:prstGeom prst="rect">
            <a:avLst/>
          </a:prstGeom>
          <a:noFill/>
        </p:spPr>
        <p:txBody>
          <a:bodyPr wrap="square">
            <a:spAutoFit/>
          </a:bodyPr>
          <a:lstStyle/>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endParaRPr lang="fr-FR" sz="20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endParaRPr>
          </a:p>
          <a:p>
            <a:r>
              <a:rPr lang="fr-FR" sz="4400" b="1" cap="small" dirty="0">
                <a:latin typeface="Arial Black" panose="020B0A04020102020204" pitchFamily="34" charset="0"/>
                <a:cs typeface="Arial" panose="020B0604020202020204" pitchFamily="34" charset="0"/>
              </a:rPr>
              <a:t>Seigneur, avec toi nous irons au désert,</a:t>
            </a:r>
          </a:p>
          <a:p>
            <a:r>
              <a:rPr lang="fr-FR" sz="4400" b="1" cap="small" dirty="0">
                <a:latin typeface="Arial Black" panose="020B0A04020102020204" pitchFamily="34" charset="0"/>
                <a:cs typeface="Arial" panose="020B0604020202020204" pitchFamily="34" charset="0"/>
              </a:rPr>
              <a:t>Poussés comme toi par l’Esprit. </a:t>
            </a:r>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(Bis)</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te suivrons au désert pas à pas,</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porterons notre croix,</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Et nous fêterons notre Pâque au désert :</a:t>
            </a:r>
          </a:p>
          <a:p>
            <a:r>
              <a:rPr lang="fr-FR" sz="4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Nous vivrons la folie de la Croix.</a:t>
            </a:r>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4397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590B4-DFAF-57AC-AE13-D6F7BF7DA70F}"/>
            </a:ext>
          </a:extLst>
        </p:cNvPr>
        <p:cNvGrpSpPr/>
        <p:nvPr/>
      </p:nvGrpSpPr>
      <p:grpSpPr>
        <a:xfrm>
          <a:off x="0" y="0"/>
          <a:ext cx="0" cy="0"/>
          <a:chOff x="0" y="0"/>
          <a:chExt cx="0" cy="0"/>
        </a:xfrm>
      </p:grpSpPr>
    </p:spTree>
    <p:extLst>
      <p:ext uri="{BB962C8B-B14F-4D97-AF65-F5344CB8AC3E}">
        <p14:creationId xmlns:p14="http://schemas.microsoft.com/office/powerpoint/2010/main" val="2211089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49063A5-78AA-4121-A6E8-2519A347FBF7}"/>
              </a:ext>
            </a:extLst>
          </p:cNvPr>
          <p:cNvSpPr txBox="1"/>
          <p:nvPr/>
        </p:nvSpPr>
        <p:spPr>
          <a:xfrm>
            <a:off x="370193" y="504486"/>
            <a:ext cx="11637777" cy="2923877"/>
          </a:xfrm>
          <a:prstGeom prst="rect">
            <a:avLst/>
          </a:prstGeom>
          <a:noFill/>
        </p:spPr>
        <p:txBody>
          <a:bodyPr wrap="square">
            <a:spAutoFit/>
          </a:bodyPr>
          <a:lstStyle/>
          <a:p>
            <a:r>
              <a:rPr lang="fr-FR" sz="40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Psaume 50 :</a:t>
            </a:r>
          </a:p>
          <a:p>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Pitié, Seigneur, car nous avons péché !</a:t>
            </a:r>
          </a:p>
        </p:txBody>
      </p:sp>
    </p:spTree>
    <p:extLst>
      <p:ext uri="{BB962C8B-B14F-4D97-AF65-F5344CB8AC3E}">
        <p14:creationId xmlns:p14="http://schemas.microsoft.com/office/powerpoint/2010/main" val="3413320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4021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67404-6E7C-3814-EC79-CFCC1979962B}"/>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FD4BE497-CF17-BED3-4E15-43D70F2AD726}"/>
              </a:ext>
            </a:extLst>
          </p:cNvPr>
          <p:cNvSpPr txBox="1"/>
          <p:nvPr/>
        </p:nvSpPr>
        <p:spPr>
          <a:xfrm>
            <a:off x="89140" y="189780"/>
            <a:ext cx="12102860" cy="5570756"/>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Imposition des cendres.</a:t>
            </a:r>
          </a:p>
          <a:p>
            <a:endParaRPr lang="fr-FR" sz="28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Changez vos cœurs, croyez à la Bonne Nouvelle</a:t>
            </a:r>
          </a:p>
          <a:p>
            <a:r>
              <a:rPr lang="fr-FR" sz="4400" b="1" cap="small" dirty="0">
                <a:latin typeface="Arial Black" panose="020B0A04020102020204" pitchFamily="34" charset="0"/>
                <a:cs typeface="Arial" panose="020B0604020202020204" pitchFamily="34" charset="0"/>
              </a:rPr>
              <a:t>Changez de vie, croyez que Dieu vous aime !</a:t>
            </a:r>
          </a:p>
          <a:p>
            <a:endParaRPr lang="fr-FR" sz="4400" b="1" cap="small" dirty="0">
              <a:latin typeface="Arial Black" panose="020B0A04020102020204" pitchFamily="34" charset="0"/>
              <a:cs typeface="Arial" panose="020B0604020202020204" pitchFamily="34" charset="0"/>
            </a:endParaRPr>
          </a:p>
          <a:p>
            <a:r>
              <a:rPr lang="fr-FR" sz="40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Je ne viens pas pour condamner le monde : Je viens pour que le monde soit sauvé.</a:t>
            </a:r>
          </a:p>
        </p:txBody>
      </p:sp>
    </p:spTree>
    <p:extLst>
      <p:ext uri="{BB962C8B-B14F-4D97-AF65-F5344CB8AC3E}">
        <p14:creationId xmlns:p14="http://schemas.microsoft.com/office/powerpoint/2010/main" val="1616490215"/>
      </p:ext>
    </p:extLst>
  </p:cSld>
  <p:clrMapOvr>
    <a:masterClrMapping/>
  </p:clrMapOvr>
</p:sld>
</file>

<file path=ppt/theme/theme1.xml><?xml version="1.0" encoding="utf-8"?>
<a:theme xmlns:a="http://schemas.openxmlformats.org/drawingml/2006/main" name="Office Them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otalTime>1828</TotalTime>
  <Words>1273</Words>
  <Application>Microsoft Office PowerPoint</Application>
  <PresentationFormat>Grand écran</PresentationFormat>
  <Paragraphs>195</Paragraphs>
  <Slides>41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41</vt:i4>
      </vt:variant>
    </vt:vector>
  </HeadingPairs>
  <TitlesOfParts>
    <vt:vector size="46" baseType="lpstr">
      <vt:lpstr>Arial</vt:lpstr>
      <vt:lpstr>Arial Black</vt:lpstr>
      <vt:lpstr>Calibri</vt:lpstr>
      <vt:lpstr>Calibri Light</vt:lpstr>
      <vt:lpstr>Office Theme</vt:lpstr>
      <vt:lpstr>           Mercredi 18 Février 2026.   Mercredi des Cendres.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3ème Dimanche de l’Avent.  11 et 12 Décembre 2021</dc:title>
  <dc:creator>Christine PENIN</dc:creator>
  <cp:lastModifiedBy>Christine PENIN</cp:lastModifiedBy>
  <cp:revision>71</cp:revision>
  <dcterms:created xsi:type="dcterms:W3CDTF">2021-12-05T15:05:26Z</dcterms:created>
  <dcterms:modified xsi:type="dcterms:W3CDTF">2026-01-16T15:31:20Z</dcterms:modified>
</cp:coreProperties>
</file>