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2" r:id="rId3"/>
    <p:sldId id="258" r:id="rId4"/>
    <p:sldId id="300" r:id="rId5"/>
    <p:sldId id="360" r:id="rId6"/>
    <p:sldId id="381" r:id="rId7"/>
    <p:sldId id="407" r:id="rId8"/>
    <p:sldId id="408" r:id="rId9"/>
    <p:sldId id="409" r:id="rId10"/>
    <p:sldId id="413" r:id="rId11"/>
    <p:sldId id="266" r:id="rId12"/>
    <p:sldId id="269" r:id="rId13"/>
    <p:sldId id="425" r:id="rId14"/>
    <p:sldId id="426" r:id="rId15"/>
    <p:sldId id="366" r:id="rId16"/>
    <p:sldId id="400" r:id="rId17"/>
    <p:sldId id="421" r:id="rId18"/>
    <p:sldId id="420" r:id="rId19"/>
    <p:sldId id="419" r:id="rId20"/>
    <p:sldId id="422" r:id="rId21"/>
    <p:sldId id="423" r:id="rId22"/>
    <p:sldId id="424" r:id="rId23"/>
    <p:sldId id="401" r:id="rId24"/>
    <p:sldId id="402" r:id="rId25"/>
    <p:sldId id="403" r:id="rId26"/>
    <p:sldId id="404" r:id="rId27"/>
    <p:sldId id="405" r:id="rId28"/>
    <p:sldId id="406" r:id="rId29"/>
    <p:sldId id="414" r:id="rId30"/>
    <p:sldId id="415" r:id="rId31"/>
    <p:sldId id="417" r:id="rId32"/>
    <p:sldId id="4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2BC42-B34E-4FEC-B2B7-DB8D38DEA8FB}" v="8" dt="2026-02-09T09:39:4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32" y="108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7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6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0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95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95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D3B1-708C-4F45-A926-0504B1C56BB7}" type="datetimeFigureOut">
              <a:rPr lang="fr-FR" smtClean="0"/>
              <a:pPr/>
              <a:t>11/02/2026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EA30-D618-47B2-841C-A4964C3E78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3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E0F5FD8-CB0D-B6BB-99AD-2B7E68D464A6}"/>
              </a:ext>
            </a:extLst>
          </p:cNvPr>
          <p:cNvSpPr txBox="1"/>
          <p:nvPr/>
        </p:nvSpPr>
        <p:spPr>
          <a:xfrm>
            <a:off x="359229" y="5321689"/>
            <a:ext cx="1164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« JESUS FUT CONDUIT AU DESERT PAR L’ESPRIT»         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Matthieu (4,1)</a:t>
            </a:r>
          </a:p>
        </p:txBody>
      </p:sp>
      <p:pic>
        <p:nvPicPr>
          <p:cNvPr id="3" name="Image 2" descr="Une image contenant dune, nature, plein air, sable&#10;&#10;Description générée automatiquement">
            <a:extLst>
              <a:ext uri="{FF2B5EF4-FFF2-40B4-BE49-F238E27FC236}">
                <a16:creationId xmlns:a16="http://schemas.microsoft.com/office/drawing/2014/main" id="{43DDACA9-414D-CFE6-2127-28AF968D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22" y="1481316"/>
            <a:ext cx="9227010" cy="38403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512194-3E34-0D19-8F43-7C1EC09AC9AD}"/>
              </a:ext>
            </a:extLst>
          </p:cNvPr>
          <p:cNvSpPr txBox="1"/>
          <p:nvPr/>
        </p:nvSpPr>
        <p:spPr>
          <a:xfrm>
            <a:off x="2305041" y="0"/>
            <a:ext cx="10806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Premier dimanche de Carême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77FB8-5555-4DB8-2D24-7E2C804CF5C9}"/>
              </a:ext>
            </a:extLst>
          </p:cNvPr>
          <p:cNvSpPr/>
          <p:nvPr/>
        </p:nvSpPr>
        <p:spPr>
          <a:xfrm>
            <a:off x="3704067" y="632936"/>
            <a:ext cx="4710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Février 2026 </a:t>
            </a:r>
          </a:p>
        </p:txBody>
      </p:sp>
    </p:spTree>
    <p:extLst>
      <p:ext uri="{BB962C8B-B14F-4D97-AF65-F5344CB8AC3E}">
        <p14:creationId xmlns:p14="http://schemas.microsoft.com/office/powerpoint/2010/main" val="365281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51E3-58CF-191E-7AE3-756C5BD7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8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660A5B-FC70-4E3A-90B8-973D94FE553A}"/>
              </a:ext>
            </a:extLst>
          </p:cNvPr>
          <p:cNvSpPr txBox="1"/>
          <p:nvPr/>
        </p:nvSpPr>
        <p:spPr>
          <a:xfrm>
            <a:off x="0" y="384702"/>
            <a:ext cx="1206959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4800" b="1" u="sng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psaume:</a:t>
            </a:r>
          </a:p>
          <a:p>
            <a:endParaRPr lang="fr-FR" sz="4800" b="1" cap="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8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4000" b="1" cap="all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PITIE SEIGNEUR </a:t>
            </a:r>
          </a:p>
          <a:p>
            <a:r>
              <a:rPr lang="fr-FR" sz="4000" b="1" cap="all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CAR NOUS AVONS PECHE!</a:t>
            </a:r>
            <a:endParaRPr lang="fr-FR" sz="4000" b="1" cap="all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1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77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485FE-3CDB-6281-F21E-489F3B642C1A}"/>
              </a:ext>
            </a:extLst>
          </p:cNvPr>
          <p:cNvSpPr/>
          <p:nvPr/>
        </p:nvSpPr>
        <p:spPr>
          <a:xfrm>
            <a:off x="623591" y="469063"/>
            <a:ext cx="4609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Acclamation de l’Evangile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46F64-5874-CA0E-0A48-DD265E233202}"/>
              </a:ext>
            </a:extLst>
          </p:cNvPr>
          <p:cNvSpPr/>
          <p:nvPr/>
        </p:nvSpPr>
        <p:spPr>
          <a:xfrm>
            <a:off x="1045198" y="2771393"/>
            <a:ext cx="100285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Ta parole , Seigneur,  est vérité </a:t>
            </a:r>
          </a:p>
          <a:p>
            <a:pPr algn="ctr"/>
            <a:r>
              <a:rPr lang="fr-FR" sz="4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et ta loi délivrance </a:t>
            </a:r>
          </a:p>
        </p:txBody>
      </p:sp>
    </p:spTree>
    <p:extLst>
      <p:ext uri="{BB962C8B-B14F-4D97-AF65-F5344CB8AC3E}">
        <p14:creationId xmlns:p14="http://schemas.microsoft.com/office/powerpoint/2010/main" val="105398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51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494A3E-491E-7A0C-51FF-F5EB13B8AD64}"/>
              </a:ext>
            </a:extLst>
          </p:cNvPr>
          <p:cNvSpPr txBox="1"/>
          <p:nvPr/>
        </p:nvSpPr>
        <p:spPr>
          <a:xfrm>
            <a:off x="971351" y="667879"/>
            <a:ext cx="10589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/>
              <a:t>PRIERE UNIVERSELLE :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4400" b="1" dirty="0">
                <a:latin typeface="Arial Black" panose="020B0A04020102020204" pitchFamily="34" charset="0"/>
              </a:rPr>
              <a:t>ENTENDS SEIGNEUR LA PRIERE QUI MONTE DE NOS CŒURS!</a:t>
            </a:r>
          </a:p>
        </p:txBody>
      </p:sp>
    </p:spTree>
    <p:extLst>
      <p:ext uri="{BB962C8B-B14F-4D97-AF65-F5344CB8AC3E}">
        <p14:creationId xmlns:p14="http://schemas.microsoft.com/office/powerpoint/2010/main" val="127289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7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0691-5D9C-3662-0232-85BF8206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DF8E91-4592-77E3-E37A-757A25FDC456}"/>
              </a:ext>
            </a:extLst>
          </p:cNvPr>
          <p:cNvSpPr txBox="1"/>
          <p:nvPr/>
        </p:nvSpPr>
        <p:spPr>
          <a:xfrm>
            <a:off x="496660" y="1025409"/>
            <a:ext cx="1169534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Saint le Très-Haut,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Saint le Vivant,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Saint le Seigneur de l’univers  (bis) </a:t>
            </a:r>
            <a:br>
              <a:rPr lang="fr-FR" sz="4000" cap="small" dirty="0">
                <a:latin typeface="Arial Black" panose="020B0A04020102020204" pitchFamily="34" charset="0"/>
              </a:rPr>
            </a:br>
            <a:endParaRPr lang="fr-FR" cap="small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Gloire à toi dans le ciel et sur la terre,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Gloire à toi, Hosanna, notre Dieu</a:t>
            </a:r>
          </a:p>
        </p:txBody>
      </p:sp>
    </p:spTree>
    <p:extLst>
      <p:ext uri="{BB962C8B-B14F-4D97-AF65-F5344CB8AC3E}">
        <p14:creationId xmlns:p14="http://schemas.microsoft.com/office/powerpoint/2010/main" val="135385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50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DA9F46-C963-D538-B34E-7A0BF8F6187A}"/>
              </a:ext>
            </a:extLst>
          </p:cNvPr>
          <p:cNvSpPr txBox="1"/>
          <p:nvPr/>
        </p:nvSpPr>
        <p:spPr>
          <a:xfrm>
            <a:off x="215673" y="2459504"/>
            <a:ext cx="117606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Nous annonçons ta mort, Seigneur Jésus,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proclamons ta résurrection,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attendons ta venue dans la gloire.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1D1DF9-74A6-8324-952D-440C89677D65}"/>
              </a:ext>
            </a:extLst>
          </p:cNvPr>
          <p:cNvSpPr/>
          <p:nvPr/>
        </p:nvSpPr>
        <p:spPr>
          <a:xfrm>
            <a:off x="519859" y="648677"/>
            <a:ext cx="20409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37ED0-3268-FF38-9DDC-C21BEC5C4D88}"/>
              </a:ext>
            </a:extLst>
          </p:cNvPr>
          <p:cNvSpPr/>
          <p:nvPr/>
        </p:nvSpPr>
        <p:spPr>
          <a:xfrm>
            <a:off x="519859" y="1492535"/>
            <a:ext cx="66351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i="1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est grand le mystère de la foi </a:t>
            </a:r>
          </a:p>
        </p:txBody>
      </p:sp>
    </p:spTree>
    <p:extLst>
      <p:ext uri="{BB962C8B-B14F-4D97-AF65-F5344CB8AC3E}">
        <p14:creationId xmlns:p14="http://schemas.microsoft.com/office/powerpoint/2010/main" val="170884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8968F-C3F5-B7E0-D501-03F5AAF3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66"/>
            <a:ext cx="10515600" cy="6354501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1 - Seigneur, avec toi nous irons au désert,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Poussés comme toi par l'Esprit.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Seigneur, avec toi nous irons au désert,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4233C-6EAC-8095-1ED1-B61F8914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719"/>
            <a:ext cx="12045043" cy="6441311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1 - Seigneur, avec toi nous irons</a:t>
            </a:r>
            <a:endParaRPr lang="fr-FR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cap="small" dirty="0">
                <a:effectLst/>
                <a:latin typeface="Aptos Black" panose="020B0004020202020204" pitchFamily="34" charset="0"/>
              </a:rPr>
              <a:t>Seigneur, avec toi nous irons au désert,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cap="small" dirty="0">
                <a:effectLst/>
                <a:latin typeface="Aptos Black" panose="020B0004020202020204" pitchFamily="34" charset="0"/>
              </a:rPr>
              <a:t>Poussés comme toi par l'Esprit.</a:t>
            </a:r>
            <a:r>
              <a:rPr lang="fr-FR" sz="4000" b="1" i="0" dirty="0">
                <a:effectLst/>
                <a:latin typeface="Aptos Black" panose="020B0004020202020204" pitchFamily="34" charset="0"/>
              </a:rPr>
              <a:t>(bis)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4000" b="1" i="0" dirty="0">
              <a:effectLst/>
              <a:latin typeface="Aptos Black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dirty="0">
                <a:effectLst/>
                <a:latin typeface="Aptos Black" panose="020B0004020202020204" pitchFamily="34" charset="0"/>
              </a:rPr>
              <a:t>Et nous mangerons la Parole de Dieu,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dirty="0">
                <a:effectLst/>
                <a:latin typeface="Aptos Black" panose="020B0004020202020204" pitchFamily="34" charset="0"/>
              </a:rPr>
              <a:t>et nous choisirons notre Dieu.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dirty="0">
                <a:effectLst/>
                <a:latin typeface="Aptos Black" panose="020B0004020202020204" pitchFamily="34" charset="0"/>
              </a:rPr>
              <a:t>Et nous fêterons notre Pâque au désert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i="0" cap="small" dirty="0">
                <a:effectLst/>
                <a:latin typeface="Aptos Black" panose="020B0004020202020204" pitchFamily="34" charset="0"/>
              </a:rPr>
              <a:t>Nous vivrons le désert avec toi </a:t>
            </a:r>
            <a:r>
              <a:rPr lang="fr-FR" sz="5200" b="1" i="0" cap="small" dirty="0">
                <a:effectLst/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335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49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F2B845-B0B6-688C-34C4-4D0541047332}"/>
              </a:ext>
            </a:extLst>
          </p:cNvPr>
          <p:cNvSpPr txBox="1"/>
          <p:nvPr/>
        </p:nvSpPr>
        <p:spPr>
          <a:xfrm>
            <a:off x="240848" y="212735"/>
            <a:ext cx="1133611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CORPS DU SEIGNEUR,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SANG DE L’AGNEAU,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PAIX QUI DÉSARME LE PÉCHEUR.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Gloire à toi, Jésus Christ à notre table,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Gloire à toi, sang de l’homme nouveau.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CORPS DU SEIGNEUR,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SANG DE L’AGNEAU,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PAIX QUI DÉSARME LE PÉCHEUR.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Gloire à toi, pain de Dieu pour notre marche,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Gloire à toi, notre force aujourd’hui. </a:t>
            </a:r>
          </a:p>
        </p:txBody>
      </p:sp>
    </p:spTree>
    <p:extLst>
      <p:ext uri="{BB962C8B-B14F-4D97-AF65-F5344CB8AC3E}">
        <p14:creationId xmlns:p14="http://schemas.microsoft.com/office/powerpoint/2010/main" val="96642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09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D5B8D0-789C-9C75-8BEC-34F2E640653A}"/>
              </a:ext>
            </a:extLst>
          </p:cNvPr>
          <p:cNvSpPr txBox="1"/>
          <p:nvPr/>
        </p:nvSpPr>
        <p:spPr>
          <a:xfrm>
            <a:off x="457200" y="920621"/>
            <a:ext cx="12077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Laissez-vous consumer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Par le feu de l'amour de mon </a:t>
            </a:r>
            <a:r>
              <a:rPr lang="fr-FR" sz="4000" b="0" i="0" cap="small" dirty="0" err="1">
                <a:effectLst/>
                <a:latin typeface="Arial Black" panose="020B0A04020102020204" pitchFamily="34" charset="0"/>
              </a:rPr>
              <a:t>Coeur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Depuis l'aube des temps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Je veux habiter au creux de vos vies</a:t>
            </a:r>
          </a:p>
          <a:p>
            <a:pPr algn="l"/>
            <a:endParaRPr lang="fr-FR" sz="4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fr-FR" sz="4000" b="0" i="0" dirty="0">
                <a:effectLst/>
                <a:latin typeface="Arial Black" panose="020B0A04020102020204" pitchFamily="34" charset="0"/>
              </a:rPr>
              <a:t>Je suis venu allumer un feu sur terre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Comme je voudrais qu'il soit déjà allumé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Laissez-vous brûler par ma Charité</a:t>
            </a:r>
          </a:p>
        </p:txBody>
      </p:sp>
    </p:spTree>
    <p:extLst>
      <p:ext uri="{BB962C8B-B14F-4D97-AF65-F5344CB8AC3E}">
        <p14:creationId xmlns:p14="http://schemas.microsoft.com/office/powerpoint/2010/main" val="87790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7781471-D349-4072-54BE-0BF978553397}"/>
              </a:ext>
            </a:extLst>
          </p:cNvPr>
          <p:cNvSpPr txBox="1"/>
          <p:nvPr/>
        </p:nvSpPr>
        <p:spPr>
          <a:xfrm>
            <a:off x="195943" y="379040"/>
            <a:ext cx="127036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Laissez-vous consumer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Par le feu de l'amour de mon </a:t>
            </a:r>
            <a:r>
              <a:rPr lang="fr-FR" sz="4000" b="0" i="0" cap="small" dirty="0" err="1">
                <a:effectLst/>
                <a:latin typeface="Arial Black" panose="020B0A04020102020204" pitchFamily="34" charset="0"/>
              </a:rPr>
              <a:t>coeur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Depuis l'aube des temps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Je veux habiter au creux de vos vies</a:t>
            </a:r>
          </a:p>
          <a:p>
            <a:pPr algn="l"/>
            <a:endParaRPr lang="fr-FR" sz="4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fr-FR" sz="4000" b="0" i="0" dirty="0">
                <a:effectLst/>
                <a:latin typeface="Arial Black" panose="020B0A04020102020204" pitchFamily="34" charset="0"/>
              </a:rPr>
              <a:t>Voyez mon </a:t>
            </a:r>
            <a:r>
              <a:rPr lang="fr-FR" sz="4000" b="0" i="0" dirty="0" err="1">
                <a:effectLst/>
                <a:latin typeface="Arial Black" panose="020B0A04020102020204" pitchFamily="34" charset="0"/>
              </a:rPr>
              <a:t>coeur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 </a:t>
            </a:r>
          </a:p>
          <a:p>
            <a:pPr algn="l"/>
            <a:r>
              <a:rPr lang="fr-FR" sz="4000" b="0" i="0" dirty="0">
                <a:effectLst/>
                <a:latin typeface="Arial Black" panose="020B0A04020102020204" pitchFamily="34" charset="0"/>
              </a:rPr>
              <a:t>qui </a:t>
            </a:r>
            <a:r>
              <a:rPr lang="fr-FR" sz="4000" dirty="0">
                <a:latin typeface="Arial Black" panose="020B0A04020102020204" pitchFamily="34" charset="0"/>
              </a:rPr>
              <a:t>a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 tant aimé les hommes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Et qui en retour n'a reçu que du mépris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Laissez-vous aimer par mon </a:t>
            </a:r>
            <a:r>
              <a:rPr lang="fr-FR" sz="4000" b="0" i="0" dirty="0" err="1">
                <a:effectLst/>
                <a:latin typeface="Arial Black" panose="020B0A04020102020204" pitchFamily="34" charset="0"/>
              </a:rPr>
              <a:t>coeur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 aimant</a:t>
            </a:r>
          </a:p>
        </p:txBody>
      </p:sp>
    </p:spTree>
    <p:extLst>
      <p:ext uri="{BB962C8B-B14F-4D97-AF65-F5344CB8AC3E}">
        <p14:creationId xmlns:p14="http://schemas.microsoft.com/office/powerpoint/2010/main" val="1959649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732AD3-4BA0-0473-EB6B-DE0E9E006155}"/>
              </a:ext>
            </a:extLst>
          </p:cNvPr>
          <p:cNvSpPr txBox="1"/>
          <p:nvPr/>
        </p:nvSpPr>
        <p:spPr>
          <a:xfrm>
            <a:off x="114301" y="777893"/>
            <a:ext cx="124423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Laissez-vous consumer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Par le feu de l'amour de mon </a:t>
            </a:r>
            <a:r>
              <a:rPr lang="fr-FR" sz="4000" b="0" i="0" cap="small" dirty="0" err="1">
                <a:effectLst/>
                <a:latin typeface="Arial Black" panose="020B0A04020102020204" pitchFamily="34" charset="0"/>
              </a:rPr>
              <a:t>coeur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Depuis l'aube des temps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Je veux habiter au creux de vos vies</a:t>
            </a:r>
          </a:p>
          <a:p>
            <a:pPr algn="l"/>
            <a:endParaRPr lang="fr-FR" sz="4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fr-FR" sz="4000" b="0" i="0" dirty="0">
                <a:effectLst/>
                <a:latin typeface="Arial Black" panose="020B0A04020102020204" pitchFamily="34" charset="0"/>
              </a:rPr>
              <a:t>Prenez mon corps et buvez à ce calice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Depuis si longtemps, j'ai désiré ce moment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Laissez-moi venir demeurer en vous</a:t>
            </a:r>
          </a:p>
        </p:txBody>
      </p:sp>
    </p:spTree>
    <p:extLst>
      <p:ext uri="{BB962C8B-B14F-4D97-AF65-F5344CB8AC3E}">
        <p14:creationId xmlns:p14="http://schemas.microsoft.com/office/powerpoint/2010/main" val="366845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8F2150-7C31-7A28-EFAA-1846DB3BFCCB}"/>
              </a:ext>
            </a:extLst>
          </p:cNvPr>
          <p:cNvSpPr txBox="1"/>
          <p:nvPr/>
        </p:nvSpPr>
        <p:spPr>
          <a:xfrm>
            <a:off x="116694" y="724553"/>
            <a:ext cx="1257060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Laissez-vous consumer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Par le feu de l'amour de mon </a:t>
            </a:r>
            <a:r>
              <a:rPr lang="fr-FR" sz="4000" b="0" i="0" cap="small" dirty="0" err="1">
                <a:effectLst/>
                <a:latin typeface="Arial Black" panose="020B0A04020102020204" pitchFamily="34" charset="0"/>
              </a:rPr>
              <a:t>coeur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Depuis l'aube des temps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Je veux habiter au creux de vos vies</a:t>
            </a:r>
          </a:p>
          <a:p>
            <a:pPr algn="l"/>
            <a:endParaRPr lang="fr-FR" sz="4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fr-FR" sz="3600" b="0" i="0" dirty="0">
                <a:effectLst/>
                <a:latin typeface="Arial Black" panose="020B0A04020102020204" pitchFamily="34" charset="0"/>
              </a:rPr>
              <a:t>La Croix dressée est un signe pour le monde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Voici l'étendard qui conduit vers le salut</a:t>
            </a:r>
            <a:br>
              <a:rPr lang="fr-FR" sz="4000" b="0" i="0" dirty="0">
                <a:effectLst/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Laissez-vous guider vers la Sainteté.</a:t>
            </a:r>
          </a:p>
        </p:txBody>
      </p:sp>
    </p:spTree>
    <p:extLst>
      <p:ext uri="{BB962C8B-B14F-4D97-AF65-F5344CB8AC3E}">
        <p14:creationId xmlns:p14="http://schemas.microsoft.com/office/powerpoint/2010/main" val="2246621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FD9E87B-D76B-4698-329B-7F95245EDA99}"/>
              </a:ext>
            </a:extLst>
          </p:cNvPr>
          <p:cNvSpPr txBox="1"/>
          <p:nvPr/>
        </p:nvSpPr>
        <p:spPr>
          <a:xfrm>
            <a:off x="693202" y="1649839"/>
            <a:ext cx="1110691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Laissez-vous consumer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Par le feu de l'amour de mon </a:t>
            </a:r>
            <a:r>
              <a:rPr lang="fr-FR" sz="4000" b="0" i="0" cap="small" dirty="0" err="1">
                <a:effectLst/>
                <a:latin typeface="Arial Black" panose="020B0A04020102020204" pitchFamily="34" charset="0"/>
              </a:rPr>
              <a:t>coeur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Depuis l'aube des temps</a:t>
            </a:r>
            <a:br>
              <a:rPr lang="fr-FR" sz="4000" b="0" i="0" cap="small" dirty="0">
                <a:effectLst/>
                <a:latin typeface="Arial Black" panose="020B0A04020102020204" pitchFamily="34" charset="0"/>
              </a:rPr>
            </a:br>
            <a:r>
              <a:rPr lang="fr-FR" sz="4000" b="0" i="0" cap="small" dirty="0">
                <a:effectLst/>
                <a:latin typeface="Arial Black" panose="020B0A04020102020204" pitchFamily="34" charset="0"/>
              </a:rPr>
              <a:t>Je veux habiter au creux de vos vies</a:t>
            </a:r>
          </a:p>
          <a:p>
            <a:pPr algn="l"/>
            <a:endParaRPr lang="fr-FR" sz="1800" b="0" i="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041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1D9790-1576-031E-16ED-06C0FBED7DE1}"/>
              </a:ext>
            </a:extLst>
          </p:cNvPr>
          <p:cNvSpPr txBox="1"/>
          <p:nvPr/>
        </p:nvSpPr>
        <p:spPr>
          <a:xfrm>
            <a:off x="659757" y="567160"/>
            <a:ext cx="1053296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Peuple de l´Alliance,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ton Dieu te fait signe.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Peuple de l´Alliance,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ton Dieu te fait signe.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Marche à la suite de Jésus !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Va crier son nom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Sur les chemins du monde.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Sur les chemins du monde.</a:t>
            </a:r>
          </a:p>
        </p:txBody>
      </p:sp>
    </p:spTree>
    <p:extLst>
      <p:ext uri="{BB962C8B-B14F-4D97-AF65-F5344CB8AC3E}">
        <p14:creationId xmlns:p14="http://schemas.microsoft.com/office/powerpoint/2010/main" val="194580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0643B5F-F683-9B11-FDC3-8B39C6392B65}"/>
              </a:ext>
            </a:extLst>
          </p:cNvPr>
          <p:cNvSpPr txBox="1"/>
          <p:nvPr/>
        </p:nvSpPr>
        <p:spPr>
          <a:xfrm>
            <a:off x="181268" y="324711"/>
            <a:ext cx="122447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Seigneur, nous irons au désert pour guérir, poussés comme toi par l'Esprit</a:t>
            </a:r>
            <a:r>
              <a:rPr lang="fr-FR" sz="4000" dirty="0">
                <a:latin typeface="Arial Black" panose="020B0A04020102020204" pitchFamily="34" charset="0"/>
              </a:rPr>
              <a:t>.(bis)</a:t>
            </a:r>
          </a:p>
          <a:p>
            <a:endParaRPr lang="fr-FR" sz="40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Et tu ôteras de nos </a:t>
            </a:r>
            <a:r>
              <a:rPr lang="fr-FR" sz="4000" dirty="0" err="1">
                <a:latin typeface="Arial Black" panose="020B0A04020102020204" pitchFamily="34" charset="0"/>
              </a:rPr>
              <a:t>coeurs</a:t>
            </a:r>
            <a:r>
              <a:rPr lang="fr-FR" sz="4000" dirty="0">
                <a:latin typeface="Arial Black" panose="020B0A04020102020204" pitchFamily="34" charset="0"/>
              </a:rPr>
              <a:t> le péché,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tu guériras notre mal.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nous fêterons notre Pâque au désert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Ô Vivant qui engendre la vie !</a:t>
            </a:r>
          </a:p>
        </p:txBody>
      </p:sp>
    </p:spTree>
    <p:extLst>
      <p:ext uri="{BB962C8B-B14F-4D97-AF65-F5344CB8AC3E}">
        <p14:creationId xmlns:p14="http://schemas.microsoft.com/office/powerpoint/2010/main" val="58422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9AD35DA-AFAC-B8F7-E093-3BEEAD5CC126}"/>
              </a:ext>
            </a:extLst>
          </p:cNvPr>
          <p:cNvSpPr txBox="1"/>
          <p:nvPr/>
        </p:nvSpPr>
        <p:spPr>
          <a:xfrm>
            <a:off x="752354" y="370390"/>
            <a:ext cx="104635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Peuple de l´Alliance,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ton Dieu te pardonne.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Peuple de l´Alliance,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ton Dieu te pardonne.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Prends la lumière de Jésus !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Va semer l´amour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Dans les hivers du monde.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Dans les hivers du monde.</a:t>
            </a:r>
          </a:p>
        </p:txBody>
      </p:sp>
    </p:spTree>
    <p:extLst>
      <p:ext uri="{BB962C8B-B14F-4D97-AF65-F5344CB8AC3E}">
        <p14:creationId xmlns:p14="http://schemas.microsoft.com/office/powerpoint/2010/main" val="2211676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5219F8C-85DA-B010-8F8A-7C5B0C26FCB0}"/>
              </a:ext>
            </a:extLst>
          </p:cNvPr>
          <p:cNvSpPr txBox="1"/>
          <p:nvPr/>
        </p:nvSpPr>
        <p:spPr>
          <a:xfrm>
            <a:off x="740780" y="555585"/>
            <a:ext cx="10127848" cy="552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Peuple de l´Alliance,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ton Dieu te libère.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Peuple de l´Alliance,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ton Dieu te libère.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Porte ta croix avec Jésus !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Va planter la paix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Aux carrefours du monde.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Aux carrefours du monde.</a:t>
            </a:r>
          </a:p>
        </p:txBody>
      </p:sp>
    </p:spTree>
    <p:extLst>
      <p:ext uri="{BB962C8B-B14F-4D97-AF65-F5344CB8AC3E}">
        <p14:creationId xmlns:p14="http://schemas.microsoft.com/office/powerpoint/2010/main" val="245007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FC3653-8C14-7546-3371-A951E099895F}"/>
              </a:ext>
            </a:extLst>
          </p:cNvPr>
          <p:cNvGrpSpPr/>
          <p:nvPr/>
        </p:nvGrpSpPr>
        <p:grpSpPr>
          <a:xfrm>
            <a:off x="20" y="72079"/>
            <a:ext cx="12191980" cy="6856718"/>
            <a:chOff x="20" y="72079"/>
            <a:chExt cx="12191980" cy="6856718"/>
          </a:xfrm>
        </p:grpSpPr>
        <p:pic>
          <p:nvPicPr>
            <p:cNvPr id="2" name="Image 1" descr="Une image contenant dune, plein air, nature, sable&#10;&#10;Le contenu généré par l’IA peut être incorrect.">
              <a:extLst>
                <a:ext uri="{FF2B5EF4-FFF2-40B4-BE49-F238E27FC236}">
                  <a16:creationId xmlns:a16="http://schemas.microsoft.com/office/drawing/2014/main" id="{B69DEC68-9C95-8999-939C-72A0BE0C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8218" r="7546"/>
            <a:stretch>
              <a:fillRect/>
            </a:stretch>
          </p:blipFill>
          <p:spPr>
            <a:xfrm>
              <a:off x="20" y="72079"/>
              <a:ext cx="12191980" cy="685671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5D55D1-3B2E-126A-A849-17FF7B2CC84A}"/>
                </a:ext>
              </a:extLst>
            </p:cNvPr>
            <p:cNvSpPr/>
            <p:nvPr/>
          </p:nvSpPr>
          <p:spPr>
            <a:xfrm rot="21106653">
              <a:off x="161226" y="2628430"/>
              <a:ext cx="1006395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Bon chemin de Carême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75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D93662-8D0E-C4E0-F1AD-2C8C1CD9DF46}"/>
              </a:ext>
            </a:extLst>
          </p:cNvPr>
          <p:cNvSpPr txBox="1"/>
          <p:nvPr/>
        </p:nvSpPr>
        <p:spPr>
          <a:xfrm>
            <a:off x="266218" y="0"/>
            <a:ext cx="1162098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dirty="0">
              <a:highlight>
                <a:srgbClr val="000000"/>
              </a:highlight>
              <a:latin typeface="Arial Black" panose="020B0A04020102020204" pitchFamily="34" charset="0"/>
            </a:endParaRPr>
          </a:p>
          <a:p>
            <a:r>
              <a:rPr lang="fr-FR" sz="4000" cap="small" dirty="0">
                <a:highlight>
                  <a:srgbClr val="000000"/>
                </a:highlight>
                <a:latin typeface="Arial Black" panose="020B0A04020102020204" pitchFamily="34" charset="0"/>
              </a:rPr>
              <a:t>Seigneur, nous irons au désert pour </a:t>
            </a:r>
            <a:r>
              <a:rPr lang="fr-FR" sz="4000" cap="small" dirty="0" err="1">
                <a:highlight>
                  <a:srgbClr val="000000"/>
                </a:highlight>
                <a:latin typeface="Arial Black" panose="020B0A04020102020204" pitchFamily="34" charset="0"/>
              </a:rPr>
              <a:t>prier,poussés</a:t>
            </a:r>
            <a:r>
              <a:rPr lang="fr-FR" sz="4000" cap="small" dirty="0">
                <a:highlight>
                  <a:srgbClr val="000000"/>
                </a:highlight>
                <a:latin typeface="Arial Black" panose="020B0A04020102020204" pitchFamily="34" charset="0"/>
              </a:rPr>
              <a:t> comme toi par l'Esprit</a:t>
            </a:r>
            <a:r>
              <a:rPr lang="fr-FR" sz="4000" dirty="0">
                <a:highlight>
                  <a:srgbClr val="000000"/>
                </a:highlight>
                <a:latin typeface="Arial Black" panose="020B0A04020102020204" pitchFamily="34" charset="0"/>
              </a:rPr>
              <a:t>.(bis)</a:t>
            </a:r>
          </a:p>
          <a:p>
            <a:endParaRPr lang="fr-FR" sz="4000" dirty="0">
              <a:highlight>
                <a:srgbClr val="000000"/>
              </a:highlight>
              <a:latin typeface="Arial Black" panose="020B0A04020102020204" pitchFamily="34" charset="0"/>
            </a:endParaRPr>
          </a:p>
          <a:p>
            <a:r>
              <a:rPr lang="fr-FR" sz="4000" dirty="0">
                <a:highlight>
                  <a:srgbClr val="000000"/>
                </a:highlight>
                <a:latin typeface="Arial Black" panose="020B0A04020102020204" pitchFamily="34" charset="0"/>
              </a:rPr>
              <a:t>Et nous goûterons le silence de Dieu,</a:t>
            </a:r>
          </a:p>
          <a:p>
            <a:r>
              <a:rPr lang="fr-FR" sz="4000" dirty="0">
                <a:highlight>
                  <a:srgbClr val="000000"/>
                </a:highlight>
                <a:latin typeface="Arial Black" panose="020B0A04020102020204" pitchFamily="34" charset="0"/>
              </a:rPr>
              <a:t>Et nous renaîtrons dans la joie.</a:t>
            </a:r>
          </a:p>
          <a:p>
            <a:r>
              <a:rPr lang="fr-FR" sz="4000" dirty="0">
                <a:highlight>
                  <a:srgbClr val="000000"/>
                </a:highlight>
                <a:latin typeface="Arial Black" panose="020B0A04020102020204" pitchFamily="34" charset="0"/>
              </a:rPr>
              <a:t>Et nous fêterons notre Pâque au désert :</a:t>
            </a:r>
          </a:p>
          <a:p>
            <a:r>
              <a:rPr lang="fr-FR" sz="4000" cap="small" dirty="0">
                <a:highlight>
                  <a:srgbClr val="000000"/>
                </a:highlight>
                <a:latin typeface="Arial Black" panose="020B0A04020102020204" pitchFamily="34" charset="0"/>
              </a:rPr>
              <a:t>Nous irons dans la force de Dieu !</a:t>
            </a:r>
          </a:p>
          <a:p>
            <a:r>
              <a:rPr lang="fr-F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</a:t>
            </a:r>
            <a:endParaRPr lang="fr-FR" sz="4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71F378C-FCB5-CD5B-D373-FF9D660DB923}"/>
              </a:ext>
            </a:extLst>
          </p:cNvPr>
          <p:cNvSpPr txBox="1"/>
          <p:nvPr/>
        </p:nvSpPr>
        <p:spPr>
          <a:xfrm>
            <a:off x="179614" y="605191"/>
            <a:ext cx="12516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Seigneur, nous irons au désert vers la </a:t>
            </a:r>
            <a:r>
              <a:rPr lang="fr-FR" sz="4000" cap="small" dirty="0" err="1">
                <a:latin typeface="Arial Black" panose="020B0A04020102020204" pitchFamily="34" charset="0"/>
              </a:rPr>
              <a:t>croix,poussés</a:t>
            </a:r>
            <a:r>
              <a:rPr lang="fr-FR" sz="4000" cap="small" dirty="0">
                <a:latin typeface="Arial Black" panose="020B0A04020102020204" pitchFamily="34" charset="0"/>
              </a:rPr>
              <a:t> comme toi par l'Esprit</a:t>
            </a:r>
            <a:r>
              <a:rPr lang="fr-FR" sz="4000" dirty="0">
                <a:latin typeface="Arial Black" panose="020B0A04020102020204" pitchFamily="34" charset="0"/>
              </a:rPr>
              <a:t>.(bis)</a:t>
            </a:r>
          </a:p>
          <a:p>
            <a:endParaRPr lang="fr-FR" sz="40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Et nous te suivrons au désert pas à pas,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nous porterons notre croix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nous fêterons notre Pâque au désert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vivrons la folie de la Croix !</a:t>
            </a:r>
          </a:p>
        </p:txBody>
      </p:sp>
    </p:spTree>
    <p:extLst>
      <p:ext uri="{BB962C8B-B14F-4D97-AF65-F5344CB8AC3E}">
        <p14:creationId xmlns:p14="http://schemas.microsoft.com/office/powerpoint/2010/main" val="262987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2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439566-0B1D-DBD5-5AD4-1F10D022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1" y="528380"/>
            <a:ext cx="11343257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7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69DF71-A4D4-53BC-EEC5-A48311D8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4" y="456942"/>
            <a:ext cx="10875931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6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D70549-6D99-5FC8-4318-EC8256B6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7" y="456942"/>
            <a:ext cx="10604208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9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780</Words>
  <Application>Microsoft Office PowerPoint</Application>
  <PresentationFormat>Grand écran</PresentationFormat>
  <Paragraphs>104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Aptos Black</vt:lpstr>
      <vt:lpstr>Arial</vt:lpstr>
      <vt:lpstr>Arial Black</vt:lpstr>
      <vt:lpstr>Calibri</vt:lpstr>
      <vt:lpstr>Calibri Light</vt:lpstr>
      <vt:lpstr>Times New Roman</vt:lpstr>
      <vt:lpstr>Office Theme</vt:lpstr>
      <vt:lpstr>Présentation PowerPoint</vt:lpstr>
      <vt:lpstr>1 - Seigneur, avec toi nous irons au désert, Poussés comme toi par l'Esprit. Seigneur, avec toi nous irons au désert,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JOUGLET Myriam</dc:creator>
  <cp:lastModifiedBy>Christine PENIN</cp:lastModifiedBy>
  <cp:revision>32</cp:revision>
  <dcterms:created xsi:type="dcterms:W3CDTF">2022-04-24T07:09:35Z</dcterms:created>
  <dcterms:modified xsi:type="dcterms:W3CDTF">2026-02-11T08:00:58Z</dcterms:modified>
</cp:coreProperties>
</file>