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5" r:id="rId10"/>
    <p:sldId id="266" r:id="rId11"/>
    <p:sldId id="267" r:id="rId12"/>
    <p:sldId id="268" r:id="rId13"/>
    <p:sldId id="284" r:id="rId14"/>
    <p:sldId id="269" r:id="rId15"/>
    <p:sldId id="270" r:id="rId16"/>
    <p:sldId id="272" r:id="rId17"/>
    <p:sldId id="273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BF44CE-3502-5B86-13A0-82D0170D2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6204BC-E119-CDAF-8E1A-4E47F7093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4694A5-21A2-9705-494E-B4BD57CE0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CC2AFC-E228-E1A1-B7E4-37A0331F9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3F1159-1917-665F-E465-C204F1D95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56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5B28B0-2F91-DB5E-7600-624EFB4BC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6D5B82-7623-EF72-343F-15A8AF488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D8801D-6FDF-DD2A-DE28-F38428CC0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57542A-AC50-360D-037F-EDCF59A2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129687-C74A-8A17-F022-12B54BDCE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45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05C6D6B-4D12-B37B-15ED-B37D99106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F2E883-87FE-ACB0-F506-255A09F83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7C0E0-9E59-1D31-8340-1CD09FD31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0FB6B3-5528-7D99-D0B8-753029ACE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21FCE6-6389-6C35-D558-EEAAADEAC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28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137058-1FCA-3A95-3B76-2EC3E87C4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9BE9C4-CE10-8FA7-FC6F-68A37AED9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B400EC-3FDF-D2E9-9CF5-30F35251B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C81BEC-AD1E-E943-302F-639EEFEB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DD89EF-C976-F9BC-9E43-4A149369E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12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1EEBA6-8B68-62E7-E2DE-3224627E2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84EC83-E079-1DF0-65B1-4F25083A2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AF7556-9597-E706-F98B-0EC741AB3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6B8C0E-F49E-4873-99E8-1C91C9DAE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F0B35-595D-ECFA-175E-5EC0B848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51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3D076-510A-0E3E-D7E9-53DE8F1AC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84380-C2FF-8469-988B-5D112140D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BFAF46-D60C-805D-73F1-637478C57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495647-5E06-4D9F-3597-72D428BA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932123-0ED5-59DA-769E-7F9BF96A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ABCDA9-2951-3CB0-CA55-AE415E91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13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0FB2C-B8D1-6765-F3CC-68FAD9B7C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8CF38A8-3ADC-2A73-CF70-C4F274F77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4EDC27-819E-08E4-5D52-91EAA9A27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886DBF-A117-3442-9DCA-D93627E4D5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968004-0E14-AA1D-D4A5-E887DC8B7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544666B-A737-ADF7-B354-3CCAA1EEC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5289BC-8268-4CD2-DBB9-CBF093F9B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15527B5-A68E-EEEA-8E6E-9197750D1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6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33687E-9FBD-0C40-6B1D-B746EE0B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266130-C4F6-4B25-CDD2-996F90D1A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7A6B5B6-8FD5-FDF7-0478-9B74F3610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DB63FB-38E5-4FFA-D812-C4DB66F6E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79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C858CC-E5E9-255F-F228-7794D2B2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C6B082F-A3CD-C711-096B-0E97D7372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C1DB66-D73D-6399-E59D-7F66ED6CD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40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8DF19-F874-AEF5-352C-91439AF6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A4FFB3-4EA0-4423-6F70-41ABD591F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1F6DC8-9422-606E-2314-AC96BC8E1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BD0B0F-373E-BBB7-D376-89D7D4AD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07D20E-BBB3-56AE-9526-F7FA4A1F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CDF17C-75CF-C540-286B-22AC6BDB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697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E299A-D6D9-3E3F-C830-D3BA99B39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96EFD5-8D9A-C779-89B9-42D2043FA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BB2917-C1F7-2A41-4736-7DFD2626C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014D57-2046-7F3C-08B2-8AFA589F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CB3D3A-E94B-5646-A426-EDEC1BC03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EEBC1D-9BB7-9242-7112-012F95E9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577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BE9E21-5294-ADB1-A03D-24EE44D27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D3EFF1-3CDB-571E-8C10-9037936E1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77F680-47E2-318E-E76B-A809CF201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85845-699D-4A93-9B54-90F43ADC79D0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245CE-A4BA-54BD-DB12-157EF885B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AEB0FC-6107-2CB4-7FB8-13FF3F885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4A2DA-1A48-4D83-945A-A0A4BEEBCC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58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img_jJSUaf2kFomskdUPjbX16QM_69" descr="Monastero di Bose - 6 Août">
            <a:extLst>
              <a:ext uri="{FF2B5EF4-FFF2-40B4-BE49-F238E27FC236}">
                <a16:creationId xmlns:a16="http://schemas.microsoft.com/office/drawing/2014/main" id="{8D2D9C32-D9B6-EEC3-6CF9-58604945C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25" y="1061032"/>
            <a:ext cx="4543864" cy="56741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25F70BA-FFDA-2C5E-9009-1260757F832E}"/>
              </a:ext>
            </a:extLst>
          </p:cNvPr>
          <p:cNvSpPr txBox="1"/>
          <p:nvPr/>
        </p:nvSpPr>
        <p:spPr>
          <a:xfrm>
            <a:off x="78779" y="122789"/>
            <a:ext cx="11844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1er Mars 2026. 2</a:t>
            </a:r>
            <a:r>
              <a:rPr lang="fr-FR" sz="4000" baseline="30000" dirty="0">
                <a:solidFill>
                  <a:schemeClr val="bg1"/>
                </a:solidFill>
                <a:latin typeface="Arial Black" panose="020B0A04020102020204" pitchFamily="34" charset="0"/>
              </a:rPr>
              <a:t>ème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Dimanche de Carême</a:t>
            </a:r>
            <a:endParaRPr lang="fr-FR" sz="4000" dirty="0">
              <a:latin typeface="Arial Black" panose="020B0A040201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7DE65C3-B5FE-E3F8-23A0-5F16B36CB9DE}"/>
              </a:ext>
            </a:extLst>
          </p:cNvPr>
          <p:cNvSpPr txBox="1"/>
          <p:nvPr/>
        </p:nvSpPr>
        <p:spPr>
          <a:xfrm>
            <a:off x="5430129" y="1336431"/>
            <a:ext cx="642424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  <a:r>
              <a:rPr lang="fr-FR" sz="4400" b="1" dirty="0">
                <a:solidFill>
                  <a:schemeClr val="bg1"/>
                </a:solidFill>
                <a:latin typeface="Arial Rounded MT Bold" panose="020F0704030504030204" pitchFamily="34" charset="0"/>
                <a:ea typeface="Verdana" panose="020B0604030504040204" pitchFamily="34" charset="0"/>
              </a:rPr>
              <a:t>« Celui-ci est </a:t>
            </a:r>
          </a:p>
          <a:p>
            <a:endParaRPr lang="fr-FR" sz="4400" b="1" dirty="0">
              <a:solidFill>
                <a:schemeClr val="bg1"/>
              </a:solidFill>
              <a:latin typeface="Arial Rounded MT Bold" panose="020F0704030504030204" pitchFamily="34" charset="0"/>
              <a:ea typeface="Verdana" panose="020B0604030504040204" pitchFamily="34" charset="0"/>
            </a:endParaRPr>
          </a:p>
          <a:p>
            <a:r>
              <a:rPr lang="fr-FR" sz="4400" b="1" dirty="0">
                <a:solidFill>
                  <a:schemeClr val="bg1"/>
                </a:solidFill>
                <a:latin typeface="Arial Rounded MT Bold" panose="020F0704030504030204" pitchFamily="34" charset="0"/>
                <a:ea typeface="Verdana" panose="020B0604030504040204" pitchFamily="34" charset="0"/>
              </a:rPr>
              <a:t>  mon Fils bien-aimé</a:t>
            </a:r>
            <a:r>
              <a:rPr lang="fr-FR" sz="4400" b="1" dirty="0">
                <a:solidFill>
                  <a:schemeClr val="bg1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,</a:t>
            </a:r>
          </a:p>
          <a:p>
            <a:r>
              <a:rPr lang="fr-FR" sz="4400" b="1" dirty="0">
                <a:solidFill>
                  <a:schemeClr val="bg1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</a:t>
            </a:r>
          </a:p>
          <a:p>
            <a:r>
              <a:rPr lang="fr-FR" sz="4400" b="1" dirty="0">
                <a:solidFill>
                  <a:schemeClr val="bg1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écoutez-le. »</a:t>
            </a:r>
          </a:p>
          <a:p>
            <a:r>
              <a:rPr lang="fr-F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</a:t>
            </a:r>
          </a:p>
          <a:p>
            <a:r>
              <a:rPr lang="fr-F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                </a:t>
            </a:r>
            <a:r>
              <a:rPr lang="fr-FR" sz="2800" b="1" dirty="0">
                <a:solidFill>
                  <a:schemeClr val="bg1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Mt 17,5 </a:t>
            </a:r>
          </a:p>
          <a:p>
            <a:endParaRPr lang="fr-FR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fr-FR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18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ECEFB9F-4C58-779B-4DC7-65419311E252}"/>
              </a:ext>
            </a:extLst>
          </p:cNvPr>
          <p:cNvSpPr txBox="1"/>
          <p:nvPr/>
        </p:nvSpPr>
        <p:spPr>
          <a:xfrm>
            <a:off x="464234" y="422031"/>
            <a:ext cx="113526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u="sng" dirty="0">
                <a:solidFill>
                  <a:schemeClr val="bg1"/>
                </a:solidFill>
                <a:latin typeface="Arial Rounded MT Bold" panose="020F0704030504030204" pitchFamily="34" charset="0"/>
              </a:rPr>
              <a:t>Psaume</a:t>
            </a: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Que ton amour, Seigneur, </a:t>
            </a:r>
          </a:p>
          <a:p>
            <a:pPr algn="ctr"/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soit sur nous,</a:t>
            </a:r>
          </a:p>
          <a:p>
            <a:pPr algn="ctr"/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Comme notre espoir </a:t>
            </a:r>
          </a:p>
          <a:p>
            <a:pPr algn="ctr"/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est en Toi !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564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6046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C8C3E1F-96C7-24A7-79DD-5E0CF6606A12}"/>
              </a:ext>
            </a:extLst>
          </p:cNvPr>
          <p:cNvSpPr txBox="1"/>
          <p:nvPr/>
        </p:nvSpPr>
        <p:spPr>
          <a:xfrm>
            <a:off x="281354" y="323557"/>
            <a:ext cx="11155680" cy="4428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u="sng" dirty="0">
                <a:solidFill>
                  <a:schemeClr val="bg1"/>
                </a:solidFill>
                <a:latin typeface="Arial Rounded MT Bold" panose="020F0704030504030204" pitchFamily="34" charset="0"/>
              </a:rPr>
              <a:t>Acclamation de l’évangile</a:t>
            </a:r>
          </a:p>
          <a:p>
            <a:endParaRPr lang="fr-FR" sz="3600" u="sng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3600" u="sng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GLOIRE AU CHRIST PAROLE ETERNELLE DU DIEU VIVANT !</a:t>
            </a:r>
          </a:p>
          <a:p>
            <a:pPr algn="ctr">
              <a:lnSpc>
                <a:spcPct val="150000"/>
              </a:lnSpc>
            </a:pP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GLOIRE A TOI, SEIGNEUR !</a:t>
            </a:r>
          </a:p>
        </p:txBody>
      </p:sp>
    </p:spTree>
    <p:extLst>
      <p:ext uri="{BB962C8B-B14F-4D97-AF65-F5344CB8AC3E}">
        <p14:creationId xmlns:p14="http://schemas.microsoft.com/office/powerpoint/2010/main" val="1371625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4386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2A0164D-F51D-C2FD-EB6C-84EE19F17903}"/>
              </a:ext>
            </a:extLst>
          </p:cNvPr>
          <p:cNvSpPr txBox="1"/>
          <p:nvPr/>
        </p:nvSpPr>
        <p:spPr>
          <a:xfrm>
            <a:off x="337625" y="154745"/>
            <a:ext cx="11380763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u="sng" dirty="0">
                <a:solidFill>
                  <a:schemeClr val="bg1"/>
                </a:solidFill>
                <a:latin typeface="Arial Rounded MT Bold" panose="020F0704030504030204" pitchFamily="34" charset="0"/>
              </a:rPr>
              <a:t>Prière universelle</a:t>
            </a:r>
            <a:r>
              <a:rPr lang="fr-F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.</a:t>
            </a: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fr-F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(début et fin)</a:t>
            </a:r>
          </a:p>
          <a:p>
            <a:endParaRPr lang="fr-FR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NOUS LEVONS LES YEUX VERS TA LUMIERE</a:t>
            </a:r>
          </a:p>
          <a:p>
            <a:r>
              <a:rPr 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NOTRE PÈRE ECOUTE NOS PRIERES,</a:t>
            </a:r>
          </a:p>
          <a:p>
            <a:r>
              <a:rPr 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NOTRE PÈRE ECOUTE NOS PRIERE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S</a:t>
            </a:r>
            <a:r>
              <a:rPr 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.</a:t>
            </a:r>
          </a:p>
          <a:p>
            <a:endParaRPr lang="fr-FR" sz="3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(après chaque intention)</a:t>
            </a:r>
            <a:endParaRPr lang="fr-FR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    NOTRE PÈRE ECOUTE NOS PRIERES. (bis)</a:t>
            </a: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965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6673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747EB8-F470-9431-6F11-1FF1D0810CDE}"/>
              </a:ext>
            </a:extLst>
          </p:cNvPr>
          <p:cNvSpPr txBox="1"/>
          <p:nvPr/>
        </p:nvSpPr>
        <p:spPr>
          <a:xfrm>
            <a:off x="154745" y="253218"/>
            <a:ext cx="11113477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SAINT LE SEIGNEUR DE L’UNIVERS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SAINT LE SEIGNEUR LE DIEU DE LUMIERE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SAINT LE SEIGNEUR DE L’ESPERANCE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TU NOUS COMBLES PAR TON ESPRIT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SAINT LE SEIGNEUR DE L’ESPERANCE</a:t>
            </a:r>
          </a:p>
          <a:p>
            <a:r>
              <a:rPr lang="fr-FR" sz="4000" b="1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TU NOUS DONNES VIE </a:t>
            </a:r>
            <a:r>
              <a:rPr lang="fr-FR" sz="4000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(bis)</a:t>
            </a:r>
          </a:p>
          <a:p>
            <a:endParaRPr lang="fr-FR" sz="2000" cap="small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Le ciel et la terre sont remplis de ta gloire, Hosanna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Béni soit celui qui vient au nom du Seigneur, Hosanna</a:t>
            </a:r>
          </a:p>
          <a:p>
            <a:endParaRPr lang="fr-FR" sz="4000" cap="small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4000" cap="small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68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303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7940B-DAA7-EB2D-2C40-E738EAA55B3E}"/>
              </a:ext>
            </a:extLst>
          </p:cNvPr>
          <p:cNvSpPr txBox="1"/>
          <p:nvPr/>
        </p:nvSpPr>
        <p:spPr>
          <a:xfrm>
            <a:off x="211016" y="323557"/>
            <a:ext cx="11437033" cy="6344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u="sng" dirty="0">
                <a:solidFill>
                  <a:schemeClr val="bg1"/>
                </a:solidFill>
                <a:latin typeface="Arial Rounded MT Bold" panose="020F0704030504030204" pitchFamily="34" charset="0"/>
              </a:rPr>
              <a:t>Anamnèse</a:t>
            </a:r>
          </a:p>
          <a:p>
            <a:endParaRPr lang="fr-FR" u="sng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  <a:r>
              <a:rPr lang="fr-FR" sz="40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Nous nous souvenons de ta mort</a:t>
            </a:r>
          </a:p>
          <a:p>
            <a:pPr>
              <a:lnSpc>
                <a:spcPct val="150000"/>
              </a:lnSpc>
            </a:pPr>
            <a:r>
              <a:rPr lang="fr-FR" sz="40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   Nous proclamons ta résurrection</a:t>
            </a:r>
          </a:p>
          <a:p>
            <a:pPr>
              <a:lnSpc>
                <a:spcPct val="150000"/>
              </a:lnSpc>
            </a:pPr>
            <a:r>
              <a:rPr lang="fr-FR" sz="40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   Nous attendons dans l’espérance</a:t>
            </a:r>
          </a:p>
          <a:p>
            <a:pPr>
              <a:lnSpc>
                <a:spcPct val="150000"/>
              </a:lnSpc>
            </a:pPr>
            <a:r>
              <a:rPr lang="fr-FR" sz="40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   Le temps glorieux de ton retour</a:t>
            </a:r>
          </a:p>
          <a:p>
            <a:pPr>
              <a:lnSpc>
                <a:spcPct val="150000"/>
              </a:lnSpc>
            </a:pPr>
            <a:r>
              <a:rPr lang="fr-FR" sz="40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   Nous attendons dans l’espérance</a:t>
            </a:r>
          </a:p>
          <a:p>
            <a:pPr>
              <a:lnSpc>
                <a:spcPct val="150000"/>
              </a:lnSpc>
            </a:pPr>
            <a:r>
              <a:rPr lang="fr-FR" sz="4000" b="1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   Viens Seigneur Jésus. </a:t>
            </a:r>
            <a:r>
              <a:rPr lang="fr-FR" sz="32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(bis)</a:t>
            </a:r>
          </a:p>
        </p:txBody>
      </p:sp>
    </p:spTree>
    <p:extLst>
      <p:ext uri="{BB962C8B-B14F-4D97-AF65-F5344CB8AC3E}">
        <p14:creationId xmlns:p14="http://schemas.microsoft.com/office/powerpoint/2010/main" val="3318638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03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065BAA5-8F0B-C6A4-EF90-C6512A4AB9B2}"/>
              </a:ext>
            </a:extLst>
          </p:cNvPr>
          <p:cNvSpPr txBox="1"/>
          <p:nvPr/>
        </p:nvSpPr>
        <p:spPr>
          <a:xfrm>
            <a:off x="0" y="675249"/>
            <a:ext cx="1159177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Arial Black" panose="020B0A04020102020204" pitchFamily="34" charset="0"/>
              </a:rPr>
              <a:t>L     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LUMIERE DES HOMMES !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  NOUS MARCHONS VERS TOI,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  FILS DE DIEU, TU NOU SAUVERAS.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</a:p>
          <a:p>
            <a:endParaRPr lang="fr-F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         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1. Ceux qui te cherchent,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       Tu les conduis vers la lumière,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       Toi, la route des égarés.</a:t>
            </a:r>
            <a:endParaRPr lang="fr-FR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19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9278BA1-8627-480F-AC8E-3891708DC4A5}"/>
              </a:ext>
            </a:extLst>
          </p:cNvPr>
          <p:cNvSpPr txBox="1"/>
          <p:nvPr/>
        </p:nvSpPr>
        <p:spPr>
          <a:xfrm>
            <a:off x="239151" y="112541"/>
            <a:ext cx="1159177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1. Agneau véritable, Jésus fils de Dieu,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Tu donnes sens à l’homme, Agneau sans péché.</a:t>
            </a:r>
          </a:p>
          <a:p>
            <a:r>
              <a:rPr lang="fr-F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  AGNEAU SANS PECHE TU  DONNES SENS A  L’HOMME, </a:t>
            </a:r>
          </a:p>
          <a:p>
            <a:r>
              <a:rPr lang="fr-F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  AGNEAU DE DIEU, PRENDS </a:t>
            </a:r>
            <a:r>
              <a:rPr lang="fr-FR" sz="3200" b="1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PITIE DE NOUS. </a:t>
            </a:r>
            <a:r>
              <a:rPr lang="fr-FR" sz="2400" b="1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(BIS)</a:t>
            </a:r>
          </a:p>
          <a:p>
            <a:endParaRPr lang="fr-FR" sz="2000" b="1" cap="small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b="1" cap="sm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2. </a:t>
            </a:r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Agneau véritable, Jésus fils de Dieu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Tu rassembles les hommes, Agneau de la paix.</a:t>
            </a:r>
          </a:p>
          <a:p>
            <a:r>
              <a:rPr lang="fr-FR" sz="32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Agneau de la paix, tu rassembles les   hommes,</a:t>
            </a:r>
          </a:p>
          <a:p>
            <a:r>
              <a:rPr lang="fr-F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  AGNEAU DE DIEU, PRENDS </a:t>
            </a:r>
            <a:r>
              <a:rPr lang="fr-FR" sz="3200" b="1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PITIE DE NOUS. </a:t>
            </a:r>
            <a:r>
              <a:rPr lang="fr-FR" sz="2400" b="1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(BIS)</a:t>
            </a:r>
            <a:endParaRPr lang="fr-FR" sz="2400" cap="small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759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9C71CC1-C062-20B5-1730-6C24E4B04C90}"/>
              </a:ext>
            </a:extLst>
          </p:cNvPr>
          <p:cNvSpPr txBox="1"/>
          <p:nvPr/>
        </p:nvSpPr>
        <p:spPr>
          <a:xfrm>
            <a:off x="286043" y="914399"/>
            <a:ext cx="116199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3.Agneau véritable, Jésus fils de Dieu,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Pain rompu pour les hommes, Agneau immolé.</a:t>
            </a:r>
          </a:p>
          <a:p>
            <a:endParaRPr lang="fr-FR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fr-FR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AGNEAU IMMOLE, PAIN ROMPU POUR LES  HOMMES,</a:t>
            </a:r>
          </a:p>
          <a:p>
            <a:r>
              <a:rPr lang="fr-FR" sz="3200" dirty="0">
                <a:solidFill>
                  <a:schemeClr val="bg1"/>
                </a:solidFill>
                <a:latin typeface="Arial Black" panose="020B0A04020102020204" pitchFamily="34" charset="0"/>
              </a:rPr>
              <a:t>   AGNEAU DE DIEU, DONNE-NOUS LA PAIX. </a:t>
            </a:r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</a:rPr>
              <a:t>(BIS)</a:t>
            </a:r>
          </a:p>
        </p:txBody>
      </p:sp>
    </p:spTree>
    <p:extLst>
      <p:ext uri="{BB962C8B-B14F-4D97-AF65-F5344CB8AC3E}">
        <p14:creationId xmlns:p14="http://schemas.microsoft.com/office/powerpoint/2010/main" val="2810408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825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143EE6F-059B-7CDB-3136-F3A15081BB09}"/>
              </a:ext>
            </a:extLst>
          </p:cNvPr>
          <p:cNvSpPr txBox="1"/>
          <p:nvPr/>
        </p:nvSpPr>
        <p:spPr>
          <a:xfrm>
            <a:off x="436098" y="337625"/>
            <a:ext cx="1108534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R.   Je suis là, contemplez ce mystère.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         Par amour, j’ai donné ma vie.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         Approchez, venez a la lumiere,</a:t>
            </a:r>
          </a:p>
          <a:p>
            <a:r>
              <a:rPr lang="fr-FR" sz="4000" cap="small" dirty="0">
                <a:solidFill>
                  <a:schemeClr val="bg1"/>
                </a:solidFill>
                <a:latin typeface="Arial Black" panose="020B0A04020102020204" pitchFamily="34" charset="0"/>
              </a:rPr>
              <a:t>         Accueillez mes grâces infinies.</a:t>
            </a:r>
          </a:p>
          <a:p>
            <a:endParaRPr lang="fr-FR" sz="3600" cap="small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742950" indent="-742950">
              <a:buAutoNum type="arabicPeriod"/>
            </a:pP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Je ne suis pas digne de te recevoir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Seigneur, viens à mon secours.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Aide-moi à croire, donne-moi la foi,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Seigneur, toi seul es mon Dieu.</a:t>
            </a:r>
          </a:p>
        </p:txBody>
      </p:sp>
    </p:spTree>
    <p:extLst>
      <p:ext uri="{BB962C8B-B14F-4D97-AF65-F5344CB8AC3E}">
        <p14:creationId xmlns:p14="http://schemas.microsoft.com/office/powerpoint/2010/main" val="4245284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FAD9A713-B272-2F92-FABA-2C4F6B8A0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92" y="321087"/>
            <a:ext cx="11077392" cy="289585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01368D26-54DA-F2E5-DF2B-456E42056842}"/>
              </a:ext>
            </a:extLst>
          </p:cNvPr>
          <p:cNvSpPr txBox="1"/>
          <p:nvPr/>
        </p:nvSpPr>
        <p:spPr>
          <a:xfrm>
            <a:off x="388491" y="3331965"/>
            <a:ext cx="1162531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2. Ton cœur est la source, qui ne tarit   pas,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Seigneur, tu nous as tant aimés.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Donne-nous l’eau vive nous n’aurons plus soif. Sans fin, tu veux nous combler.</a:t>
            </a:r>
          </a:p>
          <a:p>
            <a:r>
              <a:rPr lang="fr-FR" sz="3600" dirty="0">
                <a:solidFill>
                  <a:schemeClr val="bg1"/>
                </a:solidFill>
                <a:latin typeface="Arial Black" panose="020B0A040201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22725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790F632-F7D4-F28C-CAAC-57BA6850E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18" y="208545"/>
            <a:ext cx="11077392" cy="289585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9DB1E49-D357-FB95-C932-AB87DA24A7C6}"/>
              </a:ext>
            </a:extLst>
          </p:cNvPr>
          <p:cNvSpPr txBox="1"/>
          <p:nvPr/>
        </p:nvSpPr>
        <p:spPr>
          <a:xfrm>
            <a:off x="381815" y="3429000"/>
            <a:ext cx="114283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3. Seigneur à ta suite, nous voulons marcher ; mais seuls, à qui irions-nous ?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Tu as les paroles de l’éternité.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Seigneur reste auprès de nous.</a:t>
            </a:r>
          </a:p>
        </p:txBody>
      </p:sp>
    </p:spTree>
    <p:extLst>
      <p:ext uri="{BB962C8B-B14F-4D97-AF65-F5344CB8AC3E}">
        <p14:creationId xmlns:p14="http://schemas.microsoft.com/office/powerpoint/2010/main" val="27124853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56419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8EA4107-1D6C-BCEF-56D1-B458840B6A81}"/>
              </a:ext>
            </a:extLst>
          </p:cNvPr>
          <p:cNvSpPr txBox="1"/>
          <p:nvPr/>
        </p:nvSpPr>
        <p:spPr>
          <a:xfrm>
            <a:off x="154744" y="258901"/>
            <a:ext cx="120372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2. L’heure est venue de sortir du sommeil !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Voici le temps de l’appel au désert !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Allez où va le Fils de l’Homme.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La joie de Dieu sur lui repose.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R. VIVONS EN ENFANTS DE LUMIERE 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SUR LES CHEMINS O</a:t>
            </a:r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ù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L’ESPRIT NOUS CONDUIT :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QUE VIVE EN NOUS LE NOM DU PÈRE !</a:t>
            </a:r>
          </a:p>
        </p:txBody>
      </p:sp>
    </p:spTree>
    <p:extLst>
      <p:ext uri="{BB962C8B-B14F-4D97-AF65-F5344CB8AC3E}">
        <p14:creationId xmlns:p14="http://schemas.microsoft.com/office/powerpoint/2010/main" val="40644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BA304C9-EFA7-4531-300C-5D4160D4EDCA}"/>
              </a:ext>
            </a:extLst>
          </p:cNvPr>
          <p:cNvSpPr txBox="1"/>
          <p:nvPr/>
        </p:nvSpPr>
        <p:spPr>
          <a:xfrm>
            <a:off x="140676" y="253218"/>
            <a:ext cx="1187313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6. L’heure est venue de courir vers la vie !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Voici le temps de trouver Jésus-Christ !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Il est présent parmi les pauvres.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Il vous précède en son Royaume.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R. VIVONS EN ENFANTS DE LUMIERE 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SUR LES CHEMINS O</a:t>
            </a:r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ù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L’ESPRIT NOUS CONDUIT :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QUE VIVE EN NOUS LE NOM DU PÈRE !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603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35+ Croix Lumineuse Photos, Images et Fond en Téléchargement Gratuit -  Pngtree">
            <a:extLst>
              <a:ext uri="{FF2B5EF4-FFF2-40B4-BE49-F238E27FC236}">
                <a16:creationId xmlns:a16="http://schemas.microsoft.com/office/drawing/2014/main" id="{9CAD36C6-E0C1-C405-16DC-7BBA8FD90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" y="-163596"/>
            <a:ext cx="12189325" cy="7021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30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A860A0-F5C8-A9D7-E7F9-14B99E460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85BFB3-D805-27BE-3B80-6FD3F30CAE6A}"/>
              </a:ext>
            </a:extLst>
          </p:cNvPr>
          <p:cNvSpPr txBox="1"/>
          <p:nvPr/>
        </p:nvSpPr>
        <p:spPr>
          <a:xfrm>
            <a:off x="1069145" y="698920"/>
            <a:ext cx="1033975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LUMIERE DES HOMMES !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NOUS MARCHONS VERS TOI,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FILS DE DIEU, TU NOU SAUVERAS.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2. Ceux qui te trouvent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Tu leur promets vie éternelle,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Toi, la Pâque des baptisés.</a:t>
            </a:r>
          </a:p>
        </p:txBody>
      </p:sp>
    </p:spTree>
    <p:extLst>
      <p:ext uri="{BB962C8B-B14F-4D97-AF65-F5344CB8AC3E}">
        <p14:creationId xmlns:p14="http://schemas.microsoft.com/office/powerpoint/2010/main" val="289706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198FE04-A7E1-F85D-0762-80BB22A2CA39}"/>
              </a:ext>
            </a:extLst>
          </p:cNvPr>
          <p:cNvSpPr txBox="1"/>
          <p:nvPr/>
        </p:nvSpPr>
        <p:spPr>
          <a:xfrm>
            <a:off x="1346981" y="660460"/>
            <a:ext cx="1013225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LUMIERE DES HOMMES 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NOUS MARCHONS VERS TOI,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FILS DE DIEU, TU NOU SAUVERAS.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dirty="0">
              <a:solidFill>
                <a:prstClr val="white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solidFill>
                  <a:prstClr val="white"/>
                </a:solidFill>
                <a:latin typeface="Arial Black" panose="020B0A04020102020204" pitchFamily="34" charset="0"/>
              </a:rPr>
              <a:t>3. Ceux qui te suivent , Seigneur,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 Tu les nourris de ta Parole,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dirty="0">
                <a:solidFill>
                  <a:prstClr val="white"/>
                </a:solidFill>
                <a:latin typeface="Arial Black" panose="020B0A04020102020204" pitchFamily="34" charset="0"/>
              </a:rPr>
              <a:t>    Toi, le pain des invités.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551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645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DF2C79A-B5F0-A953-59F5-62C321FB0757}"/>
              </a:ext>
            </a:extLst>
          </p:cNvPr>
          <p:cNvSpPr txBox="1"/>
          <p:nvPr/>
        </p:nvSpPr>
        <p:spPr>
          <a:xfrm>
            <a:off x="293076" y="0"/>
            <a:ext cx="11605847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u="sng" dirty="0">
                <a:solidFill>
                  <a:schemeClr val="bg1"/>
                </a:solidFill>
                <a:latin typeface="Arial Rounded MT Bold" panose="020F0704030504030204" pitchFamily="34" charset="0"/>
              </a:rPr>
              <a:t>Messe pour un Avenir</a:t>
            </a: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742950" indent="-742950">
              <a:buAutoNum type="arabicPeriod"/>
            </a:pP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Seigneur Jésus-Christ envoyé par le Père pour sauver tous les hommes, Seigneur, prends pitié.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Seigneur prends pitié des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pécheurs que nous sommes,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Seigneur, prends pitié.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Seigneur, prends pitié. 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(bis)</a:t>
            </a:r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43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FD4A395-37B7-1980-655D-349580F23B73}"/>
              </a:ext>
            </a:extLst>
          </p:cNvPr>
          <p:cNvSpPr txBox="1"/>
          <p:nvPr/>
        </p:nvSpPr>
        <p:spPr>
          <a:xfrm>
            <a:off x="436098" y="422031"/>
            <a:ext cx="1129635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2. Toi qui es venu appeler les pécheurs,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Toi l’avenir de l’homme, 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ô Christ, prends pitié .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</a:t>
            </a:r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Ô Christ prends pitié des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pécheurs que nous sommes,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ô Christ, prends pitié.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ô Christ, prends pitié. 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(bis)</a:t>
            </a:r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4144273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E933DA4-22C0-7CE5-5289-0290C6FD2907}"/>
              </a:ext>
            </a:extLst>
          </p:cNvPr>
          <p:cNvSpPr txBox="1"/>
          <p:nvPr/>
        </p:nvSpPr>
        <p:spPr>
          <a:xfrm>
            <a:off x="337625" y="337625"/>
            <a:ext cx="115167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3. Seigneur élevé dans la gloire du Père,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intercède pour l’homme, </a:t>
            </a:r>
          </a:p>
          <a:p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    Seigneur prends pitié.</a:t>
            </a:r>
          </a:p>
          <a:p>
            <a:endParaRPr lang="fr-FR" sz="4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Seigneur prends pitié des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pécheurs que nous sommes,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Seigneur, prends pitié.</a:t>
            </a:r>
          </a:p>
          <a:p>
            <a:r>
              <a:rPr lang="fr-FR" sz="40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      Seigneur, prends pitié. </a:t>
            </a:r>
            <a:r>
              <a:rPr lang="fr-FR" sz="4000" dirty="0">
                <a:solidFill>
                  <a:schemeClr val="bg1"/>
                </a:solidFill>
                <a:latin typeface="Arial Black" panose="020B0A04020102020204" pitchFamily="34" charset="0"/>
              </a:rPr>
              <a:t>(bis)</a:t>
            </a:r>
            <a:endParaRPr lang="fr-FR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endParaRPr lang="fr-FR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94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D0F1B6-0C10-C6FE-3912-0590C0275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51301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856</Words>
  <Application>Microsoft Office PowerPoint</Application>
  <PresentationFormat>Grand écran</PresentationFormat>
  <Paragraphs>148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Arial Rounded MT Bold</vt:lpstr>
      <vt:lpstr>Calibri</vt:lpstr>
      <vt:lpstr>Calibri Light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Annie Neau</dc:creator>
  <cp:lastModifiedBy>Christine PENIN</cp:lastModifiedBy>
  <cp:revision>9</cp:revision>
  <dcterms:created xsi:type="dcterms:W3CDTF">2026-02-17T17:18:32Z</dcterms:created>
  <dcterms:modified xsi:type="dcterms:W3CDTF">2026-02-18T15:50:04Z</dcterms:modified>
</cp:coreProperties>
</file>