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9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4" r:id="rId22"/>
    <p:sldId id="275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C270-A5A3-477B-8064-731C06E70D2E}" type="datetimeFigureOut">
              <a:rPr lang="fr-FR" smtClean="0"/>
              <a:t>01/02/2026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EDD8-B5F1-4547-AB2F-3EA989249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47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C270-A5A3-477B-8064-731C06E70D2E}" type="datetimeFigureOut">
              <a:rPr lang="fr-FR" smtClean="0"/>
              <a:t>01/02/2026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EDD8-B5F1-4547-AB2F-3EA989249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70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C270-A5A3-477B-8064-731C06E70D2E}" type="datetimeFigureOut">
              <a:rPr lang="fr-FR" smtClean="0"/>
              <a:t>01/02/2026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EDD8-B5F1-4547-AB2F-3EA989249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9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C270-A5A3-477B-8064-731C06E70D2E}" type="datetimeFigureOut">
              <a:rPr lang="fr-FR" smtClean="0"/>
              <a:t>01/02/2026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EDD8-B5F1-4547-AB2F-3EA989249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2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C270-A5A3-477B-8064-731C06E70D2E}" type="datetimeFigureOut">
              <a:rPr lang="fr-FR" smtClean="0"/>
              <a:t>01/02/2026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EDD8-B5F1-4547-AB2F-3EA989249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82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C270-A5A3-477B-8064-731C06E70D2E}" type="datetimeFigureOut">
              <a:rPr lang="fr-FR" smtClean="0"/>
              <a:t>01/02/2026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EDD8-B5F1-4547-AB2F-3EA989249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60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C270-A5A3-477B-8064-731C06E70D2E}" type="datetimeFigureOut">
              <a:rPr lang="fr-FR" smtClean="0"/>
              <a:t>01/02/2026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EDD8-B5F1-4547-AB2F-3EA989249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93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C270-A5A3-477B-8064-731C06E70D2E}" type="datetimeFigureOut">
              <a:rPr lang="fr-FR" smtClean="0"/>
              <a:t>01/02/2026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EDD8-B5F1-4547-AB2F-3EA989249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76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C270-A5A3-477B-8064-731C06E70D2E}" type="datetimeFigureOut">
              <a:rPr lang="fr-FR" smtClean="0"/>
              <a:t>01/02/2026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EDD8-B5F1-4547-AB2F-3EA989249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99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C270-A5A3-477B-8064-731C06E70D2E}" type="datetimeFigureOut">
              <a:rPr lang="fr-FR" smtClean="0"/>
              <a:t>01/02/2026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EDD8-B5F1-4547-AB2F-3EA989249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82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C270-A5A3-477B-8064-731C06E70D2E}" type="datetimeFigureOut">
              <a:rPr lang="fr-FR" smtClean="0"/>
              <a:t>01/02/2026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EDD8-B5F1-4547-AB2F-3EA989249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50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685C270-A5A3-477B-8064-731C06E70D2E}" type="datetimeFigureOut">
              <a:rPr lang="fr-FR" smtClean="0"/>
              <a:t>01/02/2026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AA3EDD8-B5F1-4547-AB2F-3EA989249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37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AFE9EE7-3181-E563-A3F3-7A6AA867B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7115" y="0"/>
            <a:ext cx="6117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7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10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56BAAC-C1AE-E9C8-4594-5AC7F7D07206}"/>
              </a:ext>
            </a:extLst>
          </p:cNvPr>
          <p:cNvSpPr/>
          <p:nvPr/>
        </p:nvSpPr>
        <p:spPr>
          <a:xfrm>
            <a:off x="865045" y="2272214"/>
            <a:ext cx="108221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Lumière des cœurs droits , </a:t>
            </a:r>
          </a:p>
          <a:p>
            <a:pPr algn="ctr"/>
            <a:r>
              <a:rPr lang="fr-FR" sz="3600" cap="smal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fr-FR" sz="4000" cap="smal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le juste s’est levé dans les ténèbres.</a:t>
            </a:r>
            <a:r>
              <a:rPr lang="fr-FR" sz="4000" cap="smal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fr-FR" sz="4000" b="0" cap="small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25FB20-66B0-73F4-DBF2-DD137AEAF2FD}"/>
              </a:ext>
            </a:extLst>
          </p:cNvPr>
          <p:cNvSpPr/>
          <p:nvPr/>
        </p:nvSpPr>
        <p:spPr>
          <a:xfrm>
            <a:off x="1059594" y="376535"/>
            <a:ext cx="23948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Psaume111</a:t>
            </a:r>
          </a:p>
        </p:txBody>
      </p:sp>
      <p:pic>
        <p:nvPicPr>
          <p:cNvPr id="5" name="Image 4" descr="Une image contenant bougie, flamme, cire, feu&#10;&#10;Le contenu généré par l’IA peut être incorrect.">
            <a:extLst>
              <a:ext uri="{FF2B5EF4-FFF2-40B4-BE49-F238E27FC236}">
                <a16:creationId xmlns:a16="http://schemas.microsoft.com/office/drawing/2014/main" id="{458D7FCB-8EBB-8D7F-87FC-854ABCE36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842" y="3595653"/>
            <a:ext cx="6445341" cy="3147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364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8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4642B09-1421-C99F-8357-0EE9BF1B35B0}"/>
              </a:ext>
            </a:extLst>
          </p:cNvPr>
          <p:cNvSpPr txBox="1"/>
          <p:nvPr/>
        </p:nvSpPr>
        <p:spPr>
          <a:xfrm>
            <a:off x="-261257" y="590414"/>
            <a:ext cx="6096000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800" b="1" cap="sm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Onction des malades </a:t>
            </a:r>
            <a:endParaRPr lang="fr-F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43638A8-DE06-9E15-C504-D738E43C8DEC}"/>
              </a:ext>
            </a:extLst>
          </p:cNvPr>
          <p:cNvSpPr txBox="1"/>
          <p:nvPr/>
        </p:nvSpPr>
        <p:spPr>
          <a:xfrm>
            <a:off x="740228" y="1718493"/>
            <a:ext cx="118436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Ne crains pas, je suis ton Dieu,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C’est moi qui t’ai choisi,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appelé par ton nom.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Tu as du prix à mes yeux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et je t’aime.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Ne crains pas car je suis avec toi.</a:t>
            </a:r>
            <a:endParaRPr lang="fr-FR" sz="40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2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65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AC989FA-0666-996E-B66C-2760D401136D}"/>
              </a:ext>
            </a:extLst>
          </p:cNvPr>
          <p:cNvSpPr txBox="1"/>
          <p:nvPr/>
        </p:nvSpPr>
        <p:spPr>
          <a:xfrm>
            <a:off x="1393372" y="1834461"/>
            <a:ext cx="11190514" cy="1594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4000" b="1" cap="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les chemins de la vie ,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4000" b="1" cap="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Sois ma lumière, Seigneur </a:t>
            </a:r>
            <a:endParaRPr lang="fr-FR" sz="4000" cap="all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3F01B1-21CD-D520-A2D6-56FCBC01345F}"/>
              </a:ext>
            </a:extLst>
          </p:cNvPr>
          <p:cNvSpPr/>
          <p:nvPr/>
        </p:nvSpPr>
        <p:spPr>
          <a:xfrm>
            <a:off x="615497" y="441850"/>
            <a:ext cx="36022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Prière universelle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2C2EC20-7AA5-CFEC-543A-366E3404F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8230" y="3603581"/>
            <a:ext cx="4107316" cy="2946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5493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40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FBE3815-8D9E-5BC6-C1C5-56106ECC32AB}"/>
              </a:ext>
            </a:extLst>
          </p:cNvPr>
          <p:cNvSpPr txBox="1"/>
          <p:nvPr/>
        </p:nvSpPr>
        <p:spPr>
          <a:xfrm>
            <a:off x="598715" y="889843"/>
            <a:ext cx="123335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cap="small" dirty="0">
                <a:latin typeface="Arial Black" panose="020B0A04020102020204" pitchFamily="34" charset="0"/>
              </a:rPr>
              <a:t>Saint ! Saint ! Saint,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Le Seigneur, Dieu de l’univers !</a:t>
            </a:r>
          </a:p>
          <a:p>
            <a:pPr>
              <a:buNone/>
            </a:pPr>
            <a:endParaRPr lang="fr-FR" sz="36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3600" dirty="0">
                <a:latin typeface="Arial Black" panose="020B0A04020102020204" pitchFamily="34" charset="0"/>
              </a:rPr>
              <a:t>Le ciel et la terre sont remplis de ta gloire.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Hosanna au plus haut des cieux.</a:t>
            </a:r>
          </a:p>
          <a:p>
            <a:pPr>
              <a:buNone/>
            </a:pPr>
            <a:endParaRPr lang="fr-FR" sz="36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3600" dirty="0">
                <a:latin typeface="Arial Black" panose="020B0A04020102020204" pitchFamily="34" charset="0"/>
              </a:rPr>
              <a:t>Béni soit celui qui vient au nom du Seigneur.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Hosanna au plus haut des cieux.</a:t>
            </a:r>
          </a:p>
        </p:txBody>
      </p:sp>
    </p:spTree>
    <p:extLst>
      <p:ext uri="{BB962C8B-B14F-4D97-AF65-F5344CB8AC3E}">
        <p14:creationId xmlns:p14="http://schemas.microsoft.com/office/powerpoint/2010/main" val="1411512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4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3B5A8-C57C-FBEE-3172-0C98241C1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14664C8-7334-5C00-955D-7371DE990822}"/>
              </a:ext>
            </a:extLst>
          </p:cNvPr>
          <p:cNvSpPr txBox="1"/>
          <p:nvPr/>
        </p:nvSpPr>
        <p:spPr>
          <a:xfrm>
            <a:off x="870857" y="2256749"/>
            <a:ext cx="96665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Gloire à Toi qui étais mort! </a:t>
            </a:r>
          </a:p>
          <a:p>
            <a:r>
              <a:rPr lang="fr-FR" sz="36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Gloire à Toi qui es vivant! </a:t>
            </a:r>
          </a:p>
          <a:p>
            <a:r>
              <a:rPr lang="fr-FR" sz="36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Dieu sauveur, viens, Seigneur jésus</a:t>
            </a:r>
            <a:endParaRPr lang="fr-FR" sz="3600" cap="small" dirty="0">
              <a:latin typeface="Arial Black" panose="020B0A040201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502348-197A-0F99-8760-A4BB91823115}"/>
              </a:ext>
            </a:extLst>
          </p:cNvPr>
          <p:cNvSpPr txBox="1"/>
          <p:nvPr/>
        </p:nvSpPr>
        <p:spPr>
          <a:xfrm>
            <a:off x="-1741714" y="4140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Anamnèse</a:t>
            </a:r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33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76D04-30D7-AC96-08A8-C1E6FE2FC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C889D80-28A0-B713-9008-D7BF366172E2}"/>
              </a:ext>
            </a:extLst>
          </p:cNvPr>
          <p:cNvSpPr txBox="1"/>
          <p:nvPr/>
        </p:nvSpPr>
        <p:spPr>
          <a:xfrm>
            <a:off x="370113" y="412207"/>
            <a:ext cx="126927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CHANTEZ, PRIEZ, CÉLÉBREZ LE SEIGNEUR,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DIEU NOUS ACCUEILLE, PEUPLES DU MONDE.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CHANTEZ, PRIEZ, CÉLÉBREZ SON NOM,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DIEU NOUS ACCUEILLE DANS SA MAISON</a:t>
            </a:r>
            <a:r>
              <a:rPr lang="fr-FR" dirty="0"/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0727D5-4FD5-59C0-E986-0DCFBC731C72}"/>
              </a:ext>
            </a:extLst>
          </p:cNvPr>
          <p:cNvSpPr txBox="1"/>
          <p:nvPr/>
        </p:nvSpPr>
        <p:spPr>
          <a:xfrm>
            <a:off x="370113" y="3537305"/>
            <a:ext cx="9296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Il a parlé par les prophètes,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ÉTERNEL EST SON AMOUR,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Sa parole est une promesse,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ÉTERNEL EST SON AMOUR.</a:t>
            </a:r>
          </a:p>
        </p:txBody>
      </p:sp>
    </p:spTree>
    <p:extLst>
      <p:ext uri="{BB962C8B-B14F-4D97-AF65-F5344CB8AC3E}">
        <p14:creationId xmlns:p14="http://schemas.microsoft.com/office/powerpoint/2010/main" val="2267002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F9BB8-8903-3704-899A-FB25A5C8D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432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4847273-1788-E9AE-D02C-024346510CD8}"/>
              </a:ext>
            </a:extLst>
          </p:cNvPr>
          <p:cNvSpPr txBox="1"/>
          <p:nvPr/>
        </p:nvSpPr>
        <p:spPr>
          <a:xfrm>
            <a:off x="261257" y="853665"/>
            <a:ext cx="1136468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Agneau de Dieu, qui enlèves les péchés du monde, prends pitié de nous.</a:t>
            </a:r>
            <a:br>
              <a:rPr lang="fr-FR" sz="4000" cap="small" dirty="0">
                <a:latin typeface="Arial Black" panose="020B0A04020102020204" pitchFamily="34" charset="0"/>
              </a:rPr>
            </a:br>
            <a:endParaRPr lang="fr-FR" sz="4000" cap="small" dirty="0">
              <a:latin typeface="Arial Black" panose="020B0A04020102020204" pitchFamily="34" charset="0"/>
            </a:endParaRPr>
          </a:p>
          <a:p>
            <a:r>
              <a:rPr lang="fr-FR" sz="4000" cap="small" dirty="0">
                <a:latin typeface="Arial Black" panose="020B0A04020102020204" pitchFamily="34" charset="0"/>
              </a:rPr>
              <a:t>Agneau de Dieu, qui enlèves les péchés du monde, prends pitié de nous.</a:t>
            </a:r>
            <a:br>
              <a:rPr lang="fr-FR" sz="4000" cap="small" dirty="0">
                <a:latin typeface="Arial Black" panose="020B0A04020102020204" pitchFamily="34" charset="0"/>
              </a:rPr>
            </a:br>
            <a:endParaRPr lang="fr-FR" sz="4000" cap="small" dirty="0">
              <a:latin typeface="Arial Black" panose="020B0A04020102020204" pitchFamily="34" charset="0"/>
            </a:endParaRPr>
          </a:p>
          <a:p>
            <a:r>
              <a:rPr lang="fr-FR" sz="4000" cap="small" dirty="0">
                <a:latin typeface="Arial Black" panose="020B0A04020102020204" pitchFamily="34" charset="0"/>
              </a:rPr>
              <a:t>Agneau de Dieu, qui enlèves les péchés du monde, donne-nous la paix.</a:t>
            </a:r>
          </a:p>
        </p:txBody>
      </p:sp>
    </p:spTree>
    <p:extLst>
      <p:ext uri="{BB962C8B-B14F-4D97-AF65-F5344CB8AC3E}">
        <p14:creationId xmlns:p14="http://schemas.microsoft.com/office/powerpoint/2010/main" val="3799130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312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EE005-5FAB-1594-3E81-182AD1325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A622918-0F64-5348-AD2F-749ADB17A19B}"/>
              </a:ext>
            </a:extLst>
          </p:cNvPr>
          <p:cNvSpPr txBox="1"/>
          <p:nvPr/>
        </p:nvSpPr>
        <p:spPr>
          <a:xfrm>
            <a:off x="283029" y="216264"/>
            <a:ext cx="119089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dirty="0">
                <a:latin typeface="Arial Black" panose="020B0A04020102020204" pitchFamily="34" charset="0"/>
              </a:rPr>
              <a:t>Comme l'argile se laisse faire </a:t>
            </a:r>
          </a:p>
          <a:p>
            <a:pPr>
              <a:buNone/>
            </a:pPr>
            <a:r>
              <a:rPr lang="fr-FR" sz="3600" dirty="0">
                <a:latin typeface="Arial Black" panose="020B0A04020102020204" pitchFamily="34" charset="0"/>
              </a:rPr>
              <a:t>entre les mains agiles du potier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Ainsi mon âme se laisse faire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Ainsi mon cœur te cherche toi mon Dieu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3CF61E-F0E5-165F-396A-622F0E0C8F39}"/>
              </a:ext>
            </a:extLst>
          </p:cNvPr>
          <p:cNvSpPr txBox="1"/>
          <p:nvPr/>
        </p:nvSpPr>
        <p:spPr>
          <a:xfrm>
            <a:off x="283029" y="282883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Je viens vers toi, Jésus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Je viens vers toi, Jésus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36E105D-FC48-3FB2-158A-F98CF5009512}"/>
              </a:ext>
            </a:extLst>
          </p:cNvPr>
          <p:cNvSpPr txBox="1"/>
          <p:nvPr/>
        </p:nvSpPr>
        <p:spPr>
          <a:xfrm>
            <a:off x="283029" y="402916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Je viens vers toi, Jésus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Je viens vers toi, Jésus</a:t>
            </a:r>
            <a:endParaRPr lang="fr-FR" sz="3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1FC71F0-EAC6-2D37-2BED-A0D29B92E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040" y="2828835"/>
            <a:ext cx="5499959" cy="4019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259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1D3C453-7533-8BE0-428B-D4A0BE8C3ED1}"/>
              </a:ext>
            </a:extLst>
          </p:cNvPr>
          <p:cNvSpPr txBox="1"/>
          <p:nvPr/>
        </p:nvSpPr>
        <p:spPr>
          <a:xfrm>
            <a:off x="544285" y="390435"/>
            <a:ext cx="11103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Comme une terre qui est aride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Ainsi mon cœur désire ton eau vive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Tu es la source qui désaltère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Qui croit en toi n'aura plus jamais soi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1F652B-C86A-785C-7A06-5E1A5F3AC7DA}"/>
              </a:ext>
            </a:extLst>
          </p:cNvPr>
          <p:cNvSpPr txBox="1"/>
          <p:nvPr/>
        </p:nvSpPr>
        <p:spPr>
          <a:xfrm>
            <a:off x="544284" y="2782669"/>
            <a:ext cx="86650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Je viens vers toi, Jésus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Je viens vers toi, </a:t>
            </a:r>
            <a:r>
              <a:rPr lang="fr-FR" sz="3600" dirty="0">
                <a:latin typeface="Arial Black" panose="020B0A04020102020204" pitchFamily="34" charset="0"/>
              </a:rPr>
              <a:t>Jésus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1E555F-63B2-E55F-9D8E-684DECC8387C}"/>
              </a:ext>
            </a:extLst>
          </p:cNvPr>
          <p:cNvSpPr txBox="1"/>
          <p:nvPr/>
        </p:nvSpPr>
        <p:spPr>
          <a:xfrm>
            <a:off x="544284" y="419001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Je viens vers toi, Jésus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Je viens vers toi, Jésus</a:t>
            </a:r>
            <a:endParaRPr lang="fr-FR" sz="3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3182A2-1320-DF9B-98D9-01B3F92A2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84" y="3940629"/>
            <a:ext cx="5551716" cy="2944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467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E893F-6A26-7978-979B-9C001B6DA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CAAAD8B-157E-0A07-3BC9-A5EC1ADBD9DD}"/>
              </a:ext>
            </a:extLst>
          </p:cNvPr>
          <p:cNvSpPr txBox="1"/>
          <p:nvPr/>
        </p:nvSpPr>
        <p:spPr>
          <a:xfrm>
            <a:off x="544285" y="390435"/>
            <a:ext cx="11103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Comme veilleur attend l'aurore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Ainsi mon âme espère en ta Parole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Car ta Parole est une lampe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Une lumière allumée sur mes pas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55A39AF-2183-B00B-9293-4B49B1C997EE}"/>
              </a:ext>
            </a:extLst>
          </p:cNvPr>
          <p:cNvSpPr txBox="1"/>
          <p:nvPr/>
        </p:nvSpPr>
        <p:spPr>
          <a:xfrm>
            <a:off x="544284" y="2866579"/>
            <a:ext cx="86650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Je viens vers toi, Jésus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Je viens vers toi, </a:t>
            </a:r>
            <a:r>
              <a:rPr lang="fr-FR" sz="3600" cap="small" dirty="0">
                <a:latin typeface="Arial Black" panose="020B0A04020102020204" pitchFamily="34" charset="0"/>
              </a:rPr>
              <a:t>Jésus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4647CA-507E-A61F-BE9A-9501D6376737}"/>
              </a:ext>
            </a:extLst>
          </p:cNvPr>
          <p:cNvSpPr txBox="1"/>
          <p:nvPr/>
        </p:nvSpPr>
        <p:spPr>
          <a:xfrm>
            <a:off x="544284" y="419001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Je viens vers toi, Jésus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Je viens vers toi, Jésus</a:t>
            </a:r>
            <a:endParaRPr lang="fr-FR" sz="3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9318D03-77B7-4EE5-CE97-36FF68928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3114503"/>
            <a:ext cx="4463143" cy="4028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327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353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150E9-2BFC-176F-9DE1-B7B39EEE8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76432BA-2113-BFF6-7796-A7FE21A826B7}"/>
              </a:ext>
            </a:extLst>
          </p:cNvPr>
          <p:cNvSpPr txBox="1"/>
          <p:nvPr/>
        </p:nvSpPr>
        <p:spPr>
          <a:xfrm>
            <a:off x="391886" y="117693"/>
            <a:ext cx="1180011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Admirable grandeur,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Étonnante bonté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Du Maître de l'univers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Qui s'humilie pour nous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Au point de se cacher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Dans une petite hostie de pain.</a:t>
            </a:r>
          </a:p>
          <a:p>
            <a:endParaRPr lang="fr-FR" dirty="0">
              <a:latin typeface="Arial Black" panose="020B0A04020102020204" pitchFamily="34" charset="0"/>
            </a:endParaRPr>
          </a:p>
          <a:p>
            <a:r>
              <a:rPr lang="fr-FR" sz="3600" cap="small" dirty="0">
                <a:latin typeface="Arial Black" panose="020B0A04020102020204" pitchFamily="34" charset="0"/>
              </a:rPr>
              <a:t>Regardez l'humilité de Dieu,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Regardez l'humilité de Dieu,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Regardez l'humilité de Dieu,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Et faites-lui hommage de vos cœurs.</a:t>
            </a:r>
          </a:p>
        </p:txBody>
      </p:sp>
    </p:spTree>
    <p:extLst>
      <p:ext uri="{BB962C8B-B14F-4D97-AF65-F5344CB8AC3E}">
        <p14:creationId xmlns:p14="http://schemas.microsoft.com/office/powerpoint/2010/main" val="1920367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4E8541D-EE97-AB48-C9B7-52D344358F8B}"/>
              </a:ext>
            </a:extLst>
          </p:cNvPr>
          <p:cNvSpPr txBox="1"/>
          <p:nvPr/>
        </p:nvSpPr>
        <p:spPr>
          <a:xfrm>
            <a:off x="391886" y="-21771"/>
            <a:ext cx="1180011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Faites-vous tout petits,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Vous aussi devant Dieu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Pour être élevés par Lui,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Ne gardez rien pour vous,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Offrez-vous tout entiers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À ce Dieu qui se donne à vous.</a:t>
            </a:r>
          </a:p>
          <a:p>
            <a:endParaRPr lang="fr-FR" sz="1600" cap="small" dirty="0">
              <a:latin typeface="Arial Black" panose="020B0A04020102020204" pitchFamily="34" charset="0"/>
            </a:endParaRPr>
          </a:p>
          <a:p>
            <a:r>
              <a:rPr lang="fr-FR" sz="4000" cap="small" dirty="0">
                <a:latin typeface="Arial Black" panose="020B0A04020102020204" pitchFamily="34" charset="0"/>
              </a:rPr>
              <a:t>Regardez l'humilité de Dieu,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Regardez l'humilité de Dieu,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Regardez l'humilité de Dieu,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Et faites-lui hommage de vos cœurs.</a:t>
            </a:r>
          </a:p>
        </p:txBody>
      </p:sp>
    </p:spTree>
    <p:extLst>
      <p:ext uri="{BB962C8B-B14F-4D97-AF65-F5344CB8AC3E}">
        <p14:creationId xmlns:p14="http://schemas.microsoft.com/office/powerpoint/2010/main" val="3401341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36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DC2BA-0A4A-8ABC-15D0-7E6F103E2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0DAB0D-9CFA-6466-FC90-966D55CC273D}"/>
              </a:ext>
            </a:extLst>
          </p:cNvPr>
          <p:cNvSpPr txBox="1"/>
          <p:nvPr/>
        </p:nvSpPr>
        <p:spPr>
          <a:xfrm>
            <a:off x="370113" y="412207"/>
            <a:ext cx="126927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CHANTEZ, PRIEZ, CÉLÉBREZ LE SEIGNEUR,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DIEU NOUS ACCUEILLE, PEUPLES DU MONDE.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CHANTEZ, PRIEZ, CÉLÉBREZ SON NOM,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DIEU NOUS ACCUEILLE DANS SA MAISON</a:t>
            </a:r>
            <a:r>
              <a:rPr lang="fr-FR" dirty="0"/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604BED-FD0E-3849-AE67-597C50005001}"/>
              </a:ext>
            </a:extLst>
          </p:cNvPr>
          <p:cNvSpPr txBox="1"/>
          <p:nvPr/>
        </p:nvSpPr>
        <p:spPr>
          <a:xfrm>
            <a:off x="566057" y="3212850"/>
            <a:ext cx="1014548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Crucifié, c’est sa vie qu’Il donne,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ÉTERNEL EST SON AMOUR,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Mais le Père le ressuscite,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ÉTERNEL EST SON AMOUR.</a:t>
            </a:r>
            <a:br>
              <a:rPr lang="fr-FR" sz="4000" dirty="0">
                <a:latin typeface="Arial Black" panose="020B0A04020102020204" pitchFamily="34" charset="0"/>
              </a:rPr>
            </a:br>
            <a:endParaRPr lang="fr-F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78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ot de fleurs, plante d’intérieur, vase&#10;&#10;Le contenu généré par l’IA peut être incorrect.">
            <a:extLst>
              <a:ext uri="{FF2B5EF4-FFF2-40B4-BE49-F238E27FC236}">
                <a16:creationId xmlns:a16="http://schemas.microsoft.com/office/drawing/2014/main" id="{7EAEA0DD-2857-FD60-F35A-CAFCE4F35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36" y="-217714"/>
            <a:ext cx="5428885" cy="707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2908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258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FABF4F7-8183-8AAE-AE2E-DE1D5B6B8BBF}"/>
              </a:ext>
            </a:extLst>
          </p:cNvPr>
          <p:cNvSpPr txBox="1"/>
          <p:nvPr/>
        </p:nvSpPr>
        <p:spPr>
          <a:xfrm>
            <a:off x="653144" y="1166060"/>
            <a:ext cx="1119051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cap="small" dirty="0">
                <a:latin typeface="Arial Black" panose="020B0A04020102020204" pitchFamily="34" charset="0"/>
              </a:rPr>
              <a:t>Jubilez, criez de joie! 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Acclamez le Dieu trois fois Saint!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Venez le prier dans la paix, 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témoigner de son amour.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Jubilez, criez de joie 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pour Dieu, notre Dieu</a:t>
            </a:r>
          </a:p>
        </p:txBody>
      </p:sp>
    </p:spTree>
    <p:extLst>
      <p:ext uri="{BB962C8B-B14F-4D97-AF65-F5344CB8AC3E}">
        <p14:creationId xmlns:p14="http://schemas.microsoft.com/office/powerpoint/2010/main" val="3295703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DB13341-3776-44DF-D9F7-EE5FA1D3CB21}"/>
              </a:ext>
            </a:extLst>
          </p:cNvPr>
          <p:cNvSpPr txBox="1"/>
          <p:nvPr/>
        </p:nvSpPr>
        <p:spPr>
          <a:xfrm>
            <a:off x="1523999" y="874455"/>
            <a:ext cx="111034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4000" dirty="0">
                <a:latin typeface="Arial Black" panose="020B0A04020102020204" pitchFamily="34" charset="0"/>
              </a:rPr>
              <a:t>Louez le Dieu de lumière.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Il nous arrache aux ténèbres.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Devenez en sa clarté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Des enfants de la lumière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61A1C0-D942-0A3A-5405-2B2403E77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3576395"/>
            <a:ext cx="5835648" cy="3281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9488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D65FD-E94A-DFA9-86DA-6941F4A31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5AD5B06-0297-3CB2-3F57-9442E3C4F16A}"/>
              </a:ext>
            </a:extLst>
          </p:cNvPr>
          <p:cNvSpPr txBox="1"/>
          <p:nvPr/>
        </p:nvSpPr>
        <p:spPr>
          <a:xfrm>
            <a:off x="740229" y="1536174"/>
            <a:ext cx="1119051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cap="small" dirty="0">
                <a:latin typeface="Arial Black" panose="020B0A04020102020204" pitchFamily="34" charset="0"/>
              </a:rPr>
              <a:t>Jubilez, criez de joie! 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Acclamez le Dieu trois fois Saint!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Venez le prier dans la paix, 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témoigner de son amour.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Jubilez, criez de joie 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pour Dieu, notre Dieu</a:t>
            </a:r>
          </a:p>
        </p:txBody>
      </p:sp>
    </p:spTree>
    <p:extLst>
      <p:ext uri="{BB962C8B-B14F-4D97-AF65-F5344CB8AC3E}">
        <p14:creationId xmlns:p14="http://schemas.microsoft.com/office/powerpoint/2010/main" val="2745099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78FF2-CF3C-EB7D-513C-6363AFE65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294B25-FE1E-0722-C567-7F90777ABCAD}"/>
              </a:ext>
            </a:extLst>
          </p:cNvPr>
          <p:cNvSpPr txBox="1"/>
          <p:nvPr/>
        </p:nvSpPr>
        <p:spPr>
          <a:xfrm>
            <a:off x="990600" y="842809"/>
            <a:ext cx="11353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Arial Black" panose="020B0A04020102020204" pitchFamily="34" charset="0"/>
              </a:rPr>
              <a:t>Ouvrez-vous, ouvrez vos </a:t>
            </a:r>
            <a:r>
              <a:rPr lang="fr-FR" sz="4400" dirty="0" err="1">
                <a:latin typeface="Arial Black" panose="020B0A04020102020204" pitchFamily="34" charset="0"/>
              </a:rPr>
              <a:t>coeurs</a:t>
            </a:r>
            <a:r>
              <a:rPr lang="fr-FR" sz="4400" dirty="0">
                <a:latin typeface="Arial Black" panose="020B0A04020102020204" pitchFamily="34" charset="0"/>
              </a:rPr>
              <a:t> 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Au Dieu de miséricorde.</a:t>
            </a:r>
            <a:br>
              <a:rPr lang="fr-FR" sz="4400" dirty="0">
                <a:latin typeface="Arial Black" panose="020B0A04020102020204" pitchFamily="34" charset="0"/>
              </a:rPr>
            </a:br>
            <a:r>
              <a:rPr lang="fr-FR" sz="4400" dirty="0">
                <a:latin typeface="Arial Black" panose="020B0A04020102020204" pitchFamily="34" charset="0"/>
              </a:rPr>
              <a:t>Laissez-vous réconcilier, 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Laissez-vous transfigurer</a:t>
            </a:r>
            <a:r>
              <a:rPr lang="fr-FR" sz="4000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30BAE7-BF56-E241-332B-87248D632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3943" y="3451245"/>
            <a:ext cx="5138057" cy="3406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553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87FE7-8BCB-EB08-F5CC-CCAADBCEF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39861AF-18D7-04A9-CC02-817ADE4EE2C1}"/>
              </a:ext>
            </a:extLst>
          </p:cNvPr>
          <p:cNvSpPr txBox="1"/>
          <p:nvPr/>
        </p:nvSpPr>
        <p:spPr>
          <a:xfrm>
            <a:off x="740229" y="1536174"/>
            <a:ext cx="1119051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cap="small" dirty="0">
                <a:latin typeface="Arial Black" panose="020B0A04020102020204" pitchFamily="34" charset="0"/>
              </a:rPr>
              <a:t>Jubilez, criez de joie! 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Acclamez le Dieu trois fois Saint!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Venez le prier dans la paix, 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témoigner de son amour.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Jubilez, criez de joie 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pour Dieu, notre Dieu</a:t>
            </a:r>
          </a:p>
        </p:txBody>
      </p:sp>
    </p:spTree>
    <p:extLst>
      <p:ext uri="{BB962C8B-B14F-4D97-AF65-F5344CB8AC3E}">
        <p14:creationId xmlns:p14="http://schemas.microsoft.com/office/powerpoint/2010/main" val="381777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A09A1-C4DA-5DC4-7BCA-B0AC6D4FA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08648D9-F9C3-5284-6999-21E53C7EA856}"/>
              </a:ext>
            </a:extLst>
          </p:cNvPr>
          <p:cNvSpPr txBox="1"/>
          <p:nvPr/>
        </p:nvSpPr>
        <p:spPr>
          <a:xfrm>
            <a:off x="370113" y="412207"/>
            <a:ext cx="126927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CHANTEZ, PRIEZ, CÉLÉBREZ LE SEIGNEUR,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DIEU NOUS ACCUEILLE, PEUPLES DU MONDE.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CHANTEZ, PRIEZ, CÉLÉBREZ SON NOM,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DIEU NOUS ACCUEILLE DANS SA MAISON</a:t>
            </a:r>
            <a:r>
              <a:rPr lang="fr-FR" dirty="0"/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099311-BC2F-B688-49CE-38882EE668B0}"/>
              </a:ext>
            </a:extLst>
          </p:cNvPr>
          <p:cNvSpPr txBox="1"/>
          <p:nvPr/>
        </p:nvSpPr>
        <p:spPr>
          <a:xfrm>
            <a:off x="370113" y="3242493"/>
            <a:ext cx="130628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Acclamez Dieu, ouvrez le Livre,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ÉTERNEL EST SON AMOUR,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Dieu nous crée et Dieu nous délivre,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ÉTERNEL EST SON AMOUR</a:t>
            </a:r>
          </a:p>
        </p:txBody>
      </p:sp>
    </p:spTree>
    <p:extLst>
      <p:ext uri="{BB962C8B-B14F-4D97-AF65-F5344CB8AC3E}">
        <p14:creationId xmlns:p14="http://schemas.microsoft.com/office/powerpoint/2010/main" val="379989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B91C1-C675-F431-D02B-06F2A167F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64F7AD4-D08F-3B8E-A258-7A117625D2C4}"/>
              </a:ext>
            </a:extLst>
          </p:cNvPr>
          <p:cNvSpPr txBox="1"/>
          <p:nvPr/>
        </p:nvSpPr>
        <p:spPr>
          <a:xfrm>
            <a:off x="304798" y="2274838"/>
            <a:ext cx="126927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CHANTEZ, PRIEZ, CÉLÉBREZ LE SEIGNEUR,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DIEU NOUS ACCUEILLE, PEUPLES DU MONDE.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CHANTEZ, PRIEZ, CÉLÉBREZ SON NOM,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DIEU NOUS ACCUEILLE DANS SA MAISON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722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B13D2-1991-D68A-EA9E-6C0690461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2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BB486-196A-5E30-0910-C4A147968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48B295E-585C-4188-3BAC-D631AD465938}"/>
              </a:ext>
            </a:extLst>
          </p:cNvPr>
          <p:cNvSpPr txBox="1"/>
          <p:nvPr/>
        </p:nvSpPr>
        <p:spPr>
          <a:xfrm>
            <a:off x="195943" y="295479"/>
            <a:ext cx="1132114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fr-FR" sz="4000" b="0" i="0" dirty="0">
                <a:effectLst/>
                <a:latin typeface="Arial Black" panose="020B0A04020102020204" pitchFamily="34" charset="0"/>
              </a:rPr>
              <a:t>Gloire à Dieu au plus haut des cieux </a:t>
            </a:r>
          </a:p>
          <a:p>
            <a:pPr algn="l">
              <a:buNone/>
            </a:pPr>
            <a:r>
              <a:rPr lang="fr-FR" sz="4000" b="0" i="0" dirty="0">
                <a:effectLst/>
                <a:latin typeface="Arial Black" panose="020B0A04020102020204" pitchFamily="34" charset="0"/>
              </a:rPr>
              <a:t>et paix sur la terre aux hommes qu’il aime.</a:t>
            </a:r>
          </a:p>
          <a:p>
            <a:pPr algn="l">
              <a:buNone/>
            </a:pPr>
            <a:r>
              <a:rPr lang="fr-FR" sz="4000" b="0" i="0" dirty="0">
                <a:effectLst/>
                <a:latin typeface="Arial Black" panose="020B0A04020102020204" pitchFamily="34" charset="0"/>
              </a:rPr>
              <a:t>Nous te louons, nous te bénissons, nous t’adorons, nous te glorifions,  </a:t>
            </a:r>
          </a:p>
          <a:p>
            <a:pPr algn="l">
              <a:buNone/>
            </a:pPr>
            <a:r>
              <a:rPr lang="fr-FR" sz="4000" b="0" i="0" dirty="0">
                <a:effectLst/>
                <a:latin typeface="Arial Black" panose="020B0A04020102020204" pitchFamily="34" charset="0"/>
              </a:rPr>
              <a:t>nous te rendons grâce pour ton immense gloire.</a:t>
            </a:r>
          </a:p>
          <a:p>
            <a:pPr algn="l">
              <a:buNone/>
            </a:pPr>
            <a:r>
              <a:rPr lang="fr-FR" sz="4000" b="0" i="0" dirty="0">
                <a:effectLst/>
                <a:latin typeface="Arial Black" panose="020B0A04020102020204" pitchFamily="34" charset="0"/>
              </a:rPr>
              <a:t>Seigneur Dieu, Roi du ciel, Dieu, </a:t>
            </a:r>
          </a:p>
          <a:p>
            <a:pPr algn="l">
              <a:buNone/>
            </a:pPr>
            <a:r>
              <a:rPr lang="fr-FR" sz="4000" b="0" i="0" dirty="0">
                <a:effectLst/>
                <a:latin typeface="Arial Black" panose="020B0A04020102020204" pitchFamily="34" charset="0"/>
              </a:rPr>
              <a:t>le Père tout-puissant.</a:t>
            </a:r>
          </a:p>
        </p:txBody>
      </p:sp>
    </p:spTree>
    <p:extLst>
      <p:ext uri="{BB962C8B-B14F-4D97-AF65-F5344CB8AC3E}">
        <p14:creationId xmlns:p14="http://schemas.microsoft.com/office/powerpoint/2010/main" val="49144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67AAD-67B0-8DEE-D6F3-F1E0A9805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09F772F-066B-DA88-406F-16CE544193DD}"/>
              </a:ext>
            </a:extLst>
          </p:cNvPr>
          <p:cNvSpPr txBox="1"/>
          <p:nvPr/>
        </p:nvSpPr>
        <p:spPr>
          <a:xfrm>
            <a:off x="413656" y="339022"/>
            <a:ext cx="1293222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fr-FR" sz="4000" b="0" i="0" dirty="0">
                <a:effectLst/>
                <a:latin typeface="Arial Black" panose="020B0A04020102020204" pitchFamily="34" charset="0"/>
              </a:rPr>
              <a:t>Seigneur, Fils unique, Jésus Christ,</a:t>
            </a:r>
          </a:p>
          <a:p>
            <a:pPr algn="l">
              <a:buNone/>
            </a:pPr>
            <a:r>
              <a:rPr lang="fr-FR" sz="4000" b="0" i="0" dirty="0">
                <a:effectLst/>
                <a:latin typeface="Arial Black" panose="020B0A04020102020204" pitchFamily="34" charset="0"/>
              </a:rPr>
              <a:t>Seigneur Dieu, Agneau de Dieu,</a:t>
            </a:r>
          </a:p>
          <a:p>
            <a:pPr algn="l">
              <a:buNone/>
            </a:pPr>
            <a:r>
              <a:rPr lang="fr-FR" sz="4000" b="0" i="0" dirty="0">
                <a:effectLst/>
                <a:latin typeface="Arial Black" panose="020B0A04020102020204" pitchFamily="34" charset="0"/>
              </a:rPr>
              <a:t>le Fils du Père ;</a:t>
            </a:r>
          </a:p>
          <a:p>
            <a:pPr algn="l">
              <a:buNone/>
            </a:pPr>
            <a:r>
              <a:rPr lang="fr-FR" sz="4000" b="0" i="0" dirty="0">
                <a:effectLst/>
                <a:latin typeface="Arial Black" panose="020B0A04020102020204" pitchFamily="34" charset="0"/>
              </a:rPr>
              <a:t>Toi qui enlèves les péchés du monde,</a:t>
            </a:r>
          </a:p>
          <a:p>
            <a:pPr algn="l">
              <a:buNone/>
            </a:pPr>
            <a:r>
              <a:rPr lang="fr-FR" sz="4000" b="0" i="0" dirty="0">
                <a:effectLst/>
                <a:latin typeface="Arial Black" panose="020B0A04020102020204" pitchFamily="34" charset="0"/>
              </a:rPr>
              <a:t> prends pitié de nous ;</a:t>
            </a:r>
          </a:p>
          <a:p>
            <a:pPr algn="l">
              <a:buNone/>
            </a:pPr>
            <a:r>
              <a:rPr lang="fr-FR" sz="4000" dirty="0">
                <a:latin typeface="Arial Black" panose="020B0A04020102020204" pitchFamily="34" charset="0"/>
              </a:rPr>
              <a:t>T</a:t>
            </a:r>
            <a:r>
              <a:rPr lang="fr-FR" sz="4000" b="0" i="0" dirty="0">
                <a:effectLst/>
                <a:latin typeface="Arial Black" panose="020B0A04020102020204" pitchFamily="34" charset="0"/>
              </a:rPr>
              <a:t>oi qui enlèves les péchés du monde, </a:t>
            </a:r>
          </a:p>
          <a:p>
            <a:pPr algn="l">
              <a:buNone/>
            </a:pPr>
            <a:r>
              <a:rPr lang="fr-FR" sz="4000" b="0" i="0" dirty="0">
                <a:effectLst/>
                <a:latin typeface="Arial Black" panose="020B0A04020102020204" pitchFamily="34" charset="0"/>
              </a:rPr>
              <a:t>reçois notre prière ;</a:t>
            </a:r>
          </a:p>
          <a:p>
            <a:pPr algn="l">
              <a:buNone/>
            </a:pPr>
            <a:r>
              <a:rPr lang="fr-FR" sz="4000" dirty="0">
                <a:latin typeface="Arial Black" panose="020B0A04020102020204" pitchFamily="34" charset="0"/>
              </a:rPr>
              <a:t>T</a:t>
            </a:r>
            <a:r>
              <a:rPr lang="fr-FR" sz="4000" b="0" i="0" dirty="0">
                <a:effectLst/>
                <a:latin typeface="Arial Black" panose="020B0A04020102020204" pitchFamily="34" charset="0"/>
              </a:rPr>
              <a:t>oi qui es assis à la droite du Père, </a:t>
            </a:r>
          </a:p>
          <a:p>
            <a:pPr algn="l">
              <a:buNone/>
            </a:pPr>
            <a:r>
              <a:rPr lang="fr-FR" sz="4000" b="0" i="0" dirty="0">
                <a:effectLst/>
                <a:latin typeface="Arial Black" panose="020B0A04020102020204" pitchFamily="34" charset="0"/>
              </a:rPr>
              <a:t>prends pitié de nous.</a:t>
            </a:r>
          </a:p>
        </p:txBody>
      </p:sp>
    </p:spTree>
    <p:extLst>
      <p:ext uri="{BB962C8B-B14F-4D97-AF65-F5344CB8AC3E}">
        <p14:creationId xmlns:p14="http://schemas.microsoft.com/office/powerpoint/2010/main" val="10014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B6A6BB2-7A8B-4760-CE06-B2BC85170C6E}"/>
              </a:ext>
            </a:extLst>
          </p:cNvPr>
          <p:cNvSpPr txBox="1"/>
          <p:nvPr/>
        </p:nvSpPr>
        <p:spPr>
          <a:xfrm>
            <a:off x="370113" y="594248"/>
            <a:ext cx="120178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Car Toi seul es saint,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Toi seul es Seigneur,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Toi seul es le Très-Haut : Jésus-Christ, avec le Saint Esprit,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dans la gloire de Dieu le Père.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 Amen.</a:t>
            </a:r>
          </a:p>
        </p:txBody>
      </p:sp>
    </p:spTree>
    <p:extLst>
      <p:ext uri="{BB962C8B-B14F-4D97-AF65-F5344CB8AC3E}">
        <p14:creationId xmlns:p14="http://schemas.microsoft.com/office/powerpoint/2010/main" val="332986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969</Words>
  <Application>Microsoft Office PowerPoint</Application>
  <PresentationFormat>Grand écran</PresentationFormat>
  <Paragraphs>108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Aptos</vt:lpstr>
      <vt:lpstr>Aptos Display</vt:lpstr>
      <vt:lpstr>Arial</vt:lpstr>
      <vt:lpstr>Arial Black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JOUGLET Myriam</dc:creator>
  <cp:lastModifiedBy>Christine PENIN</cp:lastModifiedBy>
  <cp:revision>3</cp:revision>
  <dcterms:created xsi:type="dcterms:W3CDTF">2026-01-28T17:49:19Z</dcterms:created>
  <dcterms:modified xsi:type="dcterms:W3CDTF">2026-02-01T14:43:17Z</dcterms:modified>
</cp:coreProperties>
</file>