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8" r:id="rId24"/>
    <p:sldId id="280" r:id="rId25"/>
    <p:sldId id="289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00943-D60C-4D27-9B15-F525D22A9279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B9EAE-4380-44E6-8084-8CE23DBF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86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B9EAE-4380-44E6-8084-8CE23DBFA7D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89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93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8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2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68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5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0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85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64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12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88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31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3AAD872-6069-4529-92E0-846DDAE5021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E895805-4E5D-4053-A96C-60C7E9B03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220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F1F5486-CB62-9962-1462-6DF8F562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24" y="1208654"/>
            <a:ext cx="6560814" cy="37806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F527787-FE18-6C61-AE5D-EC53919579F9}"/>
              </a:ext>
            </a:extLst>
          </p:cNvPr>
          <p:cNvSpPr txBox="1"/>
          <p:nvPr/>
        </p:nvSpPr>
        <p:spPr>
          <a:xfrm>
            <a:off x="239559" y="4989346"/>
            <a:ext cx="68769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« L’homme qu’on appelle Jésus a fait de la boue, il me l’a appliquée sur les yeux et il m’a dit : “Va à Siloé et </a:t>
            </a:r>
            <a:r>
              <a:rPr lang="fr-F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lave-toi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.” J’y suis donc allé et je me suis lavé ; alors, j’ai vu. » Jean 9, 11          </a:t>
            </a:r>
          </a:p>
          <a:p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09F71-A8E3-908F-03F2-76D4000DCA21}"/>
              </a:ext>
            </a:extLst>
          </p:cNvPr>
          <p:cNvSpPr/>
          <p:nvPr/>
        </p:nvSpPr>
        <p:spPr>
          <a:xfrm>
            <a:off x="2387796" y="191367"/>
            <a:ext cx="7029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fr-FR" sz="44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ème</a:t>
            </a:r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Dimanche de Carême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FD6D09-3295-8E86-D9CA-D06AD7A52324}"/>
              </a:ext>
            </a:extLst>
          </p:cNvPr>
          <p:cNvSpPr txBox="1"/>
          <p:nvPr/>
        </p:nvSpPr>
        <p:spPr>
          <a:xfrm>
            <a:off x="6531989" y="2115215"/>
            <a:ext cx="61458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Dimanche </a:t>
            </a:r>
          </a:p>
          <a:p>
            <a:pPr algn="ctr">
              <a:buNone/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Laetare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* : </a:t>
            </a:r>
          </a:p>
          <a:p>
            <a:pPr algn="ctr">
              <a:buNone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célébrer la joie d’être</a:t>
            </a:r>
          </a:p>
          <a:p>
            <a:pPr algn="ctr">
              <a:buNone/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sauvé par le Christ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2A085F-1B28-A5CB-E36F-C3014B9050E0}"/>
              </a:ext>
            </a:extLst>
          </p:cNvPr>
          <p:cNvSpPr txBox="1"/>
          <p:nvPr/>
        </p:nvSpPr>
        <p:spPr>
          <a:xfrm>
            <a:off x="8229600" y="5844734"/>
            <a:ext cx="349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Laetare : réjouis-Toi </a:t>
            </a:r>
          </a:p>
        </p:txBody>
      </p:sp>
    </p:spTree>
    <p:extLst>
      <p:ext uri="{BB962C8B-B14F-4D97-AF65-F5344CB8AC3E}">
        <p14:creationId xmlns:p14="http://schemas.microsoft.com/office/powerpoint/2010/main" val="395758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92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A06A4E-6F9D-7B09-646F-A4B702C143BF}"/>
              </a:ext>
            </a:extLst>
          </p:cNvPr>
          <p:cNvSpPr txBox="1"/>
          <p:nvPr/>
        </p:nvSpPr>
        <p:spPr>
          <a:xfrm>
            <a:off x="738554" y="1130330"/>
            <a:ext cx="129378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Tout mon être cherche,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D´où viendra le secours,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Mon secours est en Dieu,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Qui a créé les cieux.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De toute détresse,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Il vient me libérer,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Lui le Dieu fidèle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De toute éternité.</a:t>
            </a:r>
          </a:p>
        </p:txBody>
      </p:sp>
    </p:spTree>
    <p:extLst>
      <p:ext uri="{BB962C8B-B14F-4D97-AF65-F5344CB8AC3E}">
        <p14:creationId xmlns:p14="http://schemas.microsoft.com/office/powerpoint/2010/main" val="252928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9E1557E-0137-66AA-A557-4F7A9C508B92}"/>
              </a:ext>
            </a:extLst>
          </p:cNvPr>
          <p:cNvSpPr txBox="1"/>
          <p:nvPr/>
        </p:nvSpPr>
        <p:spPr>
          <a:xfrm>
            <a:off x="989135" y="1130330"/>
            <a:ext cx="94385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´est par ta grâce,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 je peux m´approcher de toi,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C´est par ta grâce,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 je suis racheté.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 fais de moi,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Une nouvelle création,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 la mort, tu m´as sauvé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Par ta résurrection.</a:t>
            </a:r>
          </a:p>
        </p:txBody>
      </p:sp>
    </p:spTree>
    <p:extLst>
      <p:ext uri="{BB962C8B-B14F-4D97-AF65-F5344CB8AC3E}">
        <p14:creationId xmlns:p14="http://schemas.microsoft.com/office/powerpoint/2010/main" val="201045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35A9F14-783C-26E2-D03D-A22527F3BF93}"/>
              </a:ext>
            </a:extLst>
          </p:cNvPr>
          <p:cNvSpPr txBox="1"/>
          <p:nvPr/>
        </p:nvSpPr>
        <p:spPr>
          <a:xfrm>
            <a:off x="861647" y="797730"/>
            <a:ext cx="74163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Tu connais mes craintes,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Tu connais mes pensées.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Avant que je naisse,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Tu m´avais appelé.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Toujours tu pardonnes,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D´un amour infini.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Ta miséricorde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Est un chemin de vie.</a:t>
            </a:r>
          </a:p>
        </p:txBody>
      </p:sp>
    </p:spTree>
    <p:extLst>
      <p:ext uri="{BB962C8B-B14F-4D97-AF65-F5344CB8AC3E}">
        <p14:creationId xmlns:p14="http://schemas.microsoft.com/office/powerpoint/2010/main" val="238443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04B6D-5CAE-95AA-1EC7-8AF4B7F29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6420A02-4CD8-9709-35C4-3ED65023FDE6}"/>
              </a:ext>
            </a:extLst>
          </p:cNvPr>
          <p:cNvSpPr txBox="1"/>
          <p:nvPr/>
        </p:nvSpPr>
        <p:spPr>
          <a:xfrm>
            <a:off x="918795" y="1130330"/>
            <a:ext cx="94385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´est par ta grâce,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 je peux m´approcher de toi,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C´est par ta grâce,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 je suis racheté.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 fais de moi,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Une nouvelle création,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 la mort, tu m´as sauvé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Par ta résurrection.</a:t>
            </a:r>
          </a:p>
        </p:txBody>
      </p:sp>
    </p:spTree>
    <p:extLst>
      <p:ext uri="{BB962C8B-B14F-4D97-AF65-F5344CB8AC3E}">
        <p14:creationId xmlns:p14="http://schemas.microsoft.com/office/powerpoint/2010/main" val="2900996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68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45CB936-194F-67EA-1124-065037E316AF}"/>
              </a:ext>
            </a:extLst>
          </p:cNvPr>
          <p:cNvSpPr txBox="1"/>
          <p:nvPr/>
        </p:nvSpPr>
        <p:spPr>
          <a:xfrm>
            <a:off x="303335" y="725215"/>
            <a:ext cx="1188866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 cap="small" dirty="0">
                <a:latin typeface="Arial Black" panose="020B0A04020102020204" pitchFamily="34" charset="0"/>
              </a:rPr>
              <a:t>Sanctus, Sanctus, Sanctus</a:t>
            </a:r>
            <a:br>
              <a:rPr lang="fr-FR" sz="3600" b="1" cap="small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Dominus Deus Sabaoth,</a:t>
            </a:r>
            <a:br>
              <a:rPr lang="fr-FR" sz="3600" b="1" cap="small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Sanctus, Sanctus, Sanctus Deus Sabaoth,</a:t>
            </a:r>
            <a:endParaRPr lang="fr-FR" sz="3600" cap="small" dirty="0">
              <a:latin typeface="Arial Black" panose="020B0A04020102020204" pitchFamily="34" charset="0"/>
            </a:endParaRPr>
          </a:p>
          <a:p>
            <a:pPr>
              <a:buNone/>
            </a:pP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600" dirty="0" err="1">
                <a:latin typeface="Arial Black" panose="020B0A04020102020204" pitchFamily="34" charset="0"/>
              </a:rPr>
              <a:t>Pleni</a:t>
            </a:r>
            <a:r>
              <a:rPr lang="fr-FR" sz="3600" dirty="0">
                <a:latin typeface="Arial Black" panose="020B0A04020102020204" pitchFamily="34" charset="0"/>
              </a:rPr>
              <a:t> </a:t>
            </a:r>
            <a:r>
              <a:rPr lang="fr-FR" sz="3600" dirty="0" err="1">
                <a:latin typeface="Arial Black" panose="020B0A04020102020204" pitchFamily="34" charset="0"/>
              </a:rPr>
              <a:t>sunt</a:t>
            </a:r>
            <a:r>
              <a:rPr lang="fr-FR" sz="3600" dirty="0">
                <a:latin typeface="Arial Black" panose="020B0A04020102020204" pitchFamily="34" charset="0"/>
              </a:rPr>
              <a:t> </a:t>
            </a:r>
            <a:r>
              <a:rPr lang="fr-FR" sz="3600" dirty="0" err="1">
                <a:latin typeface="Arial Black" panose="020B0A04020102020204" pitchFamily="34" charset="0"/>
              </a:rPr>
              <a:t>caeli</a:t>
            </a:r>
            <a:r>
              <a:rPr lang="fr-FR" sz="3600" dirty="0">
                <a:latin typeface="Arial Black" panose="020B0A04020102020204" pitchFamily="34" charset="0"/>
              </a:rPr>
              <a:t> et terra gloria tua.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Hosanna, </a:t>
            </a:r>
            <a:r>
              <a:rPr lang="fr-FR" sz="3600" b="1" cap="small" dirty="0" err="1">
                <a:latin typeface="Arial Black" panose="020B0A04020102020204" pitchFamily="34" charset="0"/>
              </a:rPr>
              <a:t>hosanna,hosanna</a:t>
            </a:r>
            <a:r>
              <a:rPr lang="fr-FR" sz="3600" b="1" cap="small" dirty="0">
                <a:latin typeface="Arial Black" panose="020B0A04020102020204" pitchFamily="34" charset="0"/>
              </a:rPr>
              <a:t> in </a:t>
            </a:r>
            <a:r>
              <a:rPr lang="fr-FR" sz="36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3600" b="1" cap="small" dirty="0">
                <a:latin typeface="Arial Black" panose="020B0A04020102020204" pitchFamily="34" charset="0"/>
              </a:rPr>
              <a:t>.</a:t>
            </a:r>
            <a:r>
              <a:rPr lang="fr-FR" sz="3600" cap="small" dirty="0">
                <a:latin typeface="Arial Black" panose="020B0A04020102020204" pitchFamily="34" charset="0"/>
              </a:rPr>
              <a:t> </a:t>
            </a:r>
            <a:r>
              <a:rPr lang="fr-FR" sz="3600" dirty="0">
                <a:latin typeface="Arial Black" panose="020B0A04020102020204" pitchFamily="34" charset="0"/>
              </a:rPr>
              <a:t>(2x)</a:t>
            </a:r>
          </a:p>
          <a:p>
            <a:pPr>
              <a:buNone/>
            </a:pP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600" dirty="0">
                <a:latin typeface="Arial Black" panose="020B0A04020102020204" pitchFamily="34" charset="0"/>
              </a:rPr>
              <a:t>Benedictus qui </a:t>
            </a:r>
            <a:r>
              <a:rPr lang="fr-FR" sz="3600" dirty="0" err="1">
                <a:latin typeface="Arial Black" panose="020B0A04020102020204" pitchFamily="34" charset="0"/>
              </a:rPr>
              <a:t>venit</a:t>
            </a:r>
            <a:r>
              <a:rPr lang="fr-FR" sz="3600" dirty="0">
                <a:latin typeface="Arial Black" panose="020B0A04020102020204" pitchFamily="34" charset="0"/>
              </a:rPr>
              <a:t> in nomine </a:t>
            </a:r>
            <a:r>
              <a:rPr lang="fr-FR" sz="3600" dirty="0" err="1">
                <a:latin typeface="Arial Black" panose="020B0A04020102020204" pitchFamily="34" charset="0"/>
              </a:rPr>
              <a:t>Domini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Hosanna, hosanna, hosanna in </a:t>
            </a:r>
            <a:r>
              <a:rPr lang="fr-FR" sz="36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3600" b="1" dirty="0">
                <a:latin typeface="Arial Black" panose="020B0A04020102020204" pitchFamily="34" charset="0"/>
              </a:rPr>
              <a:t>.</a:t>
            </a:r>
            <a:r>
              <a:rPr lang="fr-FR" sz="3600" dirty="0">
                <a:latin typeface="Arial Black" panose="020B0A04020102020204" pitchFamily="34" charset="0"/>
              </a:rPr>
              <a:t> (2x)</a:t>
            </a:r>
          </a:p>
        </p:txBody>
      </p:sp>
    </p:spTree>
    <p:extLst>
      <p:ext uri="{BB962C8B-B14F-4D97-AF65-F5344CB8AC3E}">
        <p14:creationId xmlns:p14="http://schemas.microsoft.com/office/powerpoint/2010/main" val="1526623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50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314AB27-8F7E-EA3F-2F66-C9FECB864CDF}"/>
              </a:ext>
            </a:extLst>
          </p:cNvPr>
          <p:cNvSpPr txBox="1"/>
          <p:nvPr/>
        </p:nvSpPr>
        <p:spPr>
          <a:xfrm>
            <a:off x="1369088" y="2318883"/>
            <a:ext cx="119326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Gloire à toi qui étais mort,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Gloire à toi qui es vivant.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Notre Sauveur et notre Dieu,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viens, Seigneur Jésus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5CD7B9-CAE5-1DA7-8354-CC8E0D0C0026}"/>
              </a:ext>
            </a:extLst>
          </p:cNvPr>
          <p:cNvSpPr/>
          <p:nvPr/>
        </p:nvSpPr>
        <p:spPr>
          <a:xfrm>
            <a:off x="1369088" y="628581"/>
            <a:ext cx="2103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Anamnèse </a:t>
            </a:r>
          </a:p>
        </p:txBody>
      </p:sp>
    </p:spTree>
    <p:extLst>
      <p:ext uri="{BB962C8B-B14F-4D97-AF65-F5344CB8AC3E}">
        <p14:creationId xmlns:p14="http://schemas.microsoft.com/office/powerpoint/2010/main" val="428877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4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999ACF-3AE3-5B82-7968-DE724331487B}"/>
              </a:ext>
            </a:extLst>
          </p:cNvPr>
          <p:cNvSpPr txBox="1"/>
          <p:nvPr/>
        </p:nvSpPr>
        <p:spPr>
          <a:xfrm>
            <a:off x="357554" y="314234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dirty="0">
                <a:latin typeface="Arial Black" panose="020B0A04020102020204" pitchFamily="34" charset="0"/>
              </a:rPr>
              <a:t>Voici le temps de Dieu, ce moment consacré. Allons à sa rencontre, entrons en sa présence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Quarante jours durant, d’un pas vif et joyeux, marchons sur ses chemins, dans l’unité.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3F47DE-A9DF-7D2B-D978-C1FA8873E409}"/>
              </a:ext>
            </a:extLst>
          </p:cNvPr>
          <p:cNvSpPr txBox="1"/>
          <p:nvPr/>
        </p:nvSpPr>
        <p:spPr>
          <a:xfrm>
            <a:off x="521677" y="3657600"/>
            <a:ext cx="124499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Rends-nous la joie d’être sauvés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et nos lèvres publieront ta louange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Raffermis nos pas, viens nous recréer,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mets en nous, Seigneur, un cœur nouveau.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65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5A8191F-87C4-81B3-4092-17E6AE7FABB2}"/>
              </a:ext>
            </a:extLst>
          </p:cNvPr>
          <p:cNvSpPr txBox="1"/>
          <p:nvPr/>
        </p:nvSpPr>
        <p:spPr>
          <a:xfrm>
            <a:off x="547321" y="454915"/>
            <a:ext cx="110973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Agnus Dei qui </a:t>
            </a:r>
            <a:r>
              <a:rPr lang="fr-FR" sz="4000" cap="small" dirty="0" err="1">
                <a:latin typeface="Arial Black" panose="020B0A04020102020204" pitchFamily="34" charset="0"/>
              </a:rPr>
              <a:t>tollis</a:t>
            </a:r>
            <a:r>
              <a:rPr lang="fr-FR" sz="4000" cap="small" dirty="0">
                <a:latin typeface="Arial Black" panose="020B0A04020102020204" pitchFamily="34" charset="0"/>
              </a:rPr>
              <a:t> peccata </a:t>
            </a:r>
            <a:r>
              <a:rPr lang="fr-FR" sz="4000" cap="small" dirty="0" err="1">
                <a:latin typeface="Arial Black" panose="020B0A04020102020204" pitchFamily="34" charset="0"/>
              </a:rPr>
              <a:t>mundi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Miserere </a:t>
            </a:r>
            <a:r>
              <a:rPr lang="fr-FR" sz="4000" cap="small" dirty="0" err="1">
                <a:latin typeface="Arial Black" panose="020B0A04020102020204" pitchFamily="34" charset="0"/>
              </a:rPr>
              <a:t>nobis</a:t>
            </a:r>
            <a:endParaRPr lang="fr-FR" sz="4000" cap="small" dirty="0">
              <a:latin typeface="Arial Black" panose="020B0A04020102020204" pitchFamily="34" charset="0"/>
            </a:endParaRPr>
          </a:p>
          <a:p>
            <a:endParaRPr lang="fr-FR" sz="4000" cap="small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Agnus Dei qui </a:t>
            </a:r>
            <a:r>
              <a:rPr lang="fr-FR" sz="4000" cap="small" dirty="0" err="1">
                <a:latin typeface="Arial Black" panose="020B0A04020102020204" pitchFamily="34" charset="0"/>
              </a:rPr>
              <a:t>tollis</a:t>
            </a:r>
            <a:r>
              <a:rPr lang="fr-FR" sz="4000" cap="small" dirty="0">
                <a:latin typeface="Arial Black" panose="020B0A04020102020204" pitchFamily="34" charset="0"/>
              </a:rPr>
              <a:t> peccata </a:t>
            </a:r>
            <a:r>
              <a:rPr lang="fr-FR" sz="4000" cap="small" dirty="0" err="1">
                <a:latin typeface="Arial Black" panose="020B0A04020102020204" pitchFamily="34" charset="0"/>
              </a:rPr>
              <a:t>mundi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Miserere </a:t>
            </a:r>
            <a:r>
              <a:rPr lang="fr-FR" sz="4000" cap="small" dirty="0" err="1">
                <a:latin typeface="Arial Black" panose="020B0A04020102020204" pitchFamily="34" charset="0"/>
              </a:rPr>
              <a:t>nobis</a:t>
            </a:r>
            <a:endParaRPr lang="fr-FR" sz="4000" cap="small" dirty="0">
              <a:latin typeface="Arial Black" panose="020B0A04020102020204" pitchFamily="34" charset="0"/>
            </a:endParaRPr>
          </a:p>
          <a:p>
            <a:endParaRPr lang="fr-FR" sz="4000" cap="small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Agnus Dei qui </a:t>
            </a:r>
            <a:r>
              <a:rPr lang="fr-FR" sz="4000" cap="small" dirty="0" err="1">
                <a:latin typeface="Arial Black" panose="020B0A04020102020204" pitchFamily="34" charset="0"/>
              </a:rPr>
              <a:t>tollis</a:t>
            </a:r>
            <a:r>
              <a:rPr lang="fr-FR" sz="4000" cap="small" dirty="0">
                <a:latin typeface="Arial Black" panose="020B0A04020102020204" pitchFamily="34" charset="0"/>
              </a:rPr>
              <a:t> peccata </a:t>
            </a:r>
            <a:r>
              <a:rPr lang="fr-FR" sz="4000" cap="small" dirty="0" err="1">
                <a:latin typeface="Arial Black" panose="020B0A04020102020204" pitchFamily="34" charset="0"/>
              </a:rPr>
              <a:t>mundi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Dona </a:t>
            </a:r>
            <a:r>
              <a:rPr lang="fr-FR" sz="4000" cap="small" dirty="0" err="1">
                <a:latin typeface="Arial Black" panose="020B0A04020102020204" pitchFamily="34" charset="0"/>
              </a:rPr>
              <a:t>nobis</a:t>
            </a:r>
            <a:r>
              <a:rPr lang="fr-FR" sz="4000" cap="small" dirty="0">
                <a:latin typeface="Arial Black" panose="020B0A04020102020204" pitchFamily="34" charset="0"/>
              </a:rPr>
              <a:t> </a:t>
            </a:r>
            <a:r>
              <a:rPr lang="fr-FR" sz="4000" cap="small" dirty="0" err="1">
                <a:latin typeface="Arial Black" panose="020B0A04020102020204" pitchFamily="34" charset="0"/>
              </a:rPr>
              <a:t>pacem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3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063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DCB9702-A956-DC8F-1F6F-8C763E4B00DB}"/>
              </a:ext>
            </a:extLst>
          </p:cNvPr>
          <p:cNvSpPr txBox="1"/>
          <p:nvPr/>
        </p:nvSpPr>
        <p:spPr>
          <a:xfrm>
            <a:off x="638175" y="1731617"/>
            <a:ext cx="119406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Mendiant du jour,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je te prends dans mes mains,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comme on prend dans sa main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la lampe pour la nuit :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et tu deviens la Nuée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qui dissout les ténèbres</a:t>
            </a:r>
            <a:r>
              <a:rPr lang="fr-FR" sz="4000" dirty="0">
                <a:latin typeface="Arial Black" panose="020B0A04020102020204" pitchFamily="34" charset="0"/>
              </a:rPr>
              <a:t>.</a:t>
            </a:r>
            <a:br>
              <a:rPr lang="fr-FR" sz="4000" dirty="0">
                <a:latin typeface="Arial Black" panose="020B0A04020102020204" pitchFamily="34" charset="0"/>
              </a:rPr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85324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1846659-3BBA-8127-93A2-F32DAE167A35}"/>
              </a:ext>
            </a:extLst>
          </p:cNvPr>
          <p:cNvSpPr txBox="1"/>
          <p:nvPr/>
        </p:nvSpPr>
        <p:spPr>
          <a:xfrm>
            <a:off x="949568" y="1684328"/>
            <a:ext cx="94956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Mendiant du feu,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je te prends dans mes mains,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comme on prend dans sa main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flamme pour l'hiver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et tu deviens l'Incendie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qui embrase le monde.</a:t>
            </a:r>
          </a:p>
        </p:txBody>
      </p:sp>
    </p:spTree>
    <p:extLst>
      <p:ext uri="{BB962C8B-B14F-4D97-AF65-F5344CB8AC3E}">
        <p14:creationId xmlns:p14="http://schemas.microsoft.com/office/powerpoint/2010/main" val="352017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185EC2E-55CC-0699-F734-5BA474221C29}"/>
              </a:ext>
            </a:extLst>
          </p:cNvPr>
          <p:cNvSpPr txBox="1"/>
          <p:nvPr/>
        </p:nvSpPr>
        <p:spPr>
          <a:xfrm>
            <a:off x="334108" y="1412861"/>
            <a:ext cx="1290417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Mendiant d'espoir,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je te prends dans mes mains,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comme on prends dans sa main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la source pour l'été :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et tu deviens le Torrent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d'une vie éternelle.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1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D0ACFF0-CEB9-671D-5F13-C6E08E8FF0C3}"/>
              </a:ext>
            </a:extLst>
          </p:cNvPr>
          <p:cNvSpPr txBox="1"/>
          <p:nvPr/>
        </p:nvSpPr>
        <p:spPr>
          <a:xfrm>
            <a:off x="527538" y="1499662"/>
            <a:ext cx="86824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Mendiant de toi,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je te prends dans mes mains,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comme on prend dans sa main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 perle d'un amour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et tu deviens le Trésor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pour la joie du prodigue.</a:t>
            </a:r>
          </a:p>
        </p:txBody>
      </p:sp>
    </p:spTree>
    <p:extLst>
      <p:ext uri="{BB962C8B-B14F-4D97-AF65-F5344CB8AC3E}">
        <p14:creationId xmlns:p14="http://schemas.microsoft.com/office/powerpoint/2010/main" val="677812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88BB4D2-AEED-F714-37F5-FDAB98FD34A3}"/>
              </a:ext>
            </a:extLst>
          </p:cNvPr>
          <p:cNvSpPr txBox="1"/>
          <p:nvPr/>
        </p:nvSpPr>
        <p:spPr>
          <a:xfrm>
            <a:off x="418367" y="1166898"/>
            <a:ext cx="113552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Mendiant de Dieu,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je te prends dans mes mains,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mais tu prends dans ta main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la mienne pour ce jour :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et je deviens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l'envoyé aux mendiants de la terre. </a:t>
            </a:r>
          </a:p>
        </p:txBody>
      </p:sp>
    </p:spTree>
    <p:extLst>
      <p:ext uri="{BB962C8B-B14F-4D97-AF65-F5344CB8AC3E}">
        <p14:creationId xmlns:p14="http://schemas.microsoft.com/office/powerpoint/2010/main" val="2920069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866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CA78D4-B3D8-18FE-C9C5-02DA52F49371}"/>
              </a:ext>
            </a:extLst>
          </p:cNvPr>
          <p:cNvSpPr txBox="1"/>
          <p:nvPr/>
        </p:nvSpPr>
        <p:spPr>
          <a:xfrm>
            <a:off x="470389" y="355937"/>
            <a:ext cx="112512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TOURNÉS VERS L’AVENIR,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NOUS MARCHONS À TA LUMIÈRE,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FILS DU DIEU VIVANT,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TOURNÉS VERS L’AVENIR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COMME UN PEUPLE QUI ESPÈRE,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LE SOLEIL LEVANT!</a:t>
            </a:r>
            <a:br>
              <a:rPr lang="fr-FR" sz="4000" dirty="0">
                <a:latin typeface="Arial Black" panose="020B0A04020102020204" pitchFamily="34" charset="0"/>
              </a:rPr>
            </a:br>
            <a:endParaRPr lang="fr-FR" sz="4000" dirty="0">
              <a:latin typeface="Arial Black" panose="020B0A040201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685394-26E3-9EE8-634D-962FCBE2C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8337" y="4005976"/>
            <a:ext cx="4793273" cy="27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4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BF5954C-24E5-A338-7A8A-EFEE0111C227}"/>
              </a:ext>
            </a:extLst>
          </p:cNvPr>
          <p:cNvSpPr txBox="1"/>
          <p:nvPr/>
        </p:nvSpPr>
        <p:spPr>
          <a:xfrm>
            <a:off x="418530" y="2115215"/>
            <a:ext cx="126389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Espérer contre toute espérance,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Chanter Pâques au milieu de la nuit ;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Dans nos champs labourés de souffrance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Fais mûrir les moissons de la vie.</a:t>
            </a:r>
          </a:p>
        </p:txBody>
      </p:sp>
    </p:spTree>
    <p:extLst>
      <p:ext uri="{BB962C8B-B14F-4D97-AF65-F5344CB8AC3E}">
        <p14:creationId xmlns:p14="http://schemas.microsoft.com/office/powerpoint/2010/main" val="346750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0A7B2-C672-917F-EBF3-2D87E3B96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E4CBED1-F735-223B-806B-A376A9DA0381}"/>
              </a:ext>
            </a:extLst>
          </p:cNvPr>
          <p:cNvSpPr txBox="1"/>
          <p:nvPr/>
        </p:nvSpPr>
        <p:spPr>
          <a:xfrm>
            <a:off x="486508" y="170941"/>
            <a:ext cx="128367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dirty="0">
                <a:latin typeface="Arial Black" panose="020B0A04020102020204" pitchFamily="34" charset="0"/>
              </a:rPr>
              <a:t>Comme à l’aveugle-né,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que tu touches  et recrées.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Tu ouvriras nos yeux,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pour mieux te reconnaître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pourrons témoigner et sans peur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affirmer que tu es la lumière en notre nuit.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403367-DE4C-038F-97BE-DE69F2918360}"/>
              </a:ext>
            </a:extLst>
          </p:cNvPr>
          <p:cNvSpPr txBox="1"/>
          <p:nvPr/>
        </p:nvSpPr>
        <p:spPr>
          <a:xfrm>
            <a:off x="486508" y="4009421"/>
            <a:ext cx="1244990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 Black" panose="020B0A04020102020204" pitchFamily="34" charset="0"/>
              </a:rPr>
              <a:t>Rends-nous la joie d’être sauvés 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et nos lèvres publieront ta louange</a:t>
            </a:r>
            <a:br>
              <a:rPr lang="fr-FR" sz="3600" b="1" cap="small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Raffermis nos pas, viens nous recréer, 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mets en nous, Seigneur, un cœur nouveau.</a:t>
            </a:r>
            <a:endParaRPr lang="fr-FR" sz="36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62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8D65F-E4E8-D3A5-725F-3EA154590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DD14827-75C2-25E3-3B6E-7BA00965DC49}"/>
              </a:ext>
            </a:extLst>
          </p:cNvPr>
          <p:cNvSpPr txBox="1"/>
          <p:nvPr/>
        </p:nvSpPr>
        <p:spPr>
          <a:xfrm>
            <a:off x="470389" y="654876"/>
            <a:ext cx="112512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TOURNÉS VERS L’AVENIR,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NOUS MARCHONS À TA LUMIÈRE,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FILS DU DIEU VIVANT,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TOURNÉS VERS L’AVENIR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COMME UN PEUPLE QUI ESPÈRE,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LE SOLEIL LEVANT!</a:t>
            </a:r>
            <a:br>
              <a:rPr lang="fr-FR" sz="4000" dirty="0">
                <a:latin typeface="Arial Black" panose="020B0A04020102020204" pitchFamily="34" charset="0"/>
              </a:rPr>
            </a:br>
            <a:endParaRPr lang="fr-FR" sz="4000" dirty="0">
              <a:latin typeface="Arial Black" panose="020B0A040201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1FB84A-C69E-32CF-4098-0A25A0B3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026" y="3921252"/>
            <a:ext cx="5244192" cy="29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02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898567F-C419-F78B-8D1C-9667B5FA7873}"/>
              </a:ext>
            </a:extLst>
          </p:cNvPr>
          <p:cNvSpPr txBox="1"/>
          <p:nvPr/>
        </p:nvSpPr>
        <p:spPr>
          <a:xfrm>
            <a:off x="268166" y="1981736"/>
            <a:ext cx="119238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Espérer des chrétiens qui s’unissent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En témoins de l’amour partagé.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Si nos </a:t>
            </a:r>
            <a:r>
              <a:rPr lang="fr-FR" sz="4000" dirty="0" err="1">
                <a:latin typeface="Arial Black" panose="020B0A04020102020204" pitchFamily="34" charset="0"/>
              </a:rPr>
              <a:t>coeurs</a:t>
            </a:r>
            <a:r>
              <a:rPr lang="fr-FR" sz="4000" dirty="0">
                <a:latin typeface="Arial Black" panose="020B0A04020102020204" pitchFamily="34" charset="0"/>
              </a:rPr>
              <a:t> sont des murs qui divisent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Quel vivant te croira Dieu de paix ?  </a:t>
            </a:r>
          </a:p>
        </p:txBody>
      </p:sp>
    </p:spTree>
    <p:extLst>
      <p:ext uri="{BB962C8B-B14F-4D97-AF65-F5344CB8AC3E}">
        <p14:creationId xmlns:p14="http://schemas.microsoft.com/office/powerpoint/2010/main" val="128926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E1E0B-C263-CBD4-93C7-7B89F6D8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ABEEA02-501F-6619-3A17-BDE6A5DD5CE5}"/>
              </a:ext>
            </a:extLst>
          </p:cNvPr>
          <p:cNvSpPr txBox="1"/>
          <p:nvPr/>
        </p:nvSpPr>
        <p:spPr>
          <a:xfrm>
            <a:off x="294543" y="285599"/>
            <a:ext cx="112512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TOURNÉS VERS L’AVENIR,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NOUS MARCHONS À TA LUMIÈRE,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FILS DU DIEU VIVANT,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TOURNÉS VERS L’AVENIR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COMME UN PEUPLE QUI ESPÈRE,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LE SOLEIL LEVANT!</a:t>
            </a:r>
            <a:br>
              <a:rPr lang="fr-FR" sz="4000" dirty="0">
                <a:latin typeface="Arial Black" panose="020B0A04020102020204" pitchFamily="34" charset="0"/>
              </a:rPr>
            </a:br>
            <a:endParaRPr lang="fr-FR" sz="4000" dirty="0">
              <a:latin typeface="Arial Black" panose="020B0A040201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21D85E-C52D-9207-D0E2-C15A835A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49959" y="3691208"/>
            <a:ext cx="5226225" cy="2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4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CE50C65-3661-A781-F944-BFB13245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96" y="492369"/>
            <a:ext cx="9786608" cy="53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33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41C5E2-3C31-B5DF-9EC8-0FFBF6AE387E}"/>
              </a:ext>
            </a:extLst>
          </p:cNvPr>
          <p:cNvSpPr/>
          <p:nvPr/>
        </p:nvSpPr>
        <p:spPr>
          <a:xfrm>
            <a:off x="1393356" y="2143017"/>
            <a:ext cx="88777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Le seigneur est mon berger </a:t>
            </a:r>
          </a:p>
          <a:p>
            <a:pPr algn="ctr"/>
            <a:r>
              <a:rPr lang="fr-FR" sz="44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rien ne saurait me manquer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48FDED-9E4E-73C8-2F6A-040E888933FE}"/>
              </a:ext>
            </a:extLst>
          </p:cNvPr>
          <p:cNvSpPr/>
          <p:nvPr/>
        </p:nvSpPr>
        <p:spPr>
          <a:xfrm>
            <a:off x="2134622" y="470319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Psaume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0A22A9-67A9-FC90-CADB-E20753AE5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955" y="3725309"/>
            <a:ext cx="2140052" cy="29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84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EF9080-5393-6463-DC21-BB703ECA16E6}"/>
              </a:ext>
            </a:extLst>
          </p:cNvPr>
          <p:cNvSpPr/>
          <p:nvPr/>
        </p:nvSpPr>
        <p:spPr>
          <a:xfrm>
            <a:off x="993826" y="927519"/>
            <a:ext cx="4717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Acclamation de l’Evangile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207B98-1CF4-1557-39ED-B586E7C17BAE}"/>
              </a:ext>
            </a:extLst>
          </p:cNvPr>
          <p:cNvSpPr/>
          <p:nvPr/>
        </p:nvSpPr>
        <p:spPr>
          <a:xfrm>
            <a:off x="318169" y="2767280"/>
            <a:ext cx="107872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Gloire et louange à Toi </a:t>
            </a:r>
          </a:p>
          <a:p>
            <a:pPr algn="ctr"/>
            <a:r>
              <a:rPr lang="fr-FR" sz="4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Seigneur Jésus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52A9A6-024C-268A-490C-A8A711F21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396" y="3638615"/>
            <a:ext cx="2246435" cy="29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9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75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E4DCC8C-C7C1-FE3F-24EB-A06BCA256E9D}"/>
              </a:ext>
            </a:extLst>
          </p:cNvPr>
          <p:cNvSpPr txBox="1"/>
          <p:nvPr/>
        </p:nvSpPr>
        <p:spPr>
          <a:xfrm>
            <a:off x="936381" y="2296942"/>
            <a:ext cx="92626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 qui es lumière, </a:t>
            </a:r>
          </a:p>
          <a:p>
            <a:r>
              <a:rPr lang="fr-FR" sz="40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 qui es l’amour, </a:t>
            </a:r>
          </a:p>
          <a:p>
            <a:r>
              <a:rPr lang="fr-FR" sz="40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 en nos ténèbres</a:t>
            </a:r>
          </a:p>
          <a:p>
            <a:r>
              <a:rPr lang="fr-FR" sz="40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 Esprit d’amour 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B91F0-0D9A-0EC8-88B8-F4CD4A146ED9}"/>
              </a:ext>
            </a:extLst>
          </p:cNvPr>
          <p:cNvSpPr/>
          <p:nvPr/>
        </p:nvSpPr>
        <p:spPr>
          <a:xfrm>
            <a:off x="936381" y="716504"/>
            <a:ext cx="3280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Prière universelle </a:t>
            </a:r>
          </a:p>
        </p:txBody>
      </p:sp>
      <p:pic>
        <p:nvPicPr>
          <p:cNvPr id="6" name="Image 5" descr="Une image contenant lampe, sol, lanterne, léger&#10;&#10;Le contenu généré par l’IA peut être incorrect.">
            <a:extLst>
              <a:ext uri="{FF2B5EF4-FFF2-40B4-BE49-F238E27FC236}">
                <a16:creationId xmlns:a16="http://schemas.microsoft.com/office/drawing/2014/main" id="{05477BD7-DECF-CBBB-3BBC-DBA9FF23B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41" y="1652954"/>
            <a:ext cx="4333874" cy="504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954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873</Words>
  <Application>Microsoft Office PowerPoint</Application>
  <PresentationFormat>Grand écran</PresentationFormat>
  <Paragraphs>106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Aptos</vt:lpstr>
      <vt:lpstr>Aptos Display</vt:lpstr>
      <vt:lpstr>Arial</vt:lpstr>
      <vt:lpstr>Arial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2</cp:revision>
  <dcterms:created xsi:type="dcterms:W3CDTF">2026-02-24T16:06:27Z</dcterms:created>
  <dcterms:modified xsi:type="dcterms:W3CDTF">2026-03-10T13:46:09Z</dcterms:modified>
</cp:coreProperties>
</file>