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61" r:id="rId4"/>
    <p:sldId id="258" r:id="rId5"/>
    <p:sldId id="257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  <p:sldId id="281" r:id="rId26"/>
    <p:sldId id="278" r:id="rId27"/>
    <p:sldId id="283" r:id="rId28"/>
    <p:sldId id="284" r:id="rId29"/>
    <p:sldId id="282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0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9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25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5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0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8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34A1DF5-D722-4C22-843B-32F095A2F1B1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DD18D41-EBAD-4677-B770-15A9CD680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12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48A13A-53F2-4E51-CEF6-C3804B14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3" y="70338"/>
            <a:ext cx="5684284" cy="67173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038118-B2B2-832F-64E4-35EAB5A2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618" y="3119638"/>
            <a:ext cx="4038600" cy="1409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972747-BD41-89DD-330D-5E2379373794}"/>
              </a:ext>
            </a:extLst>
          </p:cNvPr>
          <p:cNvSpPr/>
          <p:nvPr/>
        </p:nvSpPr>
        <p:spPr>
          <a:xfrm>
            <a:off x="4448391" y="212154"/>
            <a:ext cx="7090404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4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dimanche de Carême</a:t>
            </a:r>
          </a:p>
          <a:p>
            <a:pPr algn="ctr"/>
            <a:endParaRPr lang="fr-FR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22mars 2026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834AA2-9057-52DF-A12D-A11E0D6E2557}"/>
              </a:ext>
            </a:extLst>
          </p:cNvPr>
          <p:cNvSpPr txBox="1"/>
          <p:nvPr/>
        </p:nvSpPr>
        <p:spPr>
          <a:xfrm>
            <a:off x="5662231" y="4842668"/>
            <a:ext cx="6335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0" dirty="0">
                <a:effectLst/>
                <a:latin typeface="Open Sans" panose="020B0606030504020204" pitchFamily="34" charset="0"/>
              </a:rPr>
              <a:t>«</a:t>
            </a:r>
            <a:r>
              <a:rPr lang="fr-FR" sz="3200" b="1" dirty="0">
                <a:effectLst/>
                <a:latin typeface="Open Sans" panose="020B0606030504020204" pitchFamily="34" charset="0"/>
              </a:rPr>
              <a:t> Moi, je suis la résurrection et la vie. Celui qui croit en moi, même s’il meurt, vivra »</a:t>
            </a:r>
          </a:p>
          <a:p>
            <a:r>
              <a:rPr lang="fr-FR" sz="2000" b="1" dirty="0">
                <a:latin typeface="Open Sans" panose="020B0606030504020204" pitchFamily="34" charset="0"/>
              </a:rPr>
              <a:t>                                                              Jean 11, 25</a:t>
            </a:r>
            <a:endParaRPr lang="fr-F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D3715-6FC9-FE7C-D993-62205667B585}"/>
              </a:ext>
            </a:extLst>
          </p:cNvPr>
          <p:cNvSpPr/>
          <p:nvPr/>
        </p:nvSpPr>
        <p:spPr>
          <a:xfrm>
            <a:off x="6267618" y="1879701"/>
            <a:ext cx="20249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Journée </a:t>
            </a:r>
          </a:p>
          <a:p>
            <a:pPr algn="ctr"/>
            <a:r>
              <a:rPr lang="fr-FR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 </a:t>
            </a:r>
          </a:p>
        </p:txBody>
      </p:sp>
    </p:spTree>
    <p:extLst>
      <p:ext uri="{BB962C8B-B14F-4D97-AF65-F5344CB8AC3E}">
        <p14:creationId xmlns:p14="http://schemas.microsoft.com/office/powerpoint/2010/main" val="340448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2C152-9E0F-DFDB-9DA1-CBAF82A66798}"/>
              </a:ext>
            </a:extLst>
          </p:cNvPr>
          <p:cNvSpPr/>
          <p:nvPr/>
        </p:nvSpPr>
        <p:spPr>
          <a:xfrm>
            <a:off x="406782" y="2140858"/>
            <a:ext cx="11378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Près du seigneur est l’ Amour</a:t>
            </a:r>
          </a:p>
          <a:p>
            <a:pPr algn="ctr"/>
            <a:r>
              <a:rPr lang="fr-FR" sz="54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Près de lui abonde le rachat </a:t>
            </a:r>
            <a:endParaRPr lang="fr-FR" sz="5400" b="0" cap="small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9D2AA-E78C-42B5-7A52-418550651073}"/>
              </a:ext>
            </a:extLst>
          </p:cNvPr>
          <p:cNvSpPr/>
          <p:nvPr/>
        </p:nvSpPr>
        <p:spPr>
          <a:xfrm>
            <a:off x="1013772" y="681335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73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8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DDC3524-A4D8-01F3-BA2D-E7CDCD4DFF0A}"/>
              </a:ext>
            </a:extLst>
          </p:cNvPr>
          <p:cNvSpPr txBox="1"/>
          <p:nvPr/>
        </p:nvSpPr>
        <p:spPr>
          <a:xfrm>
            <a:off x="1094642" y="2670587"/>
            <a:ext cx="10616711" cy="7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40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Gloire à toi, Seigneur, gloire à toi</a:t>
            </a:r>
            <a:r>
              <a:rPr lang="fr-FR" sz="4000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F3F6E-DDB8-7EAD-EA33-96D3A18B23D5}"/>
              </a:ext>
            </a:extLst>
          </p:cNvPr>
          <p:cNvSpPr/>
          <p:nvPr/>
        </p:nvSpPr>
        <p:spPr>
          <a:xfrm>
            <a:off x="1312896" y="769258"/>
            <a:ext cx="4783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Acclamation de l’évangile </a:t>
            </a:r>
          </a:p>
        </p:txBody>
      </p:sp>
    </p:spTree>
    <p:extLst>
      <p:ext uri="{BB962C8B-B14F-4D97-AF65-F5344CB8AC3E}">
        <p14:creationId xmlns:p14="http://schemas.microsoft.com/office/powerpoint/2010/main" val="30739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48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A54F63-B82B-660B-FAE5-306F44704531}"/>
              </a:ext>
            </a:extLst>
          </p:cNvPr>
          <p:cNvSpPr txBox="1"/>
          <p:nvPr/>
        </p:nvSpPr>
        <p:spPr>
          <a:xfrm>
            <a:off x="1130544" y="2695850"/>
            <a:ext cx="9930911" cy="1466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4000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Jésus-Christ, ton serviteur, nous te prions, Seigneur.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2061D-9B9F-876F-0D4D-A355868F4A95}"/>
              </a:ext>
            </a:extLst>
          </p:cNvPr>
          <p:cNvSpPr/>
          <p:nvPr/>
        </p:nvSpPr>
        <p:spPr>
          <a:xfrm>
            <a:off x="2534997" y="839597"/>
            <a:ext cx="3464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 </a:t>
            </a:r>
          </a:p>
        </p:txBody>
      </p:sp>
    </p:spTree>
    <p:extLst>
      <p:ext uri="{BB962C8B-B14F-4D97-AF65-F5344CB8AC3E}">
        <p14:creationId xmlns:p14="http://schemas.microsoft.com/office/powerpoint/2010/main" val="1742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7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A6A3E5-7D69-C1B9-C3CC-C98AD7515AEB}"/>
              </a:ext>
            </a:extLst>
          </p:cNvPr>
          <p:cNvSpPr txBox="1"/>
          <p:nvPr/>
        </p:nvSpPr>
        <p:spPr>
          <a:xfrm>
            <a:off x="404446" y="881298"/>
            <a:ext cx="1220372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cap="small" dirty="0">
                <a:latin typeface="Arial Black" panose="020B0A04020102020204" pitchFamily="34" charset="0"/>
              </a:rPr>
              <a:t>Saint ! Saint ! Saint,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Le Seigneur, Dieu de l’univers !</a:t>
            </a:r>
          </a:p>
          <a:p>
            <a:pPr>
              <a:buNone/>
            </a:pPr>
            <a:r>
              <a:rPr lang="fr-FR" sz="3600" cap="small" dirty="0">
                <a:latin typeface="Arial Black" panose="020B0A04020102020204" pitchFamily="34" charset="0"/>
              </a:rPr>
              <a:t>Le ciel et la terre sont remplis de ta gloire.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cieux.</a:t>
            </a:r>
          </a:p>
          <a:p>
            <a:pPr>
              <a:buNone/>
            </a:pPr>
            <a:r>
              <a:rPr lang="fr-FR" sz="3600" cap="small" dirty="0">
                <a:latin typeface="Arial Black" panose="020B0A04020102020204" pitchFamily="34" charset="0"/>
              </a:rPr>
              <a:t>Béni soit celui qui vient au nom du Seigneur.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cieux.</a:t>
            </a:r>
          </a:p>
        </p:txBody>
      </p:sp>
    </p:spTree>
    <p:extLst>
      <p:ext uri="{BB962C8B-B14F-4D97-AF65-F5344CB8AC3E}">
        <p14:creationId xmlns:p14="http://schemas.microsoft.com/office/powerpoint/2010/main" val="78822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84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7045F-B2B0-7518-35BF-9899751F1D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20813" y="681335"/>
            <a:ext cx="279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fr-F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663E54-4632-449A-4A66-48BC14F576F5}"/>
              </a:ext>
            </a:extLst>
          </p:cNvPr>
          <p:cNvSpPr txBox="1"/>
          <p:nvPr/>
        </p:nvSpPr>
        <p:spPr>
          <a:xfrm>
            <a:off x="809306" y="2778480"/>
            <a:ext cx="10831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Nous annonçons ta mort Seigneur Jésus; Nous proclamons ta résurrection;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Nous attendons ta venue dans la gloire.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4C2177-D2D9-DF52-A7F7-C46070524258}"/>
              </a:ext>
            </a:extLst>
          </p:cNvPr>
          <p:cNvSpPr txBox="1"/>
          <p:nvPr/>
        </p:nvSpPr>
        <p:spPr>
          <a:xfrm>
            <a:off x="1020321" y="1650831"/>
            <a:ext cx="9517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grand le mystère de la foi.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F7723-BA31-4362-3307-53D78C3853A0}"/>
              </a:ext>
            </a:extLst>
          </p:cNvPr>
          <p:cNvSpPr/>
          <p:nvPr/>
        </p:nvSpPr>
        <p:spPr>
          <a:xfrm>
            <a:off x="-185908" y="625342"/>
            <a:ext cx="5514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177118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FD6F715-4195-C810-CA26-A9906DBDD4DF}"/>
              </a:ext>
            </a:extLst>
          </p:cNvPr>
          <p:cNvSpPr txBox="1"/>
          <p:nvPr/>
        </p:nvSpPr>
        <p:spPr>
          <a:xfrm>
            <a:off x="690196" y="920621"/>
            <a:ext cx="105112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Voici le temps de Dieu,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Ce moment consacré,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Allons à sa rencontre,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Entrons en sa présence.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Quarante jours durant,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D’un pas vif et joyeux,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Marchons sur ses chemins,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Dans l’unité.</a:t>
            </a:r>
          </a:p>
        </p:txBody>
      </p:sp>
    </p:spTree>
    <p:extLst>
      <p:ext uri="{BB962C8B-B14F-4D97-AF65-F5344CB8AC3E}">
        <p14:creationId xmlns:p14="http://schemas.microsoft.com/office/powerpoint/2010/main" val="254526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CC26EF-42B3-D44E-ADF2-1C3C1F9AA086}"/>
              </a:ext>
            </a:extLst>
          </p:cNvPr>
          <p:cNvSpPr txBox="1"/>
          <p:nvPr/>
        </p:nvSpPr>
        <p:spPr>
          <a:xfrm>
            <a:off x="496766" y="843677"/>
            <a:ext cx="1169523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dirty="0">
                <a:latin typeface="Arial Black" panose="020B0A04020102020204" pitchFamily="34" charset="0"/>
              </a:rPr>
              <a:t>Agneau de Dieu, qui enlèves les péchés du monde,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Prends pitié de nous ! Prends pitié de nous !</a:t>
            </a:r>
          </a:p>
          <a:p>
            <a:pPr>
              <a:buNone/>
            </a:pPr>
            <a:endParaRPr lang="fr-FR" sz="32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200" dirty="0">
                <a:latin typeface="Arial Black" panose="020B0A04020102020204" pitchFamily="34" charset="0"/>
              </a:rPr>
              <a:t>Agneau de Dieu, qui enlèves les péchés du monde,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Prends pitié de nous ! Prends pitié de nous !</a:t>
            </a:r>
          </a:p>
          <a:p>
            <a:pPr>
              <a:buNone/>
            </a:pPr>
            <a:endParaRPr lang="fr-FR" sz="32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200" dirty="0">
                <a:latin typeface="Arial Black" panose="020B0A04020102020204" pitchFamily="34" charset="0"/>
              </a:rPr>
              <a:t>Agneau de Dieu, qui enlèves les péchés du monde,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Donne-nous la paix Donne-nous la paix</a:t>
            </a:r>
          </a:p>
        </p:txBody>
      </p:sp>
    </p:spTree>
    <p:extLst>
      <p:ext uri="{BB962C8B-B14F-4D97-AF65-F5344CB8AC3E}">
        <p14:creationId xmlns:p14="http://schemas.microsoft.com/office/powerpoint/2010/main" val="412530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7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77E646-F0A4-A045-0FFB-FB59F410BA14}"/>
              </a:ext>
            </a:extLst>
          </p:cNvPr>
          <p:cNvSpPr txBox="1"/>
          <p:nvPr/>
        </p:nvSpPr>
        <p:spPr>
          <a:xfrm>
            <a:off x="725366" y="1775935"/>
            <a:ext cx="11988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Prenez et mangez, ceci est mon corps,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Prenez et buvez, voici mon sang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Ouvrez vos cœurs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Vous ne serez plus jamais seuls :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Je vous donne ma vie.</a:t>
            </a:r>
          </a:p>
        </p:txBody>
      </p:sp>
    </p:spTree>
    <p:extLst>
      <p:ext uri="{BB962C8B-B14F-4D97-AF65-F5344CB8AC3E}">
        <p14:creationId xmlns:p14="http://schemas.microsoft.com/office/powerpoint/2010/main" val="109239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DD166F3-E1AC-BC2E-F41A-71A1EB8C93DA}"/>
              </a:ext>
            </a:extLst>
          </p:cNvPr>
          <p:cNvSpPr txBox="1"/>
          <p:nvPr/>
        </p:nvSpPr>
        <p:spPr>
          <a:xfrm>
            <a:off x="917332" y="1140713"/>
            <a:ext cx="121890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Demeurez en moi,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comme je demeure en vous,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Qui demeure en mon amour,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celui-là portera du fruit.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Comme Dieu , mon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ainsi je vous ai aimés,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Gardez mes paroles,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vous recevrez ma joie.</a:t>
            </a:r>
          </a:p>
        </p:txBody>
      </p:sp>
    </p:spTree>
    <p:extLst>
      <p:ext uri="{BB962C8B-B14F-4D97-AF65-F5344CB8AC3E}">
        <p14:creationId xmlns:p14="http://schemas.microsoft.com/office/powerpoint/2010/main" val="298557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F717-2B43-7D82-5E57-19213EB7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84451EF-9815-EFC4-1A39-5C06452FB642}"/>
              </a:ext>
            </a:extLst>
          </p:cNvPr>
          <p:cNvSpPr txBox="1"/>
          <p:nvPr/>
        </p:nvSpPr>
        <p:spPr>
          <a:xfrm>
            <a:off x="725366" y="1775935"/>
            <a:ext cx="11988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Prenez et mangez, ceci est mon corps,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Prenez et buvez, voici mon sang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Ouvrez vos cœurs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Vous ne serez plus jamais seuls :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Je vous donne ma vie.</a:t>
            </a:r>
          </a:p>
        </p:txBody>
      </p:sp>
    </p:spTree>
    <p:extLst>
      <p:ext uri="{BB962C8B-B14F-4D97-AF65-F5344CB8AC3E}">
        <p14:creationId xmlns:p14="http://schemas.microsoft.com/office/powerpoint/2010/main" val="390169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8BD143E-5E1F-A491-B90C-C2421C3A9F31}"/>
              </a:ext>
            </a:extLst>
          </p:cNvPr>
          <p:cNvSpPr txBox="1"/>
          <p:nvPr/>
        </p:nvSpPr>
        <p:spPr>
          <a:xfrm>
            <a:off x="1209675" y="1035206"/>
            <a:ext cx="97726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vous ai choisis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que vous portiez du fruit.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Gardez mon commandement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et vous demeurerez en moi.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Comme je vous aime,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aimez-vous d'un seul Esprit.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Je vous donne ma vie :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êtes mes amis !</a:t>
            </a:r>
          </a:p>
        </p:txBody>
      </p:sp>
    </p:spTree>
    <p:extLst>
      <p:ext uri="{BB962C8B-B14F-4D97-AF65-F5344CB8AC3E}">
        <p14:creationId xmlns:p14="http://schemas.microsoft.com/office/powerpoint/2010/main" val="20509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76528-72A3-847D-C90B-E36439F7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1D3B905-6327-42DD-B80E-BEDDC21C68B5}"/>
              </a:ext>
            </a:extLst>
          </p:cNvPr>
          <p:cNvSpPr txBox="1"/>
          <p:nvPr/>
        </p:nvSpPr>
        <p:spPr>
          <a:xfrm>
            <a:off x="725366" y="1775935"/>
            <a:ext cx="11988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Prenez et mangez, ceci est mon corps,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Prenez et buvez, voici mon sang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Ouvrez vos cœurs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Vous ne serez plus jamais seuls :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Je vous donne ma vie.</a:t>
            </a:r>
          </a:p>
        </p:txBody>
      </p:sp>
    </p:spTree>
    <p:extLst>
      <p:ext uri="{BB962C8B-B14F-4D97-AF65-F5344CB8AC3E}">
        <p14:creationId xmlns:p14="http://schemas.microsoft.com/office/powerpoint/2010/main" val="347038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EEF90A-33D9-E60F-B19E-085CA837D451}"/>
              </a:ext>
            </a:extLst>
          </p:cNvPr>
          <p:cNvSpPr txBox="1"/>
          <p:nvPr/>
        </p:nvSpPr>
        <p:spPr>
          <a:xfrm>
            <a:off x="1006719" y="1232661"/>
            <a:ext cx="109859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vous enverrai l'Esprit-Saint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le Paraclet.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vous conduira au Père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et fera de vous des témoins.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Cherchez, vous trouverez,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demandez, vous obtiendrez,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Afin que le Père soit glorifié en vous !</a:t>
            </a:r>
          </a:p>
        </p:txBody>
      </p:sp>
    </p:spTree>
    <p:extLst>
      <p:ext uri="{BB962C8B-B14F-4D97-AF65-F5344CB8AC3E}">
        <p14:creationId xmlns:p14="http://schemas.microsoft.com/office/powerpoint/2010/main" val="335377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D552-6557-7F36-FCD8-C20331E2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5CA1CE-4DA5-F8DE-578C-FCFB5538AA0D}"/>
              </a:ext>
            </a:extLst>
          </p:cNvPr>
          <p:cNvSpPr txBox="1"/>
          <p:nvPr/>
        </p:nvSpPr>
        <p:spPr>
          <a:xfrm>
            <a:off x="725366" y="1775935"/>
            <a:ext cx="11988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Prenez et mangez, ceci est mon corps,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Prenez et buvez, voici mon sang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Ouvrez vos cœurs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Vous ne serez plus jamais seuls :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Je vous donne ma vie.</a:t>
            </a:r>
          </a:p>
        </p:txBody>
      </p:sp>
    </p:spTree>
    <p:extLst>
      <p:ext uri="{BB962C8B-B14F-4D97-AF65-F5344CB8AC3E}">
        <p14:creationId xmlns:p14="http://schemas.microsoft.com/office/powerpoint/2010/main" val="3708681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AD3DC-186E-BB4A-D44F-44AE19EF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293A51-31DE-48E1-1B1F-D17F1A7EDB85}"/>
              </a:ext>
            </a:extLst>
          </p:cNvPr>
          <p:cNvSpPr txBox="1"/>
          <p:nvPr/>
        </p:nvSpPr>
        <p:spPr>
          <a:xfrm>
            <a:off x="760535" y="1184299"/>
            <a:ext cx="79966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Rends-nous la joie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D’être sauvés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nos lèvres publieront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louange.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Raffermis nos pas,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Viens nous recréer,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Mets en nous,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Un cœur nouveau !</a:t>
            </a:r>
          </a:p>
        </p:txBody>
      </p:sp>
    </p:spTree>
    <p:extLst>
      <p:ext uri="{BB962C8B-B14F-4D97-AF65-F5344CB8AC3E}">
        <p14:creationId xmlns:p14="http://schemas.microsoft.com/office/powerpoint/2010/main" val="385469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F35113-595E-AC55-51CA-F1391701474E}"/>
              </a:ext>
            </a:extLst>
          </p:cNvPr>
          <p:cNvSpPr txBox="1"/>
          <p:nvPr/>
        </p:nvSpPr>
        <p:spPr>
          <a:xfrm>
            <a:off x="232996" y="760384"/>
            <a:ext cx="119590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L'heure est venue d'affermir votre cœur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Voici le temps d'espérer le Seigneur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est tout près, il vous appelle,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vous promet la vie nouvelle.</a:t>
            </a:r>
          </a:p>
          <a:p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Vivons en enfants de lumière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Sur les chemins où l’Esprit nous conduit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Que vive en nous le nom du Père !</a:t>
            </a:r>
          </a:p>
        </p:txBody>
      </p:sp>
    </p:spTree>
    <p:extLst>
      <p:ext uri="{BB962C8B-B14F-4D97-AF65-F5344CB8AC3E}">
        <p14:creationId xmlns:p14="http://schemas.microsoft.com/office/powerpoint/2010/main" val="1060584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F21E3-0074-9E88-9656-809011868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EF9328B-192F-70C0-9425-CABF3753FA5C}"/>
              </a:ext>
            </a:extLst>
          </p:cNvPr>
          <p:cNvSpPr txBox="1"/>
          <p:nvPr/>
        </p:nvSpPr>
        <p:spPr>
          <a:xfrm>
            <a:off x="232996" y="760384"/>
            <a:ext cx="119590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L'heure est venue de courir vers la vie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Voici le temps de trouver Jésus Christ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est présent parmi les pauvres,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vous précède en son Royaume</a:t>
            </a:r>
          </a:p>
          <a:p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Vivons en enfants de lumière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Sur les chemins où l’Esprit nous conduit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Que vive en nous le nom du Père !</a:t>
            </a:r>
          </a:p>
        </p:txBody>
      </p:sp>
    </p:spTree>
    <p:extLst>
      <p:ext uri="{BB962C8B-B14F-4D97-AF65-F5344CB8AC3E}">
        <p14:creationId xmlns:p14="http://schemas.microsoft.com/office/powerpoint/2010/main" val="319771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A9F18F8-D081-48BE-9965-480025751BCE}"/>
              </a:ext>
            </a:extLst>
          </p:cNvPr>
          <p:cNvSpPr txBox="1"/>
          <p:nvPr/>
        </p:nvSpPr>
        <p:spPr>
          <a:xfrm>
            <a:off x="637443" y="1061500"/>
            <a:ext cx="94033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Avec Marthe et Marie,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pleuras ton ami.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viens pour nous sauver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Et nous invites à croire.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Oui, nous croyons, Jésus,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es source de vie,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es vraiment le Christ,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Le Fils de Dieu.</a:t>
            </a:r>
          </a:p>
        </p:txBody>
      </p:sp>
    </p:spTree>
    <p:extLst>
      <p:ext uri="{BB962C8B-B14F-4D97-AF65-F5344CB8AC3E}">
        <p14:creationId xmlns:p14="http://schemas.microsoft.com/office/powerpoint/2010/main" val="379295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BA42AA-E209-BC0E-5495-1A426431C14C}"/>
              </a:ext>
            </a:extLst>
          </p:cNvPr>
          <p:cNvSpPr txBox="1"/>
          <p:nvPr/>
        </p:nvSpPr>
        <p:spPr>
          <a:xfrm>
            <a:off x="760535" y="1184299"/>
            <a:ext cx="79966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Rends-nous la joie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D’être sauvés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nos lèvres publieront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louange.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Raffermis nos pas,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Viens nous recréer,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Mets en nous,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Un cœur nouveau !</a:t>
            </a:r>
          </a:p>
        </p:txBody>
      </p:sp>
    </p:spTree>
    <p:extLst>
      <p:ext uri="{BB962C8B-B14F-4D97-AF65-F5344CB8AC3E}">
        <p14:creationId xmlns:p14="http://schemas.microsoft.com/office/powerpoint/2010/main" val="102050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3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3015B-AD48-F5C2-2182-0507FC8B4A0A}"/>
              </a:ext>
            </a:extLst>
          </p:cNvPr>
          <p:cNvSpPr/>
          <p:nvPr/>
        </p:nvSpPr>
        <p:spPr>
          <a:xfrm>
            <a:off x="3906137" y="0"/>
            <a:ext cx="43797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Préparation pénitentielle</a:t>
            </a:r>
          </a:p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8E5861-11CC-0D3C-3528-62A6A5725D7C}"/>
              </a:ext>
            </a:extLst>
          </p:cNvPr>
          <p:cNvSpPr txBox="1"/>
          <p:nvPr/>
        </p:nvSpPr>
        <p:spPr>
          <a:xfrm>
            <a:off x="268165" y="846240"/>
            <a:ext cx="11179419" cy="610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tabLst>
                <a:tab pos="228600" algn="l"/>
              </a:tabLst>
            </a:pP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Animateur 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Seigneur Jésus, tu as dit: « Celui qui croit en moi, même s'il meurt, vivra ».  Réveille en nos </a:t>
            </a:r>
            <a:r>
              <a:rPr lang="fr-FR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nous.</a:t>
            </a:r>
            <a:endParaRPr lang="fr-FR" sz="3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Assemblée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Réveille en nos </a:t>
            </a:r>
            <a:r>
              <a:rPr lang="fr-FR" sz="3600" b="1" cap="small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</a:t>
            </a:r>
            <a:endParaRPr lang="fr-FR" sz="3600" cap="small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Animateur</a:t>
            </a:r>
            <a:r>
              <a:rPr lang="fr-FR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vivant, tu as dit: « Je suis la résurrection et la vie ». Réveille en nos </a:t>
            </a:r>
            <a:r>
              <a:rPr lang="fr-FR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fr-FR" sz="2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Assemblée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Réveille en nos </a:t>
            </a:r>
            <a:r>
              <a:rPr lang="fr-FR" sz="3600" b="1" cap="small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</a:t>
            </a:r>
            <a:endParaRPr lang="fr-FR" sz="3600" cap="small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fr-FR" sz="1800" b="1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6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923F8B7-A783-0D70-3F18-77D3E0C6B73B}"/>
              </a:ext>
            </a:extLst>
          </p:cNvPr>
          <p:cNvSpPr txBox="1"/>
          <p:nvPr/>
        </p:nvSpPr>
        <p:spPr>
          <a:xfrm>
            <a:off x="268166" y="320381"/>
            <a:ext cx="11794880" cy="290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Animateur</a:t>
            </a:r>
            <a:r>
              <a:rPr lang="fr-F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Seigneur Jésus, l'Esprit a fait de toi le premier ressuscité.  Réveille en nos </a:t>
            </a:r>
            <a:r>
              <a:rPr lang="fr-FR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</a:t>
            </a:r>
            <a:endParaRPr lang="fr-FR" sz="3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Assemblée</a:t>
            </a:r>
            <a:r>
              <a:rPr lang="fr-FR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2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Réveille en nos </a:t>
            </a:r>
            <a:r>
              <a:rPr lang="fr-FR" sz="3200" b="1" cap="small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coeurs</a:t>
            </a:r>
            <a:r>
              <a:rPr lang="fr-FR" sz="32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foi, et prends pitié de nous</a:t>
            </a:r>
            <a:endParaRPr lang="fr-FR" sz="32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5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7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876</Words>
  <Application>Microsoft Office PowerPoint</Application>
  <PresentationFormat>Grand écran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Arial Black</vt:lpstr>
      <vt:lpstr>Calibri</vt:lpstr>
      <vt:lpstr>Comic Sans MS</vt:lpstr>
      <vt:lpstr>Open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2</cp:revision>
  <dcterms:created xsi:type="dcterms:W3CDTF">2026-02-24T20:59:51Z</dcterms:created>
  <dcterms:modified xsi:type="dcterms:W3CDTF">2026-02-26T09:48:48Z</dcterms:modified>
</cp:coreProperties>
</file>