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05" r:id="rId26"/>
    <p:sldId id="306" r:id="rId27"/>
    <p:sldId id="282" r:id="rId28"/>
    <p:sldId id="283" r:id="rId29"/>
    <p:sldId id="284" r:id="rId30"/>
    <p:sldId id="285" r:id="rId31"/>
    <p:sldId id="286" r:id="rId32"/>
    <p:sldId id="290" r:id="rId33"/>
    <p:sldId id="288" r:id="rId34"/>
    <p:sldId id="291" r:id="rId35"/>
    <p:sldId id="289" r:id="rId36"/>
    <p:sldId id="292" r:id="rId37"/>
    <p:sldId id="287" r:id="rId38"/>
    <p:sldId id="295" r:id="rId39"/>
    <p:sldId id="293" r:id="rId40"/>
    <p:sldId id="296" r:id="rId41"/>
    <p:sldId id="294" r:id="rId42"/>
    <p:sldId id="298" r:id="rId43"/>
    <p:sldId id="297" r:id="rId44"/>
    <p:sldId id="299" r:id="rId45"/>
    <p:sldId id="300" r:id="rId46"/>
    <p:sldId id="301" r:id="rId47"/>
    <p:sldId id="302" r:id="rId48"/>
    <p:sldId id="304" r:id="rId49"/>
    <p:sldId id="30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5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83"/>
        <p:guide pos="35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45992-8D88-4C13-84FD-E51BC0F79C42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41A3E-7D1C-4468-9B11-08B470CBB2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0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1A3E-7D1C-4468-9B11-08B470CBB24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52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41A3E-7D1C-4468-9B11-08B470CBB249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90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26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16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43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65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51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07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18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04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76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93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9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0B465AE-EFC4-4DB4-87A9-B84846FBF089}" type="datetimeFigureOut">
              <a:rPr lang="fr-FR" smtClean="0"/>
              <a:t>04/03/2026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DA0DBF8-479F-433C-85DC-93AC3E599B9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424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108B5C-E6AF-58EB-C63C-A9F76688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0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54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8DE693-BEC7-EE63-610D-739845D8A519}"/>
              </a:ext>
            </a:extLst>
          </p:cNvPr>
          <p:cNvSpPr/>
          <p:nvPr/>
        </p:nvSpPr>
        <p:spPr>
          <a:xfrm>
            <a:off x="-67041" y="769257"/>
            <a:ext cx="115355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Lecture de la lettre de Saint Paul  </a:t>
            </a:r>
          </a:p>
          <a:p>
            <a:pPr algn="ctr"/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aux Philippiens  </a:t>
            </a:r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( 2, 6-11)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5E721-FBD7-5F55-8A0B-902E59F902A1}"/>
              </a:ext>
            </a:extLst>
          </p:cNvPr>
          <p:cNvSpPr/>
          <p:nvPr/>
        </p:nvSpPr>
        <p:spPr>
          <a:xfrm>
            <a:off x="1677017" y="3465513"/>
            <a:ext cx="662232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Il s’est abaissé , </a:t>
            </a:r>
          </a:p>
          <a:p>
            <a:pPr algn="ctr"/>
            <a:r>
              <a:rPr lang="fr-FR" sz="3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c’est pourquoi Dieu l’a relevé »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48F105-462A-BB5E-B46C-F3791970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446" y="2344887"/>
            <a:ext cx="2465722" cy="414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93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09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C5556-4D4E-04C3-3558-02078C20C5ED}"/>
              </a:ext>
            </a:extLst>
          </p:cNvPr>
          <p:cNvSpPr/>
          <p:nvPr/>
        </p:nvSpPr>
        <p:spPr>
          <a:xfrm>
            <a:off x="903124" y="1841919"/>
            <a:ext cx="991810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Passion de notre Seigneur</a:t>
            </a:r>
          </a:p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Jésus Christ </a:t>
            </a:r>
          </a:p>
          <a:p>
            <a:pPr algn="ctr"/>
            <a:endParaRPr lang="fr-F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selon St Matthieu </a:t>
            </a:r>
          </a:p>
        </p:txBody>
      </p:sp>
    </p:spTree>
    <p:extLst>
      <p:ext uri="{BB962C8B-B14F-4D97-AF65-F5344CB8AC3E}">
        <p14:creationId xmlns:p14="http://schemas.microsoft.com/office/powerpoint/2010/main" val="267379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73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8DDC21F-3A12-034F-D3CC-A026169B2B23}"/>
              </a:ext>
            </a:extLst>
          </p:cNvPr>
          <p:cNvSpPr txBox="1"/>
          <p:nvPr/>
        </p:nvSpPr>
        <p:spPr>
          <a:xfrm>
            <a:off x="1727688" y="1962834"/>
            <a:ext cx="102298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Aimer c’est tout donner,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aimer c’est tout donner,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Aimer c’est tout donner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et se donner soi-même</a:t>
            </a:r>
            <a:endParaRPr lang="fr-F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8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15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300C12A-6286-7DD4-EB89-AFFFA76E71F9}"/>
              </a:ext>
            </a:extLst>
          </p:cNvPr>
          <p:cNvSpPr txBox="1"/>
          <p:nvPr/>
        </p:nvSpPr>
        <p:spPr>
          <a:xfrm>
            <a:off x="1183298" y="2281534"/>
            <a:ext cx="108856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Ô Seigneur, pardonne à ton peuple,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Ô Seigneur, pardonne à ton peuple,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Ô Seigneur, pardonne-nous !</a:t>
            </a:r>
          </a:p>
        </p:txBody>
      </p:sp>
    </p:spTree>
    <p:extLst>
      <p:ext uri="{BB962C8B-B14F-4D97-AF65-F5344CB8AC3E}">
        <p14:creationId xmlns:p14="http://schemas.microsoft.com/office/powerpoint/2010/main" val="224430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42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12A01BF-39EB-8975-62F4-224B5BAF435E}"/>
              </a:ext>
            </a:extLst>
          </p:cNvPr>
          <p:cNvSpPr txBox="1"/>
          <p:nvPr/>
        </p:nvSpPr>
        <p:spPr>
          <a:xfrm>
            <a:off x="549519" y="1572687"/>
            <a:ext cx="115135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Au </a:t>
            </a:r>
            <a:r>
              <a:rPr lang="fr-FR" sz="4000" cap="small" dirty="0" err="1">
                <a:latin typeface="Arial Black" panose="020B0A04020102020204" pitchFamily="34" charset="0"/>
              </a:rPr>
              <a:t>coeur</a:t>
            </a:r>
            <a:r>
              <a:rPr lang="fr-FR" sz="4000" cap="small" dirty="0">
                <a:latin typeface="Arial Black" panose="020B0A04020102020204" pitchFamily="34" charset="0"/>
              </a:rPr>
              <a:t> de nos détresses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Aux cris de nos douleurs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C´est toi qui souffres sur nos croix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Et nous passons sans te voir.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C´est toi qui souffres sur nos croix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Et nous passons sans te voir.</a:t>
            </a:r>
          </a:p>
        </p:txBody>
      </p:sp>
    </p:spTree>
    <p:extLst>
      <p:ext uri="{BB962C8B-B14F-4D97-AF65-F5344CB8AC3E}">
        <p14:creationId xmlns:p14="http://schemas.microsoft.com/office/powerpoint/2010/main" val="303817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EBC7E-801B-EF79-9551-78323488B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CDCC6AE-3DB4-58A0-5525-F54A0EDE57DF}"/>
              </a:ext>
            </a:extLst>
          </p:cNvPr>
          <p:cNvSpPr txBox="1"/>
          <p:nvPr/>
        </p:nvSpPr>
        <p:spPr>
          <a:xfrm>
            <a:off x="866041" y="910968"/>
            <a:ext cx="124103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Gloire à toi, sauveur des hommes,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notre chef et notre roi 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Gloire à toi pour ton royaume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Qu'il advienne ; Hosanna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791CA1-0CC9-7F77-F5A7-BB7DF9FF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205">
            <a:off x="8386019" y="2804421"/>
            <a:ext cx="1929443" cy="37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80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1BEC22-B9E4-B74F-22B7-29211FE81D01}"/>
              </a:ext>
            </a:extLst>
          </p:cNvPr>
          <p:cNvSpPr/>
          <p:nvPr/>
        </p:nvSpPr>
        <p:spPr>
          <a:xfrm>
            <a:off x="2208957" y="2598058"/>
            <a:ext cx="73520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Jésus sauveur du monde , </a:t>
            </a:r>
          </a:p>
          <a:p>
            <a:pPr algn="ctr"/>
            <a:r>
              <a:rPr lang="fr-FR" sz="4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écoute et prends pitié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D5DC4F-BB5A-BEF5-3EC9-F5B92194879C}"/>
              </a:ext>
            </a:extLst>
          </p:cNvPr>
          <p:cNvSpPr/>
          <p:nvPr/>
        </p:nvSpPr>
        <p:spPr>
          <a:xfrm>
            <a:off x="3088188" y="435150"/>
            <a:ext cx="4951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Prière universelle </a:t>
            </a:r>
          </a:p>
        </p:txBody>
      </p:sp>
    </p:spTree>
    <p:extLst>
      <p:ext uri="{BB962C8B-B14F-4D97-AF65-F5344CB8AC3E}">
        <p14:creationId xmlns:p14="http://schemas.microsoft.com/office/powerpoint/2010/main" val="3876977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34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36D5D8C-2559-37B0-048D-2E09C6C1FAF0}"/>
              </a:ext>
            </a:extLst>
          </p:cNvPr>
          <p:cNvSpPr txBox="1"/>
          <p:nvPr/>
        </p:nvSpPr>
        <p:spPr>
          <a:xfrm>
            <a:off x="179076" y="215386"/>
            <a:ext cx="1291443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cap="small" dirty="0">
                <a:latin typeface="Arial Black" panose="020B0A04020102020204" pitchFamily="34" charset="0"/>
              </a:rPr>
              <a:t>Saint ! Saint ! Saint,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Le Seigneur, Dieu de l’univers !</a:t>
            </a:r>
          </a:p>
          <a:p>
            <a:pPr>
              <a:buNone/>
            </a:pP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Le ciel et la terre sont remplis de ta gloire</a:t>
            </a:r>
            <a:r>
              <a:rPr lang="fr-FR" sz="4000" dirty="0">
                <a:latin typeface="Arial Black" panose="020B0A04020102020204" pitchFamily="34" charset="0"/>
              </a:rPr>
              <a:t>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Hosanna au plus haut des cieux</a:t>
            </a:r>
            <a:r>
              <a:rPr lang="fr-FR" sz="4000" dirty="0">
                <a:latin typeface="Arial Black" panose="020B0A04020102020204" pitchFamily="34" charset="0"/>
              </a:rPr>
              <a:t>.</a:t>
            </a:r>
          </a:p>
          <a:p>
            <a:pPr>
              <a:buNone/>
            </a:pPr>
            <a:endParaRPr lang="fr-FR" sz="40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4000" cap="small" dirty="0">
                <a:latin typeface="Arial Black" panose="020B0A04020102020204" pitchFamily="34" charset="0"/>
              </a:rPr>
              <a:t>Saint ! Saint ! Saint,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Le Seigneur, Dieu de l’univers </a:t>
            </a:r>
            <a:r>
              <a:rPr lang="fr-FR" sz="4000" dirty="0">
                <a:latin typeface="Arial Black" panose="020B0A04020102020204" pitchFamily="34" charset="0"/>
              </a:rPr>
              <a:t>!</a:t>
            </a:r>
          </a:p>
          <a:p>
            <a:pPr>
              <a:buNone/>
            </a:pP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Béni soit celui qui vient au nom du Seigneur.</a:t>
            </a:r>
            <a:b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Hosanna au plus haut des cieux.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3B079F-EBB6-9069-3EFB-148AA995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1951" y="2067366"/>
            <a:ext cx="4422711" cy="31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9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873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29239E-05C6-F17C-E958-634823F8FC00}"/>
              </a:ext>
            </a:extLst>
          </p:cNvPr>
          <p:cNvSpPr/>
          <p:nvPr/>
        </p:nvSpPr>
        <p:spPr>
          <a:xfrm>
            <a:off x="3628914" y="2756320"/>
            <a:ext cx="4934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Semaine sainte </a:t>
            </a:r>
          </a:p>
        </p:txBody>
      </p:sp>
    </p:spTree>
    <p:extLst>
      <p:ext uri="{BB962C8B-B14F-4D97-AF65-F5344CB8AC3E}">
        <p14:creationId xmlns:p14="http://schemas.microsoft.com/office/powerpoint/2010/main" val="342521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39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37D2B20-A9B3-07B0-0972-82F4891DC11E}"/>
              </a:ext>
            </a:extLst>
          </p:cNvPr>
          <p:cNvSpPr txBox="1"/>
          <p:nvPr/>
        </p:nvSpPr>
        <p:spPr>
          <a:xfrm>
            <a:off x="773723" y="1775936"/>
            <a:ext cx="114182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i="1" dirty="0">
                <a:solidFill>
                  <a:srgbClr val="0070C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Proclamons le mystère de la foi</a:t>
            </a:r>
            <a:endParaRPr lang="fr-FR" sz="3600" dirty="0">
              <a:solidFill>
                <a:srgbClr val="0070C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buNone/>
            </a:pPr>
            <a:endParaRPr lang="fr-FR" sz="4000" dirty="0">
              <a:latin typeface="Arial Black" panose="020B0A040201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buNone/>
            </a:pPr>
            <a:r>
              <a:rPr lang="fr-FR" sz="4400" cap="small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Gloire à Toi qui étais mort,</a:t>
            </a:r>
            <a:br>
              <a:rPr lang="fr-FR" sz="4400" cap="small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r-FR" sz="4400" cap="small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Gloire à Toi qui es vivant,</a:t>
            </a:r>
            <a:br>
              <a:rPr lang="fr-FR" sz="4400" cap="small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r-FR" sz="4400" cap="small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Notre sauveur et notre Dieu,</a:t>
            </a:r>
            <a:br>
              <a:rPr lang="fr-FR" sz="4400" cap="small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r-FR" sz="4400" cap="small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Viens Seigneur Jésus!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B8FF37-D696-56E6-8235-2A2CECF2587D}"/>
              </a:ext>
            </a:extLst>
          </p:cNvPr>
          <p:cNvSpPr/>
          <p:nvPr/>
        </p:nvSpPr>
        <p:spPr>
          <a:xfrm>
            <a:off x="4501507" y="364812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Anamnèse</a:t>
            </a:r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655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15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4D28386-E45E-49A2-3207-5F81D84FB938}"/>
              </a:ext>
            </a:extLst>
          </p:cNvPr>
          <p:cNvSpPr txBox="1"/>
          <p:nvPr/>
        </p:nvSpPr>
        <p:spPr>
          <a:xfrm>
            <a:off x="0" y="123093"/>
            <a:ext cx="12573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Agneau de l’Alliance fidèle,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 victorieux du péché,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Prends ce monde en pitié et donne-lui la paix </a:t>
            </a:r>
            <a:r>
              <a:rPr lang="fr-FR" sz="3600" dirty="0">
                <a:latin typeface="Arial Black" panose="020B0A04020102020204" pitchFamily="34" charset="0"/>
              </a:rPr>
              <a:t>! </a:t>
            </a:r>
            <a:r>
              <a:rPr lang="fr-FR" sz="2000" dirty="0">
                <a:latin typeface="Arial Black" panose="020B0A04020102020204" pitchFamily="34" charset="0"/>
              </a:rPr>
              <a:t>(Bis)</a:t>
            </a:r>
            <a:br>
              <a:rPr lang="fr-FR" sz="2000" dirty="0">
                <a:latin typeface="Arial Black" panose="020B0A04020102020204" pitchFamily="34" charset="0"/>
              </a:rPr>
            </a:b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Agneau de la Pâque nouvelle,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 victorieux du Mauvais,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Prends ce monde en pitié et donne-lui la paix ! </a:t>
            </a:r>
            <a:r>
              <a:rPr lang="fr-FR" sz="2000" cap="small" dirty="0">
                <a:latin typeface="Arial Black" panose="020B0A04020102020204" pitchFamily="34" charset="0"/>
              </a:rPr>
              <a:t>(Bis</a:t>
            </a:r>
            <a:r>
              <a:rPr lang="fr-FR" sz="2400" cap="small" dirty="0">
                <a:latin typeface="Arial Black" panose="020B0A04020102020204" pitchFamily="34" charset="0"/>
              </a:rPr>
              <a:t>)</a:t>
            </a:r>
            <a:br>
              <a:rPr lang="fr-FR" sz="3600" cap="small" dirty="0">
                <a:latin typeface="Arial Black" panose="020B0A04020102020204" pitchFamily="34" charset="0"/>
              </a:rPr>
            </a:b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Agneau du Royaume à venir,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Agneau de Dieu victorieux des enfers,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Prends ce monde en pitié et donne-lui la paix ! </a:t>
            </a:r>
            <a:r>
              <a:rPr lang="fr-FR" sz="2000" cap="small" dirty="0">
                <a:latin typeface="Arial Black" panose="020B0A04020102020204" pitchFamily="34" charset="0"/>
              </a:rPr>
              <a:t>(</a:t>
            </a:r>
            <a:r>
              <a:rPr lang="fr-FR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bis )</a:t>
            </a:r>
            <a:r>
              <a:rPr lang="fr-FR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329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BA2360-FD06-A88F-9338-DACCDA4A9C7D}"/>
              </a:ext>
            </a:extLst>
          </p:cNvPr>
          <p:cNvSpPr txBox="1"/>
          <p:nvPr/>
        </p:nvSpPr>
        <p:spPr>
          <a:xfrm>
            <a:off x="479180" y="0"/>
            <a:ext cx="124103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Gloire à toi, sauveur des hommes,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notre chef et notre roi !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Gloire à toi pour ton royaume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Qu'il advienne ; Hosanna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3C68E5-EFDA-5710-ACF9-0F42834825B4}"/>
              </a:ext>
            </a:extLst>
          </p:cNvPr>
          <p:cNvSpPr txBox="1"/>
          <p:nvPr/>
        </p:nvSpPr>
        <p:spPr>
          <a:xfrm>
            <a:off x="1767253" y="2760828"/>
            <a:ext cx="94649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Tu es notre roi, noble descendant de David,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Tu viens roi béni, nous sauver au nom du Seigneur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3C4192-B0F5-D23D-1366-43C19581680E}"/>
              </a:ext>
            </a:extLst>
          </p:cNvPr>
          <p:cNvSpPr txBox="1"/>
          <p:nvPr/>
        </p:nvSpPr>
        <p:spPr>
          <a:xfrm>
            <a:off x="479180" y="4189697"/>
            <a:ext cx="120410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anges dans les cieux se rassemblent pour te chanter,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L'homme et tout l'univers s'unissent pour t'acclamer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DBEFCB-ADCA-05DD-984C-23F4151856DF}"/>
              </a:ext>
            </a:extLst>
          </p:cNvPr>
          <p:cNvSpPr txBox="1"/>
          <p:nvPr/>
        </p:nvSpPr>
        <p:spPr>
          <a:xfrm>
            <a:off x="1921120" y="5618566"/>
            <a:ext cx="12586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Portant des rameaux verts, le peuple hébreu t'escortait.</a:t>
            </a:r>
          </a:p>
          <a:p>
            <a:r>
              <a:rPr lang="fr-FR" sz="3200" dirty="0"/>
              <a:t>Nous venons nous unir à sa prière et à ses chants.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AA6757C-A681-2C21-B344-D996DD8B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355" y="8541"/>
            <a:ext cx="2946645" cy="31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0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96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064EA64-F86E-16D6-AC8A-FFA6CE4B3CBA}"/>
              </a:ext>
            </a:extLst>
          </p:cNvPr>
          <p:cNvSpPr txBox="1"/>
          <p:nvPr/>
        </p:nvSpPr>
        <p:spPr>
          <a:xfrm>
            <a:off x="140677" y="872277"/>
            <a:ext cx="125686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sommes le corps du Christ,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de nous est un membre de ce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  corps.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</a:p>
        </p:txBody>
      </p:sp>
    </p:spTree>
    <p:extLst>
      <p:ext uri="{BB962C8B-B14F-4D97-AF65-F5344CB8AC3E}">
        <p14:creationId xmlns:p14="http://schemas.microsoft.com/office/powerpoint/2010/main" val="2673070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886897-CB19-1F63-56A9-92A45D961953}"/>
              </a:ext>
            </a:extLst>
          </p:cNvPr>
          <p:cNvSpPr txBox="1"/>
          <p:nvPr/>
        </p:nvSpPr>
        <p:spPr>
          <a:xfrm>
            <a:off x="756137" y="957134"/>
            <a:ext cx="1396218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  <a:t>Dieu nous a tous appelés </a:t>
            </a:r>
          </a:p>
          <a:p>
            <a: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  <a:t>à tenir la même espérance, </a:t>
            </a:r>
            <a:b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  <a:t>Pour former un seul corps </a:t>
            </a:r>
          </a:p>
          <a:p>
            <a: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  <a:t>baptisé dans l´Esprit. </a:t>
            </a:r>
            <a:b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  <a:t>Dieu nous a tous appelés</a:t>
            </a:r>
          </a:p>
          <a:p>
            <a: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  <a:t>à la même sainteté, </a:t>
            </a:r>
            <a:b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  <a:t>Pour former un seul corps </a:t>
            </a:r>
          </a:p>
          <a:p>
            <a:r>
              <a:rPr lang="fr-FR" sz="4000" dirty="0">
                <a:latin typeface="Arial Black" panose="020B0A04020102020204" pitchFamily="34" charset="0"/>
                <a:cs typeface="Arial" panose="020B0604020202020204" pitchFamily="34" charset="0"/>
              </a:rPr>
              <a:t>baptisé dans l´Esprit</a:t>
            </a:r>
            <a:r>
              <a:rPr lang="fr-FR" dirty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90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09714-3BCB-E1B7-59CA-8F4BD952F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172AC18-865E-12BB-8733-AE2C562957D6}"/>
              </a:ext>
            </a:extLst>
          </p:cNvPr>
          <p:cNvSpPr txBox="1"/>
          <p:nvPr/>
        </p:nvSpPr>
        <p:spPr>
          <a:xfrm>
            <a:off x="211016" y="846127"/>
            <a:ext cx="125686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sommes le corps du Christ,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de nous est un membre de ce 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  corps.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</a:p>
        </p:txBody>
      </p:sp>
    </p:spTree>
    <p:extLst>
      <p:ext uri="{BB962C8B-B14F-4D97-AF65-F5344CB8AC3E}">
        <p14:creationId xmlns:p14="http://schemas.microsoft.com/office/powerpoint/2010/main" val="760719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73794CA-A9B6-2C7C-2644-BF39AA076213}"/>
              </a:ext>
            </a:extLst>
          </p:cNvPr>
          <p:cNvSpPr txBox="1"/>
          <p:nvPr/>
        </p:nvSpPr>
        <p:spPr>
          <a:xfrm>
            <a:off x="742948" y="984740"/>
            <a:ext cx="120762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Dieu nous a tous appelés </a:t>
            </a:r>
          </a:p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des ténèbres à sa lumière, 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former un seul corps </a:t>
            </a:r>
          </a:p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baptisé dans l´Esprit.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Dieu nous a tous appelés </a:t>
            </a:r>
          </a:p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à l´amour et au pardon, 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former un seul corps </a:t>
            </a:r>
          </a:p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baptisé dans l´Esprit.</a:t>
            </a:r>
          </a:p>
          <a:p>
            <a:pPr>
              <a:buNone/>
            </a:pPr>
            <a:r>
              <a:rPr lang="fr-FR" sz="40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923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48AD2-14A9-371B-50F1-160D5F05C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9A02CDE-A7E2-77BE-9CF0-B598E1C72588}"/>
              </a:ext>
            </a:extLst>
          </p:cNvPr>
          <p:cNvSpPr txBox="1"/>
          <p:nvPr/>
        </p:nvSpPr>
        <p:spPr>
          <a:xfrm>
            <a:off x="316523" y="863712"/>
            <a:ext cx="125686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sommes le corps du Christ,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de nous est un membre de ce 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 corps.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</a:p>
        </p:txBody>
      </p:sp>
    </p:spTree>
    <p:extLst>
      <p:ext uri="{BB962C8B-B14F-4D97-AF65-F5344CB8AC3E}">
        <p14:creationId xmlns:p14="http://schemas.microsoft.com/office/powerpoint/2010/main" val="362563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506381-37F8-DD13-2F0F-CC433E029361}"/>
              </a:ext>
            </a:extLst>
          </p:cNvPr>
          <p:cNvSpPr txBox="1"/>
          <p:nvPr/>
        </p:nvSpPr>
        <p:spPr>
          <a:xfrm>
            <a:off x="871904" y="1123129"/>
            <a:ext cx="1132009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Dieu nous a tous appelés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à chanter sa libre louange, 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former un seul corps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baptisé dans l´Esprit.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Dieu nous a tous appelés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à l´union avec son Fils, 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former un seul corps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baptisé dans l´Esprit.</a:t>
            </a:r>
          </a:p>
        </p:txBody>
      </p:sp>
    </p:spTree>
    <p:extLst>
      <p:ext uri="{BB962C8B-B14F-4D97-AF65-F5344CB8AC3E}">
        <p14:creationId xmlns:p14="http://schemas.microsoft.com/office/powerpoint/2010/main" val="2731418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80971-33AD-DFA3-5687-B13D08E9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42C0A7D-65E3-2CF3-D4A7-4476205DA48B}"/>
              </a:ext>
            </a:extLst>
          </p:cNvPr>
          <p:cNvSpPr txBox="1"/>
          <p:nvPr/>
        </p:nvSpPr>
        <p:spPr>
          <a:xfrm>
            <a:off x="211016" y="793374"/>
            <a:ext cx="125686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sommes le corps du Christ,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de nous est un membre de ce 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  corps.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</a:p>
        </p:txBody>
      </p:sp>
    </p:spTree>
    <p:extLst>
      <p:ext uri="{BB962C8B-B14F-4D97-AF65-F5344CB8AC3E}">
        <p14:creationId xmlns:p14="http://schemas.microsoft.com/office/powerpoint/2010/main" val="1105938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92577B4-3563-7EB9-714B-195DCB16482F}"/>
              </a:ext>
            </a:extLst>
          </p:cNvPr>
          <p:cNvSpPr txBox="1"/>
          <p:nvPr/>
        </p:nvSpPr>
        <p:spPr>
          <a:xfrm>
            <a:off x="857983" y="1158298"/>
            <a:ext cx="118828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Dieu nous a tous appelés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à la paix que donne sa grâce, 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former un seul corps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baptisé dans l´Esprit. 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Dieu nous a tous appelés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sous la croix de Jésus Christ, 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former un seul corps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baptisé dans l´Esprit.</a:t>
            </a:r>
          </a:p>
        </p:txBody>
      </p:sp>
    </p:spTree>
    <p:extLst>
      <p:ext uri="{BB962C8B-B14F-4D97-AF65-F5344CB8AC3E}">
        <p14:creationId xmlns:p14="http://schemas.microsoft.com/office/powerpoint/2010/main" val="3316483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0BAC7-4DC7-7A17-D676-168A97B15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BB380F3-D31C-A715-2781-288AB9BA03C8}"/>
              </a:ext>
            </a:extLst>
          </p:cNvPr>
          <p:cNvSpPr txBox="1"/>
          <p:nvPr/>
        </p:nvSpPr>
        <p:spPr>
          <a:xfrm>
            <a:off x="158261" y="828543"/>
            <a:ext cx="125686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sommes le corps du Christ,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de nous est un membre de ce 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 corps.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</a:p>
        </p:txBody>
      </p:sp>
    </p:spTree>
    <p:extLst>
      <p:ext uri="{BB962C8B-B14F-4D97-AF65-F5344CB8AC3E}">
        <p14:creationId xmlns:p14="http://schemas.microsoft.com/office/powerpoint/2010/main" val="277687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344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C19D33C-5F74-0B22-DA70-D1161618E7F7}"/>
              </a:ext>
            </a:extLst>
          </p:cNvPr>
          <p:cNvSpPr txBox="1"/>
          <p:nvPr/>
        </p:nvSpPr>
        <p:spPr>
          <a:xfrm>
            <a:off x="953965" y="957134"/>
            <a:ext cx="119355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Dieu nous a tous appelés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au salut par la renaissance, 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former un seul corps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baptisé dans l´Esprit.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Dieu nous a tous appelés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au salut par l´Esprit Saint,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Pour former un seul corps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baptisé dans l´Esprit.</a:t>
            </a:r>
          </a:p>
        </p:txBody>
      </p:sp>
    </p:spTree>
    <p:extLst>
      <p:ext uri="{BB962C8B-B14F-4D97-AF65-F5344CB8AC3E}">
        <p14:creationId xmlns:p14="http://schemas.microsoft.com/office/powerpoint/2010/main" val="1593429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5F3D-66AD-7560-9F37-F14570B97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30082F1-E1F3-81B3-F3BF-6125EC95DD42}"/>
              </a:ext>
            </a:extLst>
          </p:cNvPr>
          <p:cNvSpPr txBox="1"/>
          <p:nvPr/>
        </p:nvSpPr>
        <p:spPr>
          <a:xfrm>
            <a:off x="334107" y="828543"/>
            <a:ext cx="125686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sommes le corps du Christ,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de nous est un membre de ce 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 corps.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</a:p>
        </p:txBody>
      </p:sp>
    </p:spTree>
    <p:extLst>
      <p:ext uri="{BB962C8B-B14F-4D97-AF65-F5344CB8AC3E}">
        <p14:creationId xmlns:p14="http://schemas.microsoft.com/office/powerpoint/2010/main" val="1569127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128A100-C9EA-D655-A668-B61C242C63BC}"/>
              </a:ext>
            </a:extLst>
          </p:cNvPr>
          <p:cNvSpPr txBox="1"/>
          <p:nvPr/>
        </p:nvSpPr>
        <p:spPr>
          <a:xfrm>
            <a:off x="814021" y="957134"/>
            <a:ext cx="105639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Dieu nous a tous appelés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à la gloire de son Royaume,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former un seul corps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baptisé dans l´Esprit.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Dieu nous a tous appelés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les noces de l´Agneau,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former un seul corps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baptisé dans l´Esprit.</a:t>
            </a:r>
          </a:p>
        </p:txBody>
      </p:sp>
    </p:spTree>
    <p:extLst>
      <p:ext uri="{BB962C8B-B14F-4D97-AF65-F5344CB8AC3E}">
        <p14:creationId xmlns:p14="http://schemas.microsoft.com/office/powerpoint/2010/main" val="1707309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CF697-7ACF-D8C2-3130-AD47424A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E939B9F-5CF1-564B-E2CD-B4230B6BCB7C}"/>
              </a:ext>
            </a:extLst>
          </p:cNvPr>
          <p:cNvSpPr txBox="1"/>
          <p:nvPr/>
        </p:nvSpPr>
        <p:spPr>
          <a:xfrm>
            <a:off x="281353" y="846128"/>
            <a:ext cx="125686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Nous sommes le corps du Christ,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de nous est un membre de ce 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corps.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  <a:b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Chacun reçoit la grâce de l´Esprit </a:t>
            </a:r>
          </a:p>
          <a:p>
            <a:r>
              <a:rPr lang="fr-FR" sz="4400" cap="small" dirty="0">
                <a:latin typeface="Arial Black" panose="020B0A04020102020204" pitchFamily="34" charset="0"/>
                <a:cs typeface="Arial" panose="020B0604020202020204" pitchFamily="34" charset="0"/>
              </a:rPr>
              <a:t>pour le bien du corps entier. </a:t>
            </a:r>
          </a:p>
        </p:txBody>
      </p:sp>
    </p:spTree>
    <p:extLst>
      <p:ext uri="{BB962C8B-B14F-4D97-AF65-F5344CB8AC3E}">
        <p14:creationId xmlns:p14="http://schemas.microsoft.com/office/powerpoint/2010/main" val="1391369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619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079360A-C671-FFDE-CC46-7167EEE72E50}"/>
              </a:ext>
            </a:extLst>
          </p:cNvPr>
          <p:cNvSpPr txBox="1"/>
          <p:nvPr/>
        </p:nvSpPr>
        <p:spPr>
          <a:xfrm>
            <a:off x="2378319" y="2188240"/>
            <a:ext cx="86120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À toi, puissance et gloire,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À toi, honneur et force,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À toi, la majesté,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Ô Dieu, à jamais !</a:t>
            </a:r>
          </a:p>
        </p:txBody>
      </p:sp>
    </p:spTree>
    <p:extLst>
      <p:ext uri="{BB962C8B-B14F-4D97-AF65-F5344CB8AC3E}">
        <p14:creationId xmlns:p14="http://schemas.microsoft.com/office/powerpoint/2010/main" val="254965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62531C0-2B3E-1BE8-864A-8C6C95B3ED83}"/>
              </a:ext>
            </a:extLst>
          </p:cNvPr>
          <p:cNvSpPr txBox="1"/>
          <p:nvPr/>
        </p:nvSpPr>
        <p:spPr>
          <a:xfrm>
            <a:off x="2255225" y="1668012"/>
            <a:ext cx="104936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Toi l’Agneau immolé,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Toi l’Agneau immolé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t’es livré pour nous,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Tu t’es livré pour nous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Tu as versé ton sang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Tu as versé ton sang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nous sauver !</a:t>
            </a:r>
          </a:p>
        </p:txBody>
      </p:sp>
    </p:spTree>
    <p:extLst>
      <p:ext uri="{BB962C8B-B14F-4D97-AF65-F5344CB8AC3E}">
        <p14:creationId xmlns:p14="http://schemas.microsoft.com/office/powerpoint/2010/main" val="3099435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22315-BC4F-CA1E-DAC0-27952F78F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5DCF125-B4D2-913B-3DA6-E972C1A2BBB4}"/>
              </a:ext>
            </a:extLst>
          </p:cNvPr>
          <p:cNvSpPr txBox="1"/>
          <p:nvPr/>
        </p:nvSpPr>
        <p:spPr>
          <a:xfrm>
            <a:off x="2378319" y="2188240"/>
            <a:ext cx="86120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cap="small" dirty="0">
                <a:latin typeface="Arial Black" panose="020B0A04020102020204" pitchFamily="34" charset="0"/>
              </a:rPr>
              <a:t>À toi, puissance et gloire,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À toi, honneur et force,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À toi, la majesté,</a:t>
            </a:r>
          </a:p>
          <a:p>
            <a:r>
              <a:rPr lang="fr-FR" sz="4400" cap="small" dirty="0">
                <a:latin typeface="Arial Black" panose="020B0A04020102020204" pitchFamily="34" charset="0"/>
              </a:rPr>
              <a:t>Ô Dieu, à jamais !</a:t>
            </a:r>
          </a:p>
        </p:txBody>
      </p:sp>
    </p:spTree>
    <p:extLst>
      <p:ext uri="{BB962C8B-B14F-4D97-AF65-F5344CB8AC3E}">
        <p14:creationId xmlns:p14="http://schemas.microsoft.com/office/powerpoint/2010/main" val="3028680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8B4FDC4-5304-CB9C-36C8-50C5AFC2B1CE}"/>
              </a:ext>
            </a:extLst>
          </p:cNvPr>
          <p:cNvSpPr txBox="1"/>
          <p:nvPr/>
        </p:nvSpPr>
        <p:spPr>
          <a:xfrm>
            <a:off x="1674934" y="1750711"/>
            <a:ext cx="96495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Et Dieu t’a exalté : 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Et Dieu t’a exalté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Il t’a donné le Nom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Il t’a donné le Nom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Au-dessus de tout nom, 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cap="small" dirty="0">
                <a:latin typeface="Arial Black" panose="020B0A04020102020204" pitchFamily="34" charset="0"/>
              </a:rPr>
              <a:t>Au-dessus de tout nom, </a:t>
            </a:r>
            <a:br>
              <a:rPr lang="fr-FR" sz="4000" cap="small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Jésus vainqueur !</a:t>
            </a:r>
          </a:p>
        </p:txBody>
      </p:sp>
    </p:spTree>
    <p:extLst>
      <p:ext uri="{BB962C8B-B14F-4D97-AF65-F5344CB8AC3E}">
        <p14:creationId xmlns:p14="http://schemas.microsoft.com/office/powerpoint/2010/main" val="1451269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6EE71-A37C-F3CA-3F38-1E45313A4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DE5C8EF-0D61-EA8E-0430-9AD90D597150}"/>
              </a:ext>
            </a:extLst>
          </p:cNvPr>
          <p:cNvSpPr txBox="1"/>
          <p:nvPr/>
        </p:nvSpPr>
        <p:spPr>
          <a:xfrm>
            <a:off x="2378319" y="2188240"/>
            <a:ext cx="86120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À toi, puissance et gloire,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À toi, honneur et force,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À toi, la majesté,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Ô Dieu, à jamais !</a:t>
            </a:r>
          </a:p>
        </p:txBody>
      </p:sp>
    </p:spTree>
    <p:extLst>
      <p:ext uri="{BB962C8B-B14F-4D97-AF65-F5344CB8AC3E}">
        <p14:creationId xmlns:p14="http://schemas.microsoft.com/office/powerpoint/2010/main" val="301722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CE6544-FEC0-5A0B-4928-4EB5DD1160C9}"/>
              </a:ext>
            </a:extLst>
          </p:cNvPr>
          <p:cNvSpPr/>
          <p:nvPr/>
        </p:nvSpPr>
        <p:spPr>
          <a:xfrm>
            <a:off x="3580937" y="133999"/>
            <a:ext cx="41665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Préparation pénitentielle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30E73E-692C-B1F5-2BF1-6E510B33498F}"/>
              </a:ext>
            </a:extLst>
          </p:cNvPr>
          <p:cNvSpPr txBox="1"/>
          <p:nvPr/>
        </p:nvSpPr>
        <p:spPr>
          <a:xfrm>
            <a:off x="175846" y="674804"/>
            <a:ext cx="12203723" cy="653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Frères et sœurs, en ce jour où le Christ est acclamé dans les rues de Jérusalem, préparons-nous à célébrer le mystère de l’eucharistie en reconnaissant que nous avons péché. </a:t>
            </a:r>
            <a:endParaRPr lang="fr-FR" sz="2800" i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Prends pitié de nous, Seigneur, toi notre Roi, toi le Fils de David, toi l’envoyé du Seigneur</a:t>
            </a:r>
            <a:r>
              <a:rPr lang="fr-FR" sz="1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.…</a:t>
            </a:r>
            <a:endParaRPr lang="fr-FR" sz="1400" i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</a:t>
            </a:r>
            <a:r>
              <a:rPr lang="fr-FR" sz="3600" b="1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avons péché contre toi.</a:t>
            </a:r>
            <a:endParaRPr lang="fr-FR" sz="3600" cap="smal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 qui ne repousses pas les hommes au cœur mélangé, toi qui nous ouvres grands les bras depuis la Croix, tu es la résurrection et la vie. Montre-nous ta miséricorde.</a:t>
            </a:r>
            <a:endParaRPr lang="fr-FR" sz="3200" i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6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36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fr-FR" sz="4000" b="1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donne-nous ton salut.</a:t>
            </a:r>
          </a:p>
          <a:p>
            <a:pPr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88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7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06D39D5-CA68-FC2A-E418-B7B9D1DF67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6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A46527-1988-36B4-D98E-61096BA39C3E}"/>
              </a:ext>
            </a:extLst>
          </p:cNvPr>
          <p:cNvSpPr/>
          <p:nvPr/>
        </p:nvSpPr>
        <p:spPr>
          <a:xfrm>
            <a:off x="4302370" y="0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Psaume 21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A6ADE-5B13-6D94-13AB-484C222BD04F}"/>
              </a:ext>
            </a:extLst>
          </p:cNvPr>
          <p:cNvSpPr/>
          <p:nvPr/>
        </p:nvSpPr>
        <p:spPr>
          <a:xfrm>
            <a:off x="1729054" y="3014334"/>
            <a:ext cx="7943317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Mon Dieu mon Dieu 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3600" cap="smal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pourquoi </a:t>
            </a:r>
            <a:r>
              <a:rPr lang="en-US" sz="3600" cap="small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m’as-tu</a:t>
            </a:r>
            <a:r>
              <a:rPr lang="en-US" sz="3600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cap="small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abandonné</a:t>
            </a:r>
            <a:r>
              <a:rPr lang="en-US" sz="3600" cap="sm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?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1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1348</Words>
  <Application>Microsoft Office PowerPoint</Application>
  <PresentationFormat>Grand écran</PresentationFormat>
  <Paragraphs>138</Paragraphs>
  <Slides>49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ADLaM Display</vt:lpstr>
      <vt:lpstr>Aptos</vt:lpstr>
      <vt:lpstr>Aptos Display</vt:lpstr>
      <vt:lpstr>Arial</vt:lpstr>
      <vt:lpstr>Arial Black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5</cp:revision>
  <dcterms:created xsi:type="dcterms:W3CDTF">2026-03-03T17:00:14Z</dcterms:created>
  <dcterms:modified xsi:type="dcterms:W3CDTF">2026-03-04T13:57:23Z</dcterms:modified>
</cp:coreProperties>
</file>