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570" r:id="rId3"/>
    <p:sldId id="571" r:id="rId4"/>
    <p:sldId id="572" r:id="rId5"/>
    <p:sldId id="450" r:id="rId6"/>
    <p:sldId id="447" r:id="rId7"/>
    <p:sldId id="577" r:id="rId8"/>
    <p:sldId id="507" r:id="rId9"/>
    <p:sldId id="508" r:id="rId10"/>
    <p:sldId id="578" r:id="rId11"/>
    <p:sldId id="579" r:id="rId12"/>
    <p:sldId id="580" r:id="rId13"/>
    <p:sldId id="480" r:id="rId14"/>
    <p:sldId id="293" r:id="rId15"/>
    <p:sldId id="454" r:id="rId16"/>
    <p:sldId id="343" r:id="rId17"/>
    <p:sldId id="359" r:id="rId18"/>
    <p:sldId id="360" r:id="rId19"/>
    <p:sldId id="416" r:id="rId20"/>
    <p:sldId id="349" r:id="rId21"/>
    <p:sldId id="350" r:id="rId22"/>
    <p:sldId id="513" r:id="rId23"/>
    <p:sldId id="514" r:id="rId24"/>
    <p:sldId id="351" r:id="rId25"/>
    <p:sldId id="352" r:id="rId26"/>
    <p:sldId id="272" r:id="rId27"/>
    <p:sldId id="515" r:id="rId28"/>
    <p:sldId id="559" r:id="rId29"/>
    <p:sldId id="529" r:id="rId30"/>
    <p:sldId id="560" r:id="rId31"/>
    <p:sldId id="531" r:id="rId32"/>
    <p:sldId id="561" r:id="rId33"/>
    <p:sldId id="562" r:id="rId34"/>
    <p:sldId id="563" r:id="rId35"/>
    <p:sldId id="314" r:id="rId36"/>
    <p:sldId id="521" r:id="rId37"/>
    <p:sldId id="547" r:id="rId38"/>
    <p:sldId id="581" r:id="rId39"/>
    <p:sldId id="582" r:id="rId40"/>
    <p:sldId id="583" r:id="rId4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ne PENIN" initials="CP" lastIdx="1" clrIdx="0">
    <p:extLst>
      <p:ext uri="{19B8F6BF-5375-455C-9EA6-DF929625EA0E}">
        <p15:presenceInfo xmlns:p15="http://schemas.microsoft.com/office/powerpoint/2012/main" userId="80b07815ccff064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3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6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1454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877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67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365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6430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316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4753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9650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555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0252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0220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0CD2B-700C-45FB-965D-DEADA9261330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8767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964488-F5FE-4654-900E-38BFD567F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9786" y="163902"/>
            <a:ext cx="6690380" cy="4779034"/>
          </a:xfrm>
        </p:spPr>
        <p:txBody>
          <a:bodyPr>
            <a:noAutofit/>
          </a:bodyPr>
          <a:lstStyle/>
          <a:p>
            <a:pPr algn="ctr"/>
            <a:r>
              <a:rPr lang="fr-FR" sz="4800" dirty="0">
                <a:latin typeface="Arial Black" panose="020B0A04020102020204" pitchFamily="34" charset="0"/>
              </a:rPr>
              <a:t> </a:t>
            </a: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r>
              <a:rPr lang="fr-FR" sz="4800" dirty="0">
                <a:latin typeface="Arial Black" panose="020B0A04020102020204" pitchFamily="34" charset="0"/>
              </a:rPr>
              <a:t>Messes des 11 et 12 Avril 2026.</a:t>
            </a: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r>
              <a:rPr lang="fr-FR" sz="4800" dirty="0">
                <a:latin typeface="Arial Black" panose="020B0A04020102020204" pitchFamily="34" charset="0"/>
              </a:rPr>
              <a:t> </a:t>
            </a:r>
            <a:r>
              <a:rPr lang="fr-FR" sz="4400" dirty="0">
                <a:latin typeface="Arial Black" panose="020B0A04020102020204" pitchFamily="34" charset="0"/>
              </a:rPr>
              <a:t>Dimanche de La Divine Miséricorde.</a:t>
            </a:r>
            <a:br>
              <a:rPr lang="fr-FR" sz="4400" dirty="0">
                <a:latin typeface="Arial Black" panose="020B0A04020102020204" pitchFamily="34" charset="0"/>
              </a:rPr>
            </a:br>
            <a:endParaRPr lang="fr-FR" sz="4400" dirty="0">
              <a:latin typeface="Arial Black" panose="020B0A04020102020204" pitchFamily="34" charset="0"/>
            </a:endParaRPr>
          </a:p>
        </p:txBody>
      </p:sp>
      <p:pic>
        <p:nvPicPr>
          <p:cNvPr id="4" name="Image 3" descr="Jean 20:28 - Mon Seigneur et mon Dieu ! - YouTube">
            <a:extLst>
              <a:ext uri="{FF2B5EF4-FFF2-40B4-BE49-F238E27FC236}">
                <a16:creationId xmlns:a16="http://schemas.microsoft.com/office/drawing/2014/main" id="{8E36B152-49BC-28ED-6E6A-BF8CCB72CA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88691"/>
            <a:ext cx="4989786" cy="280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 2" descr="Chapelet à la Miséricorde divine – Jésus Miséricordieux">
            <a:extLst>
              <a:ext uri="{FF2B5EF4-FFF2-40B4-BE49-F238E27FC236}">
                <a16:creationId xmlns:a16="http://schemas.microsoft.com/office/drawing/2014/main" id="{EA70B43B-B72A-ED9D-95DB-E9F8D2341A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34" y="362309"/>
            <a:ext cx="2752725" cy="2435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47331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2E59FF-EF0F-5991-1339-3EA9D9CFDE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A7642917-7259-A97C-173B-E1ED0B441500}"/>
              </a:ext>
            </a:extLst>
          </p:cNvPr>
          <p:cNvSpPr txBox="1"/>
          <p:nvPr/>
        </p:nvSpPr>
        <p:spPr>
          <a:xfrm>
            <a:off x="0" y="605150"/>
            <a:ext cx="1213351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Gloria, Gloria, in excelsis Deo! (bis)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400" b="0" i="0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dirty="0">
                <a:latin typeface="Arial Black" panose="020B0A04020102020204" pitchFamily="34" charset="0"/>
              </a:rPr>
              <a:t>Seigneur Dieu, Roi du ciel, Dieu le Père tout puissant.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dirty="0">
                <a:latin typeface="Arial Black" panose="020B0A04020102020204" pitchFamily="34" charset="0"/>
              </a:rPr>
              <a:t>Seigneur Fils unique Jésus Christ,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dirty="0">
                <a:latin typeface="Arial Black" panose="020B0A04020102020204" pitchFamily="34" charset="0"/>
              </a:rPr>
              <a:t>Seigneur Dieu, Agneau de Dieu, le Fils du Père.</a:t>
            </a:r>
          </a:p>
        </p:txBody>
      </p:sp>
    </p:spTree>
    <p:extLst>
      <p:ext uri="{BB962C8B-B14F-4D97-AF65-F5344CB8AC3E}">
        <p14:creationId xmlns:p14="http://schemas.microsoft.com/office/powerpoint/2010/main" val="2094013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DE50A-9619-A534-7142-62544DB3B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63E5836-57FB-8110-804D-8D80A10E3163}"/>
              </a:ext>
            </a:extLst>
          </p:cNvPr>
          <p:cNvSpPr txBox="1"/>
          <p:nvPr/>
        </p:nvSpPr>
        <p:spPr>
          <a:xfrm>
            <a:off x="0" y="605150"/>
            <a:ext cx="12133513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Gloria, Gloria, in excelsis Deo! (bis)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400" b="0" i="0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dirty="0">
                <a:latin typeface="Arial Black" panose="020B0A04020102020204" pitchFamily="34" charset="0"/>
              </a:rPr>
              <a:t>Toi qui enlèves les péchés du monde, prends pitié de nous 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dirty="0">
                <a:latin typeface="Arial Black" panose="020B0A04020102020204" pitchFamily="34" charset="0"/>
              </a:rPr>
              <a:t>Toi qui enlèves les péchés du monde, reçois notre prière ;</a:t>
            </a:r>
          </a:p>
        </p:txBody>
      </p:sp>
    </p:spTree>
    <p:extLst>
      <p:ext uri="{BB962C8B-B14F-4D97-AF65-F5344CB8AC3E}">
        <p14:creationId xmlns:p14="http://schemas.microsoft.com/office/powerpoint/2010/main" val="3698631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09DE3B-1BB8-1C46-2D6D-CAE80EEEC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15AB79A-0DB7-8EA9-E279-AC9E79918496}"/>
              </a:ext>
            </a:extLst>
          </p:cNvPr>
          <p:cNvSpPr txBox="1"/>
          <p:nvPr/>
        </p:nvSpPr>
        <p:spPr>
          <a:xfrm>
            <a:off x="0" y="605150"/>
            <a:ext cx="12133513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Gloria, Gloria, in excelsis Deo! (bis)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400" b="0" i="0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dirty="0">
                <a:latin typeface="Arial Black" panose="020B0A04020102020204" pitchFamily="34" charset="0"/>
              </a:rPr>
              <a:t>Toi qui es assis à la droite du Père, prends pitié de nous.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dirty="0">
                <a:latin typeface="Arial Black" panose="020B0A04020102020204" pitchFamily="34" charset="0"/>
              </a:rPr>
              <a:t>Car toi seul es Saint, toi seul es Seigneur,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dirty="0">
                <a:latin typeface="Arial Black" panose="020B0A04020102020204" pitchFamily="34" charset="0"/>
              </a:rPr>
              <a:t>Toi seul es le Très Haut Jésus Christ,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dirty="0">
                <a:latin typeface="Arial Black" panose="020B0A04020102020204" pitchFamily="34" charset="0"/>
              </a:rPr>
              <a:t>Avec le Saint-Esprit, dans la gloire de Dieu le Père.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dirty="0">
                <a:latin typeface="Arial Black" panose="020B0A04020102020204" pitchFamily="34" charset="0"/>
              </a:rPr>
              <a:t>Amen</a:t>
            </a:r>
          </a:p>
        </p:txBody>
      </p:sp>
    </p:spTree>
    <p:extLst>
      <p:ext uri="{BB962C8B-B14F-4D97-AF65-F5344CB8AC3E}">
        <p14:creationId xmlns:p14="http://schemas.microsoft.com/office/powerpoint/2010/main" val="32039092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0443AA-60D3-771E-CB98-E7898310D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2462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49063A5-78AA-4121-A6E8-2519A347FBF7}"/>
              </a:ext>
            </a:extLst>
          </p:cNvPr>
          <p:cNvSpPr txBox="1"/>
          <p:nvPr/>
        </p:nvSpPr>
        <p:spPr>
          <a:xfrm>
            <a:off x="370193" y="504486"/>
            <a:ext cx="11637777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Psaume 117 :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Rendez grâce au Seigneur : Il est bon ! Éternel est son amour ! </a:t>
            </a:r>
          </a:p>
        </p:txBody>
      </p:sp>
    </p:spTree>
    <p:extLst>
      <p:ext uri="{BB962C8B-B14F-4D97-AF65-F5344CB8AC3E}">
        <p14:creationId xmlns:p14="http://schemas.microsoft.com/office/powerpoint/2010/main" val="34133205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40215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49063A5-78AA-4121-A6E8-2519A347FBF7}"/>
              </a:ext>
            </a:extLst>
          </p:cNvPr>
          <p:cNvSpPr txBox="1"/>
          <p:nvPr/>
        </p:nvSpPr>
        <p:spPr>
          <a:xfrm>
            <a:off x="370193" y="444101"/>
            <a:ext cx="1145161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Prière Universelle :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Dans ta miséricorde, Seigneur écoute-nous. </a:t>
            </a:r>
          </a:p>
        </p:txBody>
      </p:sp>
    </p:spTree>
    <p:extLst>
      <p:ext uri="{BB962C8B-B14F-4D97-AF65-F5344CB8AC3E}">
        <p14:creationId xmlns:p14="http://schemas.microsoft.com/office/powerpoint/2010/main" val="3644263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58170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64D006B-E770-A874-8C98-B00CEE685B50}"/>
              </a:ext>
            </a:extLst>
          </p:cNvPr>
          <p:cNvSpPr txBox="1"/>
          <p:nvPr/>
        </p:nvSpPr>
        <p:spPr>
          <a:xfrm>
            <a:off x="172188" y="130935"/>
            <a:ext cx="11630777" cy="5570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Préparation des dons :</a:t>
            </a:r>
          </a:p>
          <a:p>
            <a:endParaRPr lang="fr-FR" sz="24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Dieu notre Père, voici le pain. Dieu notre Père voici le vin.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ces offrandes, fruits de la terre, Béni sois-tu, Dieu créateur.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 cet autel, voici nos vies, Vin du Royaume, pain de vie.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Qu’ils soient pour nous Eucharistie.</a:t>
            </a:r>
            <a:endParaRPr lang="fr-FR" sz="44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571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8522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C20C4-7751-BDCB-6C24-15DF53443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71C5BC40-3317-8D0C-BE9C-F911264021EE}"/>
              </a:ext>
            </a:extLst>
          </p:cNvPr>
          <p:cNvSpPr txBox="1"/>
          <p:nvPr/>
        </p:nvSpPr>
        <p:spPr>
          <a:xfrm>
            <a:off x="158152" y="224285"/>
            <a:ext cx="12102860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  </a:t>
            </a:r>
            <a:r>
              <a:rPr lang="fr-FR" sz="40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Rendons gloire à Dieu, soyons dans la joie, A Jésus gloire et puissance.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Dieu le Seigneur, maître de tout, Règne dans sa majesté.</a:t>
            </a:r>
          </a:p>
          <a:p>
            <a:endParaRPr lang="fr-FR" sz="40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</a:t>
            </a:r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Alléluia! Le Seigneur règne, Alléluia! il est vainqueur.</a:t>
            </a:r>
          </a:p>
          <a:p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Alléluia! Le Seigneur </a:t>
            </a:r>
            <a:r>
              <a:rPr lang="fr-FR" sz="4400" b="1" cap="small" dirty="0" err="1">
                <a:latin typeface="Arial Black" panose="020B0A04020102020204" pitchFamily="34" charset="0"/>
                <a:cs typeface="Arial" panose="020B0604020202020204" pitchFamily="34" charset="0"/>
              </a:rPr>
              <a:t>règne,Chante</a:t>
            </a:r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 Alléluia! Amen!</a:t>
            </a:r>
          </a:p>
        </p:txBody>
      </p:sp>
    </p:spTree>
    <p:extLst>
      <p:ext uri="{BB962C8B-B14F-4D97-AF65-F5344CB8AC3E}">
        <p14:creationId xmlns:p14="http://schemas.microsoft.com/office/powerpoint/2010/main" val="3244641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B476A3D-EF1C-D713-1D9A-0CDEC69CCBD3}"/>
              </a:ext>
            </a:extLst>
          </p:cNvPr>
          <p:cNvSpPr txBox="1"/>
          <p:nvPr/>
        </p:nvSpPr>
        <p:spPr>
          <a:xfrm>
            <a:off x="58724" y="125835"/>
            <a:ext cx="12133276" cy="66171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u="sng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Sanctus</a:t>
            </a:r>
            <a:r>
              <a:rPr lang="fr-FR" sz="28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Sanctus, Sanctus, Sanctus</a:t>
            </a:r>
          </a:p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Dominus Deus Sabaoth.</a:t>
            </a:r>
          </a:p>
          <a:p>
            <a:endParaRPr lang="fr-FR" sz="44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Pleni</a:t>
            </a:r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4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sunt</a:t>
            </a:r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4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coeli</a:t>
            </a:r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terra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Gloria tua.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Hosanna in excelsis.</a:t>
            </a:r>
          </a:p>
          <a:p>
            <a:endParaRPr lang="fr-FR" sz="44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Benedictus qui </a:t>
            </a:r>
            <a:r>
              <a:rPr lang="fr-FR" sz="44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venit</a:t>
            </a:r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nomine </a:t>
            </a:r>
            <a:r>
              <a:rPr lang="fr-FR" sz="44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Domini</a:t>
            </a:r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Hosanna in excelsis.</a:t>
            </a:r>
          </a:p>
        </p:txBody>
      </p:sp>
    </p:spTree>
    <p:extLst>
      <p:ext uri="{BB962C8B-B14F-4D97-AF65-F5344CB8AC3E}">
        <p14:creationId xmlns:p14="http://schemas.microsoft.com/office/powerpoint/2010/main" val="22068017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17089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8F3D3A-255A-8D1A-DBA9-A83C3E130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0C78166-E2B6-2A68-E1AE-2560D49751D0}"/>
              </a:ext>
            </a:extLst>
          </p:cNvPr>
          <p:cNvSpPr txBox="1"/>
          <p:nvPr/>
        </p:nvSpPr>
        <p:spPr>
          <a:xfrm>
            <a:off x="370193" y="319177"/>
            <a:ext cx="1145161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u="sng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Anamnèse</a:t>
            </a:r>
            <a:r>
              <a:rPr lang="fr-FR" sz="28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</a:p>
          <a:p>
            <a:endParaRPr lang="fr-FR" sz="28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2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Proclamons le mystère de la foi :</a:t>
            </a:r>
            <a:r>
              <a:rPr lang="fr-FR" sz="28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fr-FR" sz="28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Gloire à toi qui étais mort,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Gloire à toi qui es vivant,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Notre sauveur et notre Dieu 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Viens, Seigneur Jésus.</a:t>
            </a:r>
          </a:p>
        </p:txBody>
      </p:sp>
    </p:spTree>
    <p:extLst>
      <p:ext uri="{BB962C8B-B14F-4D97-AF65-F5344CB8AC3E}">
        <p14:creationId xmlns:p14="http://schemas.microsoft.com/office/powerpoint/2010/main" val="4015507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88BF8-77F8-0B68-F921-FED9DFB93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20396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49063A5-78AA-4121-A6E8-2519A347FBF7}"/>
              </a:ext>
            </a:extLst>
          </p:cNvPr>
          <p:cNvSpPr txBox="1"/>
          <p:nvPr/>
        </p:nvSpPr>
        <p:spPr>
          <a:xfrm>
            <a:off x="101745" y="0"/>
            <a:ext cx="11451613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u="sng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Agnus</a:t>
            </a:r>
            <a:r>
              <a:rPr lang="fr-FR" sz="28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Agnus Dei, qui </a:t>
            </a:r>
            <a:r>
              <a:rPr lang="fr-FR" sz="44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tollis</a:t>
            </a:r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peccata </a:t>
            </a:r>
            <a:r>
              <a:rPr lang="fr-FR" sz="44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mundi</a:t>
            </a:r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miserere </a:t>
            </a:r>
            <a:r>
              <a:rPr lang="fr-FR" sz="44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nobis</a:t>
            </a:r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fr-FR" sz="44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Agnus Dei, qui </a:t>
            </a:r>
            <a:r>
              <a:rPr lang="fr-FR" sz="44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tollis</a:t>
            </a:r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peccata </a:t>
            </a:r>
            <a:r>
              <a:rPr lang="fr-FR" sz="44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mundi</a:t>
            </a:r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miserere </a:t>
            </a:r>
            <a:r>
              <a:rPr lang="fr-FR" sz="44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nobis</a:t>
            </a:r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fr-FR" sz="44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Agnus Dei, qui </a:t>
            </a:r>
            <a:r>
              <a:rPr lang="fr-FR" sz="44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tollis</a:t>
            </a:r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peccata </a:t>
            </a:r>
            <a:r>
              <a:rPr lang="fr-FR" sz="44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mundi</a:t>
            </a:r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dona </a:t>
            </a:r>
            <a:r>
              <a:rPr lang="fr-FR" sz="44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nobis</a:t>
            </a:r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4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pacem</a:t>
            </a:r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14001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40214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2A7BF492-C09A-4CA1-A334-E8B0E3FA6AF5}"/>
              </a:ext>
            </a:extLst>
          </p:cNvPr>
          <p:cNvSpPr txBox="1"/>
          <p:nvPr/>
        </p:nvSpPr>
        <p:spPr>
          <a:xfrm>
            <a:off x="47537" y="0"/>
            <a:ext cx="12096925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R/ Allez à Jésus-Eucharistie,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allez au Dieu vivant caché dans cette hostie !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Soyez amoureux du Pain de Vie,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contemplez-le avec Marie !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Allez à Jésus-Eucharistie,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allez au Dieu vivant caché dans cette hostie !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Soyez amoureux du Pain de Vie,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et soyez transformés en lui !</a:t>
            </a:r>
            <a:endParaRPr lang="fr-FR" sz="44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6377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3CD47F-FDC6-6E68-5319-AA399F743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7D1D59F-A2F6-74EC-2FCC-DD7C63FE09BD}"/>
              </a:ext>
            </a:extLst>
          </p:cNvPr>
          <p:cNvSpPr txBox="1"/>
          <p:nvPr/>
        </p:nvSpPr>
        <p:spPr>
          <a:xfrm>
            <a:off x="47537" y="260146"/>
            <a:ext cx="1209692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1 - </a:t>
            </a:r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son visage, soyez réjouis !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son regard, soyez éblouis !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sa voix, soyez conduit !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son cœur, venez puiser la Vie !</a:t>
            </a:r>
          </a:p>
        </p:txBody>
      </p:sp>
    </p:spTree>
    <p:extLst>
      <p:ext uri="{BB962C8B-B14F-4D97-AF65-F5344CB8AC3E}">
        <p14:creationId xmlns:p14="http://schemas.microsoft.com/office/powerpoint/2010/main" val="3711807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2450EC-9722-7CAA-6399-056F68A7B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E01315A5-2140-C73B-EE13-BEFC06CE895D}"/>
              </a:ext>
            </a:extLst>
          </p:cNvPr>
          <p:cNvSpPr txBox="1"/>
          <p:nvPr/>
        </p:nvSpPr>
        <p:spPr>
          <a:xfrm>
            <a:off x="47537" y="0"/>
            <a:ext cx="12096925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R/ Allez à Jésus-Eucharistie,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allez au Dieu vivant caché dans cette hostie !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Soyez amoureux du Pain de Vie,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contemplez-le avec Marie !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Allez à Jésus-Eucharistie,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allez au Dieu vivant caché dans cette hostie !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Soyez amoureux du Pain de Vie,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et soyez transformés en lui !</a:t>
            </a:r>
            <a:endParaRPr lang="fr-FR" sz="44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9645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6C6A5-518E-56F3-2105-CF2A44ED59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635E69C7-E201-DD0A-1573-792C2E5F37C4}"/>
              </a:ext>
            </a:extLst>
          </p:cNvPr>
          <p:cNvSpPr txBox="1"/>
          <p:nvPr/>
        </p:nvSpPr>
        <p:spPr>
          <a:xfrm>
            <a:off x="47537" y="260146"/>
            <a:ext cx="1209692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2 - </a:t>
            </a:r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sa tendresse, soyez consolés !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sa douceur, soyez transformés !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sa joie, soyez comblés !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son cœur, venez vous reposer !</a:t>
            </a:r>
          </a:p>
        </p:txBody>
      </p:sp>
    </p:spTree>
    <p:extLst>
      <p:ext uri="{BB962C8B-B14F-4D97-AF65-F5344CB8AC3E}">
        <p14:creationId xmlns:p14="http://schemas.microsoft.com/office/powerpoint/2010/main" val="4261613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EB0859-7403-C704-F8E7-2F3B1D96C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A7A902B5-5D89-FAD7-112C-2313C41E82B3}"/>
              </a:ext>
            </a:extLst>
          </p:cNvPr>
          <p:cNvSpPr txBox="1"/>
          <p:nvPr/>
        </p:nvSpPr>
        <p:spPr>
          <a:xfrm>
            <a:off x="158152" y="224285"/>
            <a:ext cx="12102860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2. </a:t>
            </a:r>
            <a:r>
              <a:rPr lang="fr-FR" sz="40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temps est venu de célébrer dans la joie et l’allégresse.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Venez donc tous pour le banquet, pour les noces de l’Agneau.</a:t>
            </a:r>
          </a:p>
          <a:p>
            <a:endParaRPr lang="fr-FR" sz="40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</a:t>
            </a:r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Alléluia! Le Seigneur règne, Alléluia! il est vainqueur.</a:t>
            </a:r>
          </a:p>
          <a:p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Alléluia! Le Seigneur </a:t>
            </a:r>
            <a:r>
              <a:rPr lang="fr-FR" sz="4400" b="1" cap="small" dirty="0" err="1">
                <a:latin typeface="Arial Black" panose="020B0A04020102020204" pitchFamily="34" charset="0"/>
                <a:cs typeface="Arial" panose="020B0604020202020204" pitchFamily="34" charset="0"/>
              </a:rPr>
              <a:t>règne,Chante</a:t>
            </a:r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 Alléluia! Amen!</a:t>
            </a:r>
          </a:p>
        </p:txBody>
      </p:sp>
    </p:spTree>
    <p:extLst>
      <p:ext uri="{BB962C8B-B14F-4D97-AF65-F5344CB8AC3E}">
        <p14:creationId xmlns:p14="http://schemas.microsoft.com/office/powerpoint/2010/main" val="5867234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5D1D93-62B6-32FC-DC1F-3F681C3841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10B41D11-ECD0-9154-E01B-6BCA0EED9327}"/>
              </a:ext>
            </a:extLst>
          </p:cNvPr>
          <p:cNvSpPr txBox="1"/>
          <p:nvPr/>
        </p:nvSpPr>
        <p:spPr>
          <a:xfrm>
            <a:off x="47537" y="0"/>
            <a:ext cx="12096925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R/ Allez à Jésus-Eucharistie,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allez au Dieu vivant caché dans cette hostie !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Soyez amoureux du Pain de Vie,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contemplez-le avec Marie !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Allez à Jésus-Eucharistie,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allez au Dieu vivant caché dans cette hostie !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Soyez amoureux du Pain de Vie,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et soyez transformés en lui !</a:t>
            </a:r>
            <a:endParaRPr lang="fr-FR" sz="44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1272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8557E-1F25-B5C4-4EA1-33B4B8DAF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8566E387-48A4-B5C1-2364-EA1803469BFB}"/>
              </a:ext>
            </a:extLst>
          </p:cNvPr>
          <p:cNvSpPr txBox="1"/>
          <p:nvPr/>
        </p:nvSpPr>
        <p:spPr>
          <a:xfrm>
            <a:off x="47537" y="260146"/>
            <a:ext cx="1209692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3 - </a:t>
            </a:r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sa parole, soyez pétris !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son pain, soyez nourris !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ses mains, soyez bénis !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son cœur, venez puiser la Vie !</a:t>
            </a:r>
          </a:p>
        </p:txBody>
      </p:sp>
    </p:spTree>
    <p:extLst>
      <p:ext uri="{BB962C8B-B14F-4D97-AF65-F5344CB8AC3E}">
        <p14:creationId xmlns:p14="http://schemas.microsoft.com/office/powerpoint/2010/main" val="10755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0B1CD7-21F7-88D6-C3EB-EADFCAB90A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7D94167-6E5E-B0E1-196B-4B5250F800A1}"/>
              </a:ext>
            </a:extLst>
          </p:cNvPr>
          <p:cNvSpPr txBox="1"/>
          <p:nvPr/>
        </p:nvSpPr>
        <p:spPr>
          <a:xfrm>
            <a:off x="47537" y="0"/>
            <a:ext cx="12096925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R/ Allez à Jésus-Eucharistie,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allez au Dieu vivant caché dans cette hostie !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Soyez amoureux du Pain de Vie,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contemplez-le avec Marie !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Allez à Jésus-Eucharistie,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allez au Dieu vivant caché dans cette hostie !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Soyez amoureux du Pain de Vie,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et soyez transformés en lui !</a:t>
            </a:r>
            <a:endParaRPr lang="fr-FR" sz="44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4447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F005E-A5DC-B5AB-00DD-C8A9B4A8A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6060F1A-F284-B677-6275-7D919287B422}"/>
              </a:ext>
            </a:extLst>
          </p:cNvPr>
          <p:cNvSpPr txBox="1"/>
          <p:nvPr/>
        </p:nvSpPr>
        <p:spPr>
          <a:xfrm>
            <a:off x="47537" y="260146"/>
            <a:ext cx="1209692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4 - </a:t>
            </a:r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sa parole, soyez pétris !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son pain, soyez nourris !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ses mains, soyez bénis !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son cœur, venez puiser la Vie !</a:t>
            </a:r>
          </a:p>
        </p:txBody>
      </p:sp>
    </p:spTree>
    <p:extLst>
      <p:ext uri="{BB962C8B-B14F-4D97-AF65-F5344CB8AC3E}">
        <p14:creationId xmlns:p14="http://schemas.microsoft.com/office/powerpoint/2010/main" val="23054665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CFD4C-BF9C-E0AA-7845-C9DBE923E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75F2A2C8-2625-22D8-CB4B-012DBEED5F8E}"/>
              </a:ext>
            </a:extLst>
          </p:cNvPr>
          <p:cNvSpPr txBox="1"/>
          <p:nvPr/>
        </p:nvSpPr>
        <p:spPr>
          <a:xfrm>
            <a:off x="47537" y="0"/>
            <a:ext cx="12096925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R/ Allez à Jésus-Eucharistie,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allez au Dieu vivant caché dans cette hostie !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Soyez amoureux du Pain de Vie,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contemplez-le avec Marie !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Allez à Jésus-Eucharistie,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allez au Dieu vivant caché dans cette hostie !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Soyez amoureux du Pain de Vie,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et soyez transformés en lui !</a:t>
            </a:r>
            <a:endParaRPr lang="fr-FR" sz="44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857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96426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67404-6E7C-3814-EC79-CFCC197996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D4BE497-CF17-BED3-4E15-43D70F2AD726}"/>
              </a:ext>
            </a:extLst>
          </p:cNvPr>
          <p:cNvSpPr txBox="1"/>
          <p:nvPr/>
        </p:nvSpPr>
        <p:spPr>
          <a:xfrm>
            <a:off x="89140" y="189780"/>
            <a:ext cx="1210286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 R/ Il est temps de quitter vos tombeaux,</a:t>
            </a:r>
          </a:p>
          <a:p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De sortir du sommeil de la nuit,</a:t>
            </a:r>
          </a:p>
          <a:p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D’aller vers la lumière acclamer</a:t>
            </a:r>
          </a:p>
          <a:p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Le Dieu trois fois Saint ! (bis)</a:t>
            </a:r>
            <a:endParaRPr lang="fr-FR" sz="40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4902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9B00D-BFD9-583A-5379-39E7A0B7D5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C43929F-FBD4-DF96-165B-B7976F17A3E1}"/>
              </a:ext>
            </a:extLst>
          </p:cNvPr>
          <p:cNvSpPr txBox="1"/>
          <p:nvPr/>
        </p:nvSpPr>
        <p:spPr>
          <a:xfrm>
            <a:off x="89140" y="189780"/>
            <a:ext cx="12102860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  </a:t>
            </a:r>
            <a:r>
              <a:rPr lang="fr-FR" sz="40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Vainqueur de la nuit, Christ ressuscité,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dévoiles la face du Père.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es la lumière, tu es notre joie.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Sois béni, ô Dieu qui nous libères !</a:t>
            </a:r>
          </a:p>
        </p:txBody>
      </p:sp>
    </p:spTree>
    <p:extLst>
      <p:ext uri="{BB962C8B-B14F-4D97-AF65-F5344CB8AC3E}">
        <p14:creationId xmlns:p14="http://schemas.microsoft.com/office/powerpoint/2010/main" val="187030486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54363-CF2A-07DE-1A8B-DB59601DE8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8DEFDCD-2C8D-A071-FAFD-1BE630738416}"/>
              </a:ext>
            </a:extLst>
          </p:cNvPr>
          <p:cNvSpPr txBox="1"/>
          <p:nvPr/>
        </p:nvSpPr>
        <p:spPr>
          <a:xfrm>
            <a:off x="89140" y="189780"/>
            <a:ext cx="1210286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 R/ Il est temps de quitter vos tombeaux,</a:t>
            </a:r>
          </a:p>
          <a:p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De sortir du sommeil de la nuit,</a:t>
            </a:r>
          </a:p>
          <a:p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D’aller vers la lumière acclamer</a:t>
            </a:r>
          </a:p>
          <a:p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Le Dieu trois fois Saint ! (bis)</a:t>
            </a:r>
            <a:endParaRPr lang="fr-FR" sz="40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2519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E4158-0CE9-B8BA-8397-F4D8E0147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872EA81-D30E-573A-E6C9-A84748E36CFE}"/>
              </a:ext>
            </a:extLst>
          </p:cNvPr>
          <p:cNvSpPr txBox="1"/>
          <p:nvPr/>
        </p:nvSpPr>
        <p:spPr>
          <a:xfrm>
            <a:off x="89140" y="189780"/>
            <a:ext cx="12102860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  </a:t>
            </a:r>
            <a:r>
              <a:rPr lang="fr-FR" sz="40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Unis à ton corps, Christ ressuscité,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nous mènes à la gloire éternelle.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présentes au Père ceux qu’il t’a confiés.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Sois loué, reçois notre prière !</a:t>
            </a:r>
          </a:p>
        </p:txBody>
      </p:sp>
    </p:spTree>
    <p:extLst>
      <p:ext uri="{BB962C8B-B14F-4D97-AF65-F5344CB8AC3E}">
        <p14:creationId xmlns:p14="http://schemas.microsoft.com/office/powerpoint/2010/main" val="763937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E6BEE1-724F-8F59-776B-83B99ECCA0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D8D899E-D195-4162-F41D-5FCB2CFC4875}"/>
              </a:ext>
            </a:extLst>
          </p:cNvPr>
          <p:cNvSpPr txBox="1"/>
          <p:nvPr/>
        </p:nvSpPr>
        <p:spPr>
          <a:xfrm>
            <a:off x="158152" y="224285"/>
            <a:ext cx="12102860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3. </a:t>
            </a:r>
            <a:r>
              <a:rPr lang="fr-FR" sz="40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Vous tous qui êtes appelés par le Seigneur, Roi de gloire.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Adorez Dieu dans l’unité, pour les siècles. Amen !</a:t>
            </a:r>
          </a:p>
          <a:p>
            <a:endParaRPr lang="fr-FR" sz="40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</a:t>
            </a:r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Alléluia! Le Seigneur règne, Alléluia! il est vainqueur.</a:t>
            </a:r>
          </a:p>
          <a:p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Alléluia! Le Seigneur </a:t>
            </a:r>
            <a:r>
              <a:rPr lang="fr-FR" sz="4400" b="1" cap="small" dirty="0" err="1">
                <a:latin typeface="Arial Black" panose="020B0A04020102020204" pitchFamily="34" charset="0"/>
                <a:cs typeface="Arial" panose="020B0604020202020204" pitchFamily="34" charset="0"/>
              </a:rPr>
              <a:t>règne,Chante</a:t>
            </a:r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 Alléluia! Amen!</a:t>
            </a:r>
          </a:p>
        </p:txBody>
      </p:sp>
    </p:spTree>
    <p:extLst>
      <p:ext uri="{BB962C8B-B14F-4D97-AF65-F5344CB8AC3E}">
        <p14:creationId xmlns:p14="http://schemas.microsoft.com/office/powerpoint/2010/main" val="259685659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6E073-F398-CDAD-FE5B-FD0B535A7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9F2111A-34CE-A43E-138E-EB9BA2302D4C}"/>
              </a:ext>
            </a:extLst>
          </p:cNvPr>
          <p:cNvSpPr txBox="1"/>
          <p:nvPr/>
        </p:nvSpPr>
        <p:spPr>
          <a:xfrm>
            <a:off x="89140" y="189780"/>
            <a:ext cx="1210286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 R/ Il est temps de quitter vos tombeaux,</a:t>
            </a:r>
          </a:p>
          <a:p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De sortir du sommeil de la nuit,</a:t>
            </a:r>
          </a:p>
          <a:p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D’aller vers la lumière acclamer</a:t>
            </a:r>
          </a:p>
          <a:p>
            <a:r>
              <a:rPr lang="fr-FR" sz="44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Le Dieu trois fois Saint ! (bis)</a:t>
            </a:r>
            <a:endParaRPr lang="fr-FR" sz="40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329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3697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EEF57FB3-510B-AA7F-0616-B0415BC0B860}"/>
              </a:ext>
            </a:extLst>
          </p:cNvPr>
          <p:cNvSpPr txBox="1"/>
          <p:nvPr/>
        </p:nvSpPr>
        <p:spPr>
          <a:xfrm>
            <a:off x="102127" y="0"/>
            <a:ext cx="12089873" cy="80329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sng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Kyrie :</a:t>
            </a:r>
          </a:p>
          <a:p>
            <a:pPr lvl="0" defTabSz="457200">
              <a:defRPr/>
            </a:pPr>
            <a:r>
              <a:rPr lang="fr-FR" sz="4000" dirty="0">
                <a:latin typeface="Arial Black" panose="020B0A04020102020204" pitchFamily="34" charset="0"/>
              </a:rPr>
              <a:t>Seigneur Jésus, envoyé par le Père,</a:t>
            </a:r>
            <a:br>
              <a:rPr lang="fr-FR" sz="4000" dirty="0">
                <a:latin typeface="Arial Black" panose="020B0A04020102020204" pitchFamily="34" charset="0"/>
              </a:rPr>
            </a:br>
            <a:r>
              <a:rPr lang="fr-FR" sz="4000" dirty="0">
                <a:latin typeface="Arial Black" panose="020B0A04020102020204" pitchFamily="34" charset="0"/>
              </a:rPr>
              <a:t>Pour guérir et sauver les hommes,</a:t>
            </a:r>
            <a:br>
              <a:rPr lang="fr-FR" sz="4000" dirty="0">
                <a:latin typeface="Arial Black" panose="020B0A04020102020204" pitchFamily="34" charset="0"/>
              </a:rPr>
            </a:br>
            <a:r>
              <a:rPr lang="fr-FR" sz="4000" dirty="0">
                <a:latin typeface="Arial Black" panose="020B0A04020102020204" pitchFamily="34" charset="0"/>
              </a:rPr>
              <a:t>Prends pitié de nous.</a:t>
            </a:r>
            <a:br>
              <a:rPr lang="fr-FR" sz="4000" dirty="0">
                <a:latin typeface="Arial Black" panose="020B0A04020102020204" pitchFamily="34" charset="0"/>
              </a:rPr>
            </a:br>
            <a:r>
              <a:rPr lang="fr-FR" sz="4000" b="1" dirty="0">
                <a:latin typeface="Arial Black" panose="020B0A04020102020204" pitchFamily="34" charset="0"/>
              </a:rPr>
              <a:t>KYRIE, KYRIE ELEISON (BIS)</a:t>
            </a:r>
          </a:p>
          <a:p>
            <a:pPr lvl="0" defTabSz="457200">
              <a:defRPr/>
            </a:pPr>
            <a:br>
              <a:rPr lang="fr-FR" sz="4000" dirty="0">
                <a:latin typeface="Arial Black" panose="020B0A04020102020204" pitchFamily="34" charset="0"/>
              </a:rPr>
            </a:br>
            <a:r>
              <a:rPr lang="fr-FR" sz="4000" dirty="0">
                <a:latin typeface="Arial Black" panose="020B0A04020102020204" pitchFamily="34" charset="0"/>
              </a:rPr>
              <a:t>Ô Christ, venu dans le monde,</a:t>
            </a:r>
            <a:br>
              <a:rPr lang="fr-FR" sz="4000" dirty="0">
                <a:latin typeface="Arial Black" panose="020B0A04020102020204" pitchFamily="34" charset="0"/>
              </a:rPr>
            </a:br>
            <a:r>
              <a:rPr lang="fr-FR" sz="4000" dirty="0">
                <a:latin typeface="Arial Black" panose="020B0A04020102020204" pitchFamily="34" charset="0"/>
              </a:rPr>
              <a:t>Appeler tous les pécheurs,</a:t>
            </a:r>
          </a:p>
          <a:p>
            <a:pPr lvl="0" defTabSz="457200">
              <a:defRPr/>
            </a:pPr>
            <a:r>
              <a:rPr lang="fr-FR" sz="4000" dirty="0">
                <a:latin typeface="Arial Black" panose="020B0A04020102020204" pitchFamily="34" charset="0"/>
              </a:rPr>
              <a:t>Prends pitié de nous.</a:t>
            </a:r>
            <a:br>
              <a:rPr lang="fr-FR" sz="4000" dirty="0">
                <a:latin typeface="Arial Black" panose="020B0A04020102020204" pitchFamily="34" charset="0"/>
              </a:rPr>
            </a:br>
            <a:r>
              <a:rPr lang="fr-FR" sz="4000" b="1" dirty="0">
                <a:latin typeface="Arial Black" panose="020B0A04020102020204" pitchFamily="34" charset="0"/>
              </a:rPr>
              <a:t>CHRISTE ELEISON, CHRISTE ELEISON, CHRISTE ELEISON (BIS)</a:t>
            </a:r>
            <a:br>
              <a:rPr lang="fr-FR" sz="4000" dirty="0">
                <a:latin typeface="Arial Black" panose="020B0A04020102020204" pitchFamily="34" charset="0"/>
              </a:rPr>
            </a:br>
            <a:br>
              <a:rPr lang="fr-FR" sz="4000" dirty="0">
                <a:latin typeface="Arial Black" panose="020B0A04020102020204" pitchFamily="34" charset="0"/>
              </a:rPr>
            </a:br>
            <a:endParaRPr kumimoji="0" lang="fr-FR" sz="4400" b="0" i="0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724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BE961-9FA8-35AE-5044-088E87A4D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0B66FE1F-0203-778B-0BEF-FEEC49968FA3}"/>
              </a:ext>
            </a:extLst>
          </p:cNvPr>
          <p:cNvSpPr txBox="1"/>
          <p:nvPr/>
        </p:nvSpPr>
        <p:spPr>
          <a:xfrm>
            <a:off x="102127" y="269657"/>
            <a:ext cx="12089873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457200">
              <a:defRPr/>
            </a:pPr>
            <a:endParaRPr lang="fr-FR" sz="4000" dirty="0">
              <a:latin typeface="Arial Black" panose="020B0A04020102020204" pitchFamily="34" charset="0"/>
            </a:endParaRPr>
          </a:p>
          <a:p>
            <a:pPr lvl="0" defTabSz="457200">
              <a:defRPr/>
            </a:pPr>
            <a:r>
              <a:rPr lang="fr-FR" sz="4000" dirty="0">
                <a:latin typeface="Arial Black" panose="020B0A04020102020204" pitchFamily="34" charset="0"/>
              </a:rPr>
              <a:t>Seigneur Jésus, élevé dans la gloire du Père,</a:t>
            </a:r>
            <a:br>
              <a:rPr lang="fr-FR" sz="4000" dirty="0">
                <a:latin typeface="Arial Black" panose="020B0A04020102020204" pitchFamily="34" charset="0"/>
              </a:rPr>
            </a:br>
            <a:r>
              <a:rPr lang="fr-FR" sz="4000" dirty="0">
                <a:latin typeface="Arial Black" panose="020B0A04020102020204" pitchFamily="34" charset="0"/>
              </a:rPr>
              <a:t>Où tu intercèdes pour nous,</a:t>
            </a:r>
            <a:br>
              <a:rPr lang="fr-FR" sz="4000" dirty="0">
                <a:latin typeface="Arial Black" panose="020B0A04020102020204" pitchFamily="34" charset="0"/>
              </a:rPr>
            </a:br>
            <a:r>
              <a:rPr lang="fr-FR" sz="4000" dirty="0">
                <a:latin typeface="Arial Black" panose="020B0A04020102020204" pitchFamily="34" charset="0"/>
              </a:rPr>
              <a:t>Prend pitié de nous.</a:t>
            </a:r>
          </a:p>
          <a:p>
            <a:pPr lvl="0" defTabSz="457200">
              <a:defRPr/>
            </a:pPr>
            <a:br>
              <a:rPr lang="fr-FR" sz="4000" dirty="0">
                <a:latin typeface="Arial Black" panose="020B0A04020102020204" pitchFamily="34" charset="0"/>
              </a:rPr>
            </a:br>
            <a:r>
              <a:rPr lang="fr-FR" sz="4000" b="1" dirty="0">
                <a:latin typeface="Arial Black" panose="020B0A04020102020204" pitchFamily="34" charset="0"/>
              </a:rPr>
              <a:t>KYRIE, KYRIE ELEISON (BIS)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400" b="0" i="0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091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B4BF6-FAC3-FADA-ACD3-A0C570D6D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853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D4B32-40F5-435D-7D11-99B0C01D2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012C086-0752-72D3-FD7D-33298A07557B}"/>
              </a:ext>
            </a:extLst>
          </p:cNvPr>
          <p:cNvSpPr txBox="1"/>
          <p:nvPr/>
        </p:nvSpPr>
        <p:spPr>
          <a:xfrm>
            <a:off x="0" y="605150"/>
            <a:ext cx="1213351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Gloria, Gloria, in excelsis Deo! (bis)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400" b="0" i="0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dirty="0">
                <a:latin typeface="Arial Black" panose="020B0A04020102020204" pitchFamily="34" charset="0"/>
              </a:rPr>
              <a:t>Et paix sur la terre aux hommes qu’il aime.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dirty="0">
                <a:latin typeface="Arial Black" panose="020B0A04020102020204" pitchFamily="34" charset="0"/>
              </a:rPr>
              <a:t>Nous te louons nous te bénissons,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dirty="0">
                <a:latin typeface="Arial Black" panose="020B0A04020102020204" pitchFamily="34" charset="0"/>
              </a:rPr>
              <a:t>Nous t’adorons, nous te glorifions,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dirty="0">
                <a:latin typeface="Arial Black" panose="020B0A04020102020204" pitchFamily="34" charset="0"/>
              </a:rPr>
              <a:t>Nous te rendons grâce pour ton immense gloire.</a:t>
            </a:r>
          </a:p>
        </p:txBody>
      </p:sp>
    </p:spTree>
    <p:extLst>
      <p:ext uri="{BB962C8B-B14F-4D97-AF65-F5344CB8AC3E}">
        <p14:creationId xmlns:p14="http://schemas.microsoft.com/office/powerpoint/2010/main" val="769612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2002</TotalTime>
  <Words>1215</Words>
  <Application>Microsoft Office PowerPoint</Application>
  <PresentationFormat>Grand écran</PresentationFormat>
  <Paragraphs>157</Paragraphs>
  <Slides>40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40</vt:i4>
      </vt:variant>
    </vt:vector>
  </HeadingPairs>
  <TitlesOfParts>
    <vt:vector size="45" baseType="lpstr">
      <vt:lpstr>Arial</vt:lpstr>
      <vt:lpstr>Arial Black</vt:lpstr>
      <vt:lpstr>Calibri</vt:lpstr>
      <vt:lpstr>Calibri Light</vt:lpstr>
      <vt:lpstr>Office Theme</vt:lpstr>
      <vt:lpstr>          Messes des 11 et 12 Avril 2026.   Dimanche de La Divine Miséricorde.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3ème Dimanche de l’Avent.  11 et 12 Décembre 2021</dc:title>
  <dc:creator>Christine PENIN</dc:creator>
  <cp:lastModifiedBy>Christine PENIN</cp:lastModifiedBy>
  <cp:revision>82</cp:revision>
  <dcterms:created xsi:type="dcterms:W3CDTF">2021-12-05T15:05:26Z</dcterms:created>
  <dcterms:modified xsi:type="dcterms:W3CDTF">2026-03-21T09:43:00Z</dcterms:modified>
</cp:coreProperties>
</file>