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468" r:id="rId3"/>
    <p:sldId id="470" r:id="rId4"/>
    <p:sldId id="491" r:id="rId5"/>
    <p:sldId id="471" r:id="rId6"/>
    <p:sldId id="492" r:id="rId7"/>
    <p:sldId id="472" r:id="rId8"/>
    <p:sldId id="493" r:id="rId9"/>
    <p:sldId id="474" r:id="rId10"/>
    <p:sldId id="494" r:id="rId11"/>
    <p:sldId id="353" r:id="rId12"/>
    <p:sldId id="498" r:id="rId13"/>
    <p:sldId id="538" r:id="rId14"/>
    <p:sldId id="539" r:id="rId15"/>
    <p:sldId id="519" r:id="rId16"/>
    <p:sldId id="501" r:id="rId17"/>
    <p:sldId id="502" r:id="rId18"/>
    <p:sldId id="504" r:id="rId19"/>
    <p:sldId id="503" r:id="rId20"/>
    <p:sldId id="500" r:id="rId21"/>
    <p:sldId id="432" r:id="rId22"/>
    <p:sldId id="451" r:id="rId23"/>
    <p:sldId id="293" r:id="rId24"/>
    <p:sldId id="452" r:id="rId25"/>
    <p:sldId id="303" r:id="rId26"/>
    <p:sldId id="453" r:id="rId27"/>
    <p:sldId id="466" r:id="rId28"/>
    <p:sldId id="467" r:id="rId29"/>
    <p:sldId id="508" r:id="rId30"/>
    <p:sldId id="509" r:id="rId31"/>
    <p:sldId id="520" r:id="rId32"/>
    <p:sldId id="521" r:id="rId33"/>
    <p:sldId id="523" r:id="rId34"/>
    <p:sldId id="524" r:id="rId35"/>
    <p:sldId id="525" r:id="rId36"/>
    <p:sldId id="526" r:id="rId37"/>
    <p:sldId id="527" r:id="rId38"/>
    <p:sldId id="528" r:id="rId39"/>
    <p:sldId id="514" r:id="rId40"/>
    <p:sldId id="513" r:id="rId41"/>
    <p:sldId id="455" r:id="rId42"/>
    <p:sldId id="476" r:id="rId43"/>
    <p:sldId id="517" r:id="rId44"/>
    <p:sldId id="477" r:id="rId45"/>
    <p:sldId id="360" r:id="rId46"/>
    <p:sldId id="380" r:id="rId47"/>
    <p:sldId id="433" r:id="rId48"/>
    <p:sldId id="441" r:id="rId49"/>
    <p:sldId id="435" r:id="rId50"/>
    <p:sldId id="529" r:id="rId51"/>
    <p:sldId id="530" r:id="rId52"/>
    <p:sldId id="531" r:id="rId53"/>
    <p:sldId id="532" r:id="rId54"/>
    <p:sldId id="444" r:id="rId55"/>
    <p:sldId id="277" r:id="rId56"/>
    <p:sldId id="407" r:id="rId57"/>
    <p:sldId id="533" r:id="rId58"/>
    <p:sldId id="438" r:id="rId59"/>
    <p:sldId id="534" r:id="rId60"/>
    <p:sldId id="485" r:id="rId61"/>
    <p:sldId id="535" r:id="rId62"/>
    <p:sldId id="536" r:id="rId63"/>
    <p:sldId id="518" r:id="rId64"/>
    <p:sldId id="537" r:id="rId65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hristine PENIN" initials="CP" lastIdx="1" clrIdx="0">
    <p:extLst>
      <p:ext uri="{19B8F6BF-5375-455C-9EA6-DF929625EA0E}">
        <p15:presenceInfo xmlns:p15="http://schemas.microsoft.com/office/powerpoint/2012/main" userId="80b07815ccff0643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48DCE07-254F-4CC1-9920-85B04EB97628}" v="32" dt="2026-01-07T21:04:46.34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9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viewProps" Target="viewProps.xml"/><Relationship Id="rId7" Type="http://schemas.openxmlformats.org/officeDocument/2006/relationships/slide" Target="slides/slide6.xml"/><Relationship Id="rId71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commentAuthors" Target="commentAuthor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presProps" Target="pres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0CD2B-700C-45FB-965D-DEADA9261330}" type="datetimeFigureOut">
              <a:rPr lang="fr-FR" smtClean="0"/>
              <a:t>08/04/2026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2BE86-F792-448C-994C-14CF28E4C88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614548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0CD2B-700C-45FB-965D-DEADA9261330}" type="datetimeFigureOut">
              <a:rPr lang="fr-FR" smtClean="0"/>
              <a:t>08/04/2026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2BE86-F792-448C-994C-14CF28E4C88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887718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0CD2B-700C-45FB-965D-DEADA9261330}" type="datetimeFigureOut">
              <a:rPr lang="fr-FR" smtClean="0"/>
              <a:t>08/04/2026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2BE86-F792-448C-994C-14CF28E4C88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896742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0CD2B-700C-45FB-965D-DEADA9261330}" type="datetimeFigureOut">
              <a:rPr lang="fr-FR" smtClean="0"/>
              <a:t>08/04/2026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2BE86-F792-448C-994C-14CF28E4C88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883656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0CD2B-700C-45FB-965D-DEADA9261330}" type="datetimeFigureOut">
              <a:rPr lang="fr-FR" smtClean="0"/>
              <a:t>08/04/2026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2BE86-F792-448C-994C-14CF28E4C88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364307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0CD2B-700C-45FB-965D-DEADA9261330}" type="datetimeFigureOut">
              <a:rPr lang="fr-FR" smtClean="0"/>
              <a:t>08/04/2026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2BE86-F792-448C-994C-14CF28E4C88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173166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0CD2B-700C-45FB-965D-DEADA9261330}" type="datetimeFigureOut">
              <a:rPr lang="fr-FR" smtClean="0"/>
              <a:t>08/04/2026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2BE86-F792-448C-994C-14CF28E4C88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94753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0CD2B-700C-45FB-965D-DEADA9261330}" type="datetimeFigureOut">
              <a:rPr lang="fr-FR" smtClean="0"/>
              <a:t>08/04/2026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2BE86-F792-448C-994C-14CF28E4C88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396503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0CD2B-700C-45FB-965D-DEADA9261330}" type="datetimeFigureOut">
              <a:rPr lang="fr-FR" smtClean="0"/>
              <a:t>08/04/2026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2BE86-F792-448C-994C-14CF28E4C88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555589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0CD2B-700C-45FB-965D-DEADA9261330}" type="datetimeFigureOut">
              <a:rPr lang="fr-FR" smtClean="0"/>
              <a:t>08/04/2026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2BE86-F792-448C-994C-14CF28E4C88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802521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0CD2B-700C-45FB-965D-DEADA9261330}" type="datetimeFigureOut">
              <a:rPr lang="fr-FR" smtClean="0"/>
              <a:t>08/04/2026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2BE86-F792-448C-994C-14CF28E4C88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002205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40CD2B-700C-45FB-965D-DEADA9261330}" type="datetimeFigureOut">
              <a:rPr lang="fr-FR" smtClean="0"/>
              <a:t>08/04/2026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12BE86-F792-448C-994C-14CF28E4C88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2887670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0964488-F5FE-4654-900E-38BFD567F6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54483" y="214313"/>
            <a:ext cx="7304913" cy="4064389"/>
          </a:xfrm>
        </p:spPr>
        <p:txBody>
          <a:bodyPr>
            <a:noAutofit/>
          </a:bodyPr>
          <a:lstStyle/>
          <a:p>
            <a:pPr algn="ctr"/>
            <a:r>
              <a:rPr lang="fr-FR" sz="4800" dirty="0">
                <a:latin typeface="Arial Black" panose="020B0A04020102020204" pitchFamily="34" charset="0"/>
              </a:rPr>
              <a:t> </a:t>
            </a:r>
            <a:br>
              <a:rPr lang="fr-FR" sz="4800" dirty="0">
                <a:latin typeface="Arial Black" panose="020B0A04020102020204" pitchFamily="34" charset="0"/>
              </a:rPr>
            </a:br>
            <a:r>
              <a:rPr lang="fr-FR" sz="4800" dirty="0">
                <a:latin typeface="Arial Black" panose="020B0A04020102020204" pitchFamily="34" charset="0"/>
              </a:rPr>
              <a:t> </a:t>
            </a:r>
            <a:br>
              <a:rPr lang="fr-FR" sz="4800" dirty="0">
                <a:latin typeface="Arial Black" panose="020B0A04020102020204" pitchFamily="34" charset="0"/>
              </a:rPr>
            </a:br>
            <a:r>
              <a:rPr lang="fr-FR" sz="4800" dirty="0">
                <a:latin typeface="Arial Black" panose="020B0A04020102020204" pitchFamily="34" charset="0"/>
              </a:rPr>
              <a:t>MESSES DES 18 et 19 AVRIL 2026.</a:t>
            </a:r>
            <a:br>
              <a:rPr lang="fr-FR" sz="4800" dirty="0">
                <a:latin typeface="Arial Black" panose="020B0A04020102020204" pitchFamily="34" charset="0"/>
              </a:rPr>
            </a:br>
            <a:r>
              <a:rPr lang="fr-FR" sz="4800" dirty="0">
                <a:latin typeface="Arial Black" panose="020B0A04020102020204" pitchFamily="34" charset="0"/>
              </a:rPr>
              <a:t> 3</a:t>
            </a:r>
            <a:r>
              <a:rPr lang="fr-FR" sz="4800" baseline="30000" dirty="0">
                <a:latin typeface="Arial Black" panose="020B0A04020102020204" pitchFamily="34" charset="0"/>
              </a:rPr>
              <a:t>ème</a:t>
            </a:r>
            <a:r>
              <a:rPr lang="fr-FR" sz="4800" dirty="0">
                <a:latin typeface="Arial Black" panose="020B0A04020102020204" pitchFamily="34" charset="0"/>
              </a:rPr>
              <a:t> Dimanche de Pâques.</a:t>
            </a:r>
            <a:br>
              <a:rPr lang="fr-FR" sz="4800" dirty="0">
                <a:latin typeface="Arial Black" panose="020B0A04020102020204" pitchFamily="34" charset="0"/>
              </a:rPr>
            </a:br>
            <a:endParaRPr lang="fr-FR" sz="4800" dirty="0">
              <a:latin typeface="Arial Black" panose="020B0A04020102020204" pitchFamily="34" charset="0"/>
            </a:endParaRP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F2B4F75D-4F72-520F-B067-AAA4EE7FF407}"/>
              </a:ext>
            </a:extLst>
          </p:cNvPr>
          <p:cNvSpPr txBox="1"/>
          <p:nvPr/>
        </p:nvSpPr>
        <p:spPr>
          <a:xfrm>
            <a:off x="3246120" y="4568401"/>
            <a:ext cx="894588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800" dirty="0">
                <a:latin typeface="Arial Black" panose="020B0A04020102020204" pitchFamily="34" charset="0"/>
                <a:ea typeface="+mj-ea"/>
                <a:cs typeface="+mj-cs"/>
              </a:rPr>
              <a:t>« De quoi discutez-vous en marchant? » </a:t>
            </a:r>
            <a:r>
              <a:rPr lang="fr-FR" sz="4000" dirty="0">
                <a:latin typeface="Arial Black" panose="020B0A04020102020204" pitchFamily="34" charset="0"/>
                <a:ea typeface="+mj-ea"/>
                <a:cs typeface="+mj-cs"/>
              </a:rPr>
              <a:t>(Luc 24,17) </a:t>
            </a: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1C162B2D-D932-3681-991F-4DF905847D0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0102" y="214313"/>
            <a:ext cx="2805023" cy="4733476"/>
          </a:xfrm>
          <a:prstGeom prst="rect">
            <a:avLst/>
          </a:prstGeom>
        </p:spPr>
      </p:pic>
      <p:sp>
        <p:nvSpPr>
          <p:cNvPr id="8" name="ZoneTexte 7">
            <a:extLst>
              <a:ext uri="{FF2B5EF4-FFF2-40B4-BE49-F238E27FC236}">
                <a16:creationId xmlns:a16="http://schemas.microsoft.com/office/drawing/2014/main" id="{E212FF73-10CA-F7D1-AD61-284127310F68}"/>
              </a:ext>
            </a:extLst>
          </p:cNvPr>
          <p:cNvSpPr txBox="1"/>
          <p:nvPr/>
        </p:nvSpPr>
        <p:spPr>
          <a:xfrm>
            <a:off x="388189" y="4339087"/>
            <a:ext cx="25879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/>
              <a:t>Les pèlerins d’Emmaüs</a:t>
            </a:r>
          </a:p>
        </p:txBody>
      </p:sp>
    </p:spTree>
    <p:extLst>
      <p:ext uri="{BB962C8B-B14F-4D97-AF65-F5344CB8AC3E}">
        <p14:creationId xmlns:p14="http://schemas.microsoft.com/office/powerpoint/2010/main" val="7473312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F8DB6E-CFB1-4930-8A06-49F990682E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>
            <a:extLst>
              <a:ext uri="{FF2B5EF4-FFF2-40B4-BE49-F238E27FC236}">
                <a16:creationId xmlns:a16="http://schemas.microsoft.com/office/drawing/2014/main" id="{EE1521B9-DAB0-D6AB-3CF4-9509B5CC8194}"/>
              </a:ext>
            </a:extLst>
          </p:cNvPr>
          <p:cNvSpPr txBox="1"/>
          <p:nvPr/>
        </p:nvSpPr>
        <p:spPr>
          <a:xfrm>
            <a:off x="258097" y="930170"/>
            <a:ext cx="12089873" cy="41549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4400" b="0" i="0" u="none" strike="noStrike" kern="1200" cap="small" spc="0" normalizeH="0" baseline="0" noProof="0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R. Peuple de lumière,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4400" b="0" i="0" u="none" strike="noStrike" kern="1200" cap="small" spc="0" normalizeH="0" baseline="0" noProof="0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Baptisé pour témoigner,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4400" b="0" i="0" u="none" strike="noStrike" kern="1200" cap="small" spc="0" normalizeH="0" baseline="0" noProof="0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Peuple d'évangile,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4400" b="0" i="0" u="none" strike="noStrike" kern="1200" cap="small" spc="0" normalizeH="0" baseline="0" noProof="0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Appelé pour annoncer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4400" b="0" i="0" u="none" strike="noStrike" kern="1200" cap="small" spc="0" normalizeH="0" baseline="0" noProof="0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Les merveilles de Dieu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4400" b="0" i="0" u="none" strike="noStrike" kern="1200" cap="small" spc="0" normalizeH="0" baseline="0" noProof="0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Pour tous les vivants.</a:t>
            </a:r>
            <a:endParaRPr kumimoji="0" lang="fr-FR" sz="4400" b="0" i="1" u="none" strike="noStrike" kern="1200" cap="small" spc="0" normalizeH="0" baseline="0" noProof="0" dirty="0">
              <a:ln>
                <a:solidFill>
                  <a:prstClr val="white"/>
                </a:solidFill>
              </a:ln>
              <a:solidFill>
                <a:prstClr val="white"/>
              </a:solidFill>
              <a:effectLst/>
              <a:uLnTx/>
              <a:uFillTx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61665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6985390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5073BA-7010-7087-0809-CDB7586AE3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20642737-51D0-CB53-F352-9FB8ACC91EFD}"/>
              </a:ext>
            </a:extLst>
          </p:cNvPr>
          <p:cNvSpPr txBox="1"/>
          <p:nvPr/>
        </p:nvSpPr>
        <p:spPr>
          <a:xfrm rot="10800000" flipH="1" flipV="1">
            <a:off x="685800" y="386985"/>
            <a:ext cx="10820400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400" cap="small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Seigneur nous voici humblement devant toi</a:t>
            </a:r>
          </a:p>
          <a:p>
            <a:r>
              <a:rPr lang="fr-FR" sz="4400" cap="small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Portant nos fardeaux et nos péchés</a:t>
            </a:r>
          </a:p>
          <a:p>
            <a:endParaRPr lang="fr-FR" sz="4400" cap="small" dirty="0">
              <a:ln>
                <a:solidFill>
                  <a:prstClr val="white"/>
                </a:solidFill>
              </a:ln>
              <a:solidFill>
                <a:prstClr val="white"/>
              </a:solidFill>
              <a:latin typeface="Arial Black" panose="020B0A04020102020204" pitchFamily="34" charset="0"/>
              <a:cs typeface="Times New Roman" panose="02020603050405020304" pitchFamily="18" charset="0"/>
            </a:endParaRPr>
          </a:p>
          <a:p>
            <a:r>
              <a:rPr lang="fr-FR" sz="4400" cap="small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Pardonne nous Seigneur prend pitié de nous (bis)</a:t>
            </a:r>
          </a:p>
          <a:p>
            <a:endParaRPr lang="fr-FR" sz="4400" cap="small" dirty="0">
              <a:ln>
                <a:solidFill>
                  <a:prstClr val="white"/>
                </a:solidFill>
              </a:ln>
              <a:solidFill>
                <a:prstClr val="white"/>
              </a:solidFill>
              <a:latin typeface="Arial Black" panose="020B0A040201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213030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17B719DC-56DF-ED43-7CB9-099FC248006D}"/>
              </a:ext>
            </a:extLst>
          </p:cNvPr>
          <p:cNvSpPr txBox="1"/>
          <p:nvPr/>
        </p:nvSpPr>
        <p:spPr>
          <a:xfrm rot="10800000" flipH="1" flipV="1">
            <a:off x="685800" y="1064093"/>
            <a:ext cx="1082040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400" cap="small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Christ berger de toute l’humanité</a:t>
            </a:r>
          </a:p>
          <a:p>
            <a:r>
              <a:rPr lang="fr-FR" sz="4400" cap="small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Tu viens à nous pour nous sauver</a:t>
            </a:r>
          </a:p>
          <a:p>
            <a:endParaRPr lang="fr-FR" sz="4400" cap="small" dirty="0">
              <a:ln>
                <a:solidFill>
                  <a:prstClr val="white"/>
                </a:solidFill>
              </a:ln>
              <a:solidFill>
                <a:prstClr val="white"/>
              </a:solidFill>
              <a:latin typeface="Arial Black" panose="020B0A04020102020204" pitchFamily="34" charset="0"/>
              <a:cs typeface="Times New Roman" panose="02020603050405020304" pitchFamily="18" charset="0"/>
            </a:endParaRPr>
          </a:p>
          <a:p>
            <a:r>
              <a:rPr lang="fr-FR" sz="4400" cap="small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Pardonne nous Seigneur prend pitié de nous (bis)</a:t>
            </a:r>
          </a:p>
          <a:p>
            <a:endParaRPr lang="fr-FR" sz="4400" cap="small" dirty="0">
              <a:ln>
                <a:solidFill>
                  <a:prstClr val="white"/>
                </a:solidFill>
              </a:ln>
              <a:solidFill>
                <a:prstClr val="white"/>
              </a:solidFill>
              <a:latin typeface="Arial Black" panose="020B0A040201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811319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918F6728-0774-5B08-4D24-637AA602F425}"/>
              </a:ext>
            </a:extLst>
          </p:cNvPr>
          <p:cNvSpPr txBox="1"/>
          <p:nvPr/>
        </p:nvSpPr>
        <p:spPr>
          <a:xfrm rot="10800000" flipH="1" flipV="1">
            <a:off x="685800" y="386985"/>
            <a:ext cx="10820400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400" cap="small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Seigneur tu montres le chemin vers le Père</a:t>
            </a:r>
          </a:p>
          <a:p>
            <a:r>
              <a:rPr lang="fr-FR" sz="4400" cap="small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Tu nous aides à avancer en sainteté</a:t>
            </a:r>
          </a:p>
          <a:p>
            <a:endParaRPr lang="fr-FR" sz="4400" cap="small" dirty="0">
              <a:ln>
                <a:solidFill>
                  <a:prstClr val="white"/>
                </a:solidFill>
              </a:ln>
              <a:solidFill>
                <a:prstClr val="white"/>
              </a:solidFill>
              <a:latin typeface="Arial Black" panose="020B0A04020102020204" pitchFamily="34" charset="0"/>
              <a:cs typeface="Times New Roman" panose="02020603050405020304" pitchFamily="18" charset="0"/>
            </a:endParaRPr>
          </a:p>
          <a:p>
            <a:r>
              <a:rPr lang="fr-FR" sz="4400" cap="small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Pardonne nous Seigneur prend pitié de nous (bis)</a:t>
            </a:r>
          </a:p>
          <a:p>
            <a:endParaRPr lang="fr-FR" sz="4400" cap="small" dirty="0">
              <a:ln>
                <a:solidFill>
                  <a:prstClr val="white"/>
                </a:solidFill>
              </a:ln>
              <a:solidFill>
                <a:prstClr val="white"/>
              </a:solidFill>
              <a:latin typeface="Arial Black" panose="020B0A040201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110737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42007B-58A9-5AE9-922D-77DCFCAB2C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864396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30A819-C77B-F496-59AC-71E0525661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>
            <a:extLst>
              <a:ext uri="{FF2B5EF4-FFF2-40B4-BE49-F238E27FC236}">
                <a16:creationId xmlns:a16="http://schemas.microsoft.com/office/drawing/2014/main" id="{9DD4D879-CB91-12D0-5D41-0CB8D742D5D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2947" y="490002"/>
            <a:ext cx="11806105" cy="5612235"/>
          </a:xfrm>
        </p:spPr>
        <p:txBody>
          <a:bodyPr>
            <a:noAutofit/>
          </a:bodyPr>
          <a:lstStyle/>
          <a:p>
            <a:pPr algn="l"/>
            <a:r>
              <a:rPr lang="fr-FR" sz="4400" dirty="0">
                <a:latin typeface="Arial Black" panose="020B0A04020102020204" pitchFamily="34" charset="0"/>
              </a:rPr>
              <a:t>Gloire à Dieu, au plus haut des cieux,</a:t>
            </a:r>
          </a:p>
          <a:p>
            <a:pPr algn="l"/>
            <a:r>
              <a:rPr lang="fr-FR" sz="4400" dirty="0">
                <a:latin typeface="Arial Black" panose="020B0A04020102020204" pitchFamily="34" charset="0"/>
              </a:rPr>
              <a:t>et paix sur la terre aux hommes qu’il aime.</a:t>
            </a:r>
          </a:p>
          <a:p>
            <a:pPr algn="l"/>
            <a:r>
              <a:rPr lang="fr-FR" sz="4400" dirty="0">
                <a:latin typeface="Arial Black" panose="020B0A04020102020204" pitchFamily="34" charset="0"/>
              </a:rPr>
              <a:t>Nous te louons, nous te bénissons, nous t’adorons,</a:t>
            </a:r>
          </a:p>
          <a:p>
            <a:pPr algn="l"/>
            <a:r>
              <a:rPr lang="fr-FR" sz="4400" dirty="0">
                <a:latin typeface="Arial Black" panose="020B0A04020102020204" pitchFamily="34" charset="0"/>
              </a:rPr>
              <a:t>Nous te glorifions, nous te rendons grâce,</a:t>
            </a:r>
          </a:p>
          <a:p>
            <a:pPr algn="l"/>
            <a:r>
              <a:rPr lang="fr-FR" sz="4400" dirty="0">
                <a:latin typeface="Arial Black" panose="020B0A04020102020204" pitchFamily="34" charset="0"/>
              </a:rPr>
              <a:t>pour ton immense gloire,</a:t>
            </a:r>
          </a:p>
        </p:txBody>
      </p:sp>
    </p:spTree>
    <p:extLst>
      <p:ext uri="{BB962C8B-B14F-4D97-AF65-F5344CB8AC3E}">
        <p14:creationId xmlns:p14="http://schemas.microsoft.com/office/powerpoint/2010/main" val="109286712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DEB286-22D3-789E-6A74-C2842CA539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>
            <a:extLst>
              <a:ext uri="{FF2B5EF4-FFF2-40B4-BE49-F238E27FC236}">
                <a16:creationId xmlns:a16="http://schemas.microsoft.com/office/drawing/2014/main" id="{ED5ED9BE-BE6B-434F-C0A1-8B3AC37250E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04459" y="938237"/>
            <a:ext cx="11806105" cy="5612235"/>
          </a:xfrm>
        </p:spPr>
        <p:txBody>
          <a:bodyPr>
            <a:noAutofit/>
          </a:bodyPr>
          <a:lstStyle/>
          <a:p>
            <a:pPr algn="l"/>
            <a:r>
              <a:rPr lang="fr-FR" sz="4400" dirty="0">
                <a:latin typeface="Arial Black" panose="020B0A04020102020204" pitchFamily="34" charset="0"/>
              </a:rPr>
              <a:t>Seigneur Dieu, Roi du ciel,</a:t>
            </a:r>
          </a:p>
          <a:p>
            <a:pPr algn="l"/>
            <a:r>
              <a:rPr lang="fr-FR" sz="4400" dirty="0">
                <a:latin typeface="Arial Black" panose="020B0A04020102020204" pitchFamily="34" charset="0"/>
              </a:rPr>
              <a:t>Dieu le Père tout-puissant.</a:t>
            </a:r>
          </a:p>
          <a:p>
            <a:pPr algn="l"/>
            <a:r>
              <a:rPr lang="fr-FR" sz="4400" dirty="0">
                <a:latin typeface="Arial Black" panose="020B0A04020102020204" pitchFamily="34" charset="0"/>
              </a:rPr>
              <a:t>Seigneur, Fils unique, Jésus Christ,</a:t>
            </a:r>
          </a:p>
          <a:p>
            <a:pPr algn="l"/>
            <a:r>
              <a:rPr lang="fr-FR" sz="4400" dirty="0">
                <a:latin typeface="Arial Black" panose="020B0A04020102020204" pitchFamily="34" charset="0"/>
              </a:rPr>
              <a:t>Seigneur Dieu, Agneau de Dieu, le Fils du Père ;</a:t>
            </a:r>
          </a:p>
          <a:p>
            <a:pPr algn="l"/>
            <a:r>
              <a:rPr lang="fr-FR" sz="4400" dirty="0">
                <a:latin typeface="Arial Black" panose="020B0A04020102020204" pitchFamily="34" charset="0"/>
              </a:rPr>
              <a:t>Toi qui enlèves le péché du monde,</a:t>
            </a:r>
          </a:p>
        </p:txBody>
      </p:sp>
    </p:spTree>
    <p:extLst>
      <p:ext uri="{BB962C8B-B14F-4D97-AF65-F5344CB8AC3E}">
        <p14:creationId xmlns:p14="http://schemas.microsoft.com/office/powerpoint/2010/main" val="93102392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35DAF7-4BC4-AB87-975C-1123A57ABF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>
            <a:extLst>
              <a:ext uri="{FF2B5EF4-FFF2-40B4-BE49-F238E27FC236}">
                <a16:creationId xmlns:a16="http://schemas.microsoft.com/office/drawing/2014/main" id="{A90D3180-DD60-19A3-025B-71C839E17DA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04459" y="938237"/>
            <a:ext cx="11806105" cy="5612235"/>
          </a:xfrm>
        </p:spPr>
        <p:txBody>
          <a:bodyPr>
            <a:noAutofit/>
          </a:bodyPr>
          <a:lstStyle/>
          <a:p>
            <a:pPr algn="l"/>
            <a:r>
              <a:rPr lang="fr-FR" sz="4400" dirty="0">
                <a:latin typeface="Arial Black" panose="020B0A04020102020204" pitchFamily="34" charset="0"/>
              </a:rPr>
              <a:t>prends pitié de nous ;</a:t>
            </a:r>
          </a:p>
          <a:p>
            <a:pPr algn="l"/>
            <a:r>
              <a:rPr lang="fr-FR" sz="4400" dirty="0">
                <a:latin typeface="Arial Black" panose="020B0A04020102020204" pitchFamily="34" charset="0"/>
              </a:rPr>
              <a:t>Toi qui enlèves le péché du monde,</a:t>
            </a:r>
          </a:p>
          <a:p>
            <a:pPr algn="l"/>
            <a:r>
              <a:rPr lang="fr-FR" sz="4400" dirty="0">
                <a:latin typeface="Arial Black" panose="020B0A04020102020204" pitchFamily="34" charset="0"/>
              </a:rPr>
              <a:t>reçois notre prière ;</a:t>
            </a:r>
          </a:p>
          <a:p>
            <a:pPr algn="l"/>
            <a:r>
              <a:rPr lang="fr-FR" sz="4400" dirty="0">
                <a:latin typeface="Arial Black" panose="020B0A04020102020204" pitchFamily="34" charset="0"/>
              </a:rPr>
              <a:t>Toi qui es assis à la droite du Père,</a:t>
            </a:r>
          </a:p>
          <a:p>
            <a:pPr algn="l"/>
            <a:r>
              <a:rPr lang="fr-FR" sz="4400" dirty="0">
                <a:latin typeface="Arial Black" panose="020B0A04020102020204" pitchFamily="34" charset="0"/>
              </a:rPr>
              <a:t>prends pitié de nous.</a:t>
            </a:r>
          </a:p>
        </p:txBody>
      </p:sp>
    </p:spTree>
    <p:extLst>
      <p:ext uri="{BB962C8B-B14F-4D97-AF65-F5344CB8AC3E}">
        <p14:creationId xmlns:p14="http://schemas.microsoft.com/office/powerpoint/2010/main" val="244138078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F7FAB2-37EF-D011-2C8A-739124C1C1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>
            <a:extLst>
              <a:ext uri="{FF2B5EF4-FFF2-40B4-BE49-F238E27FC236}">
                <a16:creationId xmlns:a16="http://schemas.microsoft.com/office/drawing/2014/main" id="{EF8D8603-9A95-56FA-6A6F-09DDC5D683C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04459" y="938237"/>
            <a:ext cx="11806105" cy="5612235"/>
          </a:xfrm>
        </p:spPr>
        <p:txBody>
          <a:bodyPr>
            <a:noAutofit/>
          </a:bodyPr>
          <a:lstStyle/>
          <a:p>
            <a:pPr algn="l"/>
            <a:r>
              <a:rPr lang="fr-FR" sz="4400" dirty="0">
                <a:latin typeface="Arial Black" panose="020B0A04020102020204" pitchFamily="34" charset="0"/>
              </a:rPr>
              <a:t>Car toi seul es saint,</a:t>
            </a:r>
          </a:p>
          <a:p>
            <a:pPr algn="l"/>
            <a:r>
              <a:rPr lang="fr-FR" sz="4400" dirty="0">
                <a:latin typeface="Arial Black" panose="020B0A04020102020204" pitchFamily="34" charset="0"/>
              </a:rPr>
              <a:t>Toi seul es Seigneur,</a:t>
            </a:r>
          </a:p>
          <a:p>
            <a:pPr algn="l"/>
            <a:r>
              <a:rPr lang="fr-FR" sz="4400" dirty="0">
                <a:latin typeface="Arial Black" panose="020B0A04020102020204" pitchFamily="34" charset="0"/>
              </a:rPr>
              <a:t>Toi seul es le Très-Haut :</a:t>
            </a:r>
          </a:p>
          <a:p>
            <a:pPr algn="l"/>
            <a:r>
              <a:rPr lang="fr-FR" sz="4400" dirty="0">
                <a:latin typeface="Arial Black" panose="020B0A04020102020204" pitchFamily="34" charset="0"/>
              </a:rPr>
              <a:t>Jésus Christ, avec le Saint-Esprit</a:t>
            </a:r>
          </a:p>
          <a:p>
            <a:pPr algn="l"/>
            <a:r>
              <a:rPr lang="fr-FR" sz="4400" dirty="0">
                <a:latin typeface="Arial Black" panose="020B0A04020102020204" pitchFamily="34" charset="0"/>
              </a:rPr>
              <a:t>Dans la gloire de Dieu le Père. Amen.</a:t>
            </a:r>
          </a:p>
        </p:txBody>
      </p:sp>
    </p:spTree>
    <p:extLst>
      <p:ext uri="{BB962C8B-B14F-4D97-AF65-F5344CB8AC3E}">
        <p14:creationId xmlns:p14="http://schemas.microsoft.com/office/powerpoint/2010/main" val="29837575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>
            <a:extLst>
              <a:ext uri="{FF2B5EF4-FFF2-40B4-BE49-F238E27FC236}">
                <a16:creationId xmlns:a16="http://schemas.microsoft.com/office/drawing/2014/main" id="{60C4552A-C53B-FDBD-066E-AA31A7F222A5}"/>
              </a:ext>
            </a:extLst>
          </p:cNvPr>
          <p:cNvSpPr txBox="1"/>
          <p:nvPr/>
        </p:nvSpPr>
        <p:spPr>
          <a:xfrm>
            <a:off x="51063" y="964676"/>
            <a:ext cx="12089873" cy="41549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4400" b="0" i="0" u="none" strike="noStrike" kern="1200" cap="small" spc="0" normalizeH="0" baseline="0" noProof="0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R. Peuple de lumière,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4400" b="0" i="0" u="none" strike="noStrike" kern="1200" cap="small" spc="0" normalizeH="0" baseline="0" noProof="0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Baptisé pour témoigner,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4400" b="0" i="0" u="none" strike="noStrike" kern="1200" cap="small" spc="0" normalizeH="0" baseline="0" noProof="0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Peuple d'évangile,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4400" b="0" i="0" u="none" strike="noStrike" kern="1200" cap="small" spc="0" normalizeH="0" baseline="0" noProof="0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Appelé pour annoncer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4400" b="0" i="0" u="none" strike="noStrike" kern="1200" cap="small" spc="0" normalizeH="0" baseline="0" noProof="0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Les merveilles de Dieu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4400" b="0" i="0" u="none" strike="noStrike" kern="1200" cap="small" spc="0" normalizeH="0" baseline="0" noProof="0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Pour tous les vivants.</a:t>
            </a:r>
            <a:endParaRPr kumimoji="0" lang="fr-FR" sz="4400" b="0" i="1" u="none" strike="noStrike" kern="1200" cap="small" spc="0" normalizeH="0" baseline="0" noProof="0" dirty="0">
              <a:ln>
                <a:solidFill>
                  <a:prstClr val="white"/>
                </a:solidFill>
              </a:ln>
              <a:solidFill>
                <a:prstClr val="white"/>
              </a:solidFill>
              <a:effectLst/>
              <a:uLnTx/>
              <a:uFillTx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707717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9A99F8-72F5-9575-320D-2ACAD164A8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419990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>
            <a:extLst>
              <a:ext uri="{FF2B5EF4-FFF2-40B4-BE49-F238E27FC236}">
                <a16:creationId xmlns:a16="http://schemas.microsoft.com/office/drawing/2014/main" id="{5F2FBADA-D977-343D-6004-3FA5C329BC83}"/>
              </a:ext>
            </a:extLst>
          </p:cNvPr>
          <p:cNvSpPr txBox="1"/>
          <p:nvPr/>
        </p:nvSpPr>
        <p:spPr>
          <a:xfrm>
            <a:off x="2419815" y="1237114"/>
            <a:ext cx="7301259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3600" b="1" dirty="0">
                <a:latin typeface="Arial Black" panose="020B0A04020102020204" pitchFamily="34" charset="0"/>
                <a:ea typeface="Calibri" panose="020F0502020204030204" pitchFamily="34" charset="0"/>
              </a:rPr>
              <a:t>Lecture du livre des </a:t>
            </a:r>
          </a:p>
          <a:p>
            <a:pPr algn="ctr"/>
            <a:r>
              <a:rPr lang="fr-FR" sz="3600" b="1" dirty="0">
                <a:latin typeface="Arial Black" panose="020B0A04020102020204" pitchFamily="34" charset="0"/>
                <a:ea typeface="Calibri" panose="020F0502020204030204" pitchFamily="34" charset="0"/>
              </a:rPr>
              <a:t>Actes des Apôtres </a:t>
            </a:r>
          </a:p>
          <a:p>
            <a:pPr algn="ctr"/>
            <a:r>
              <a:rPr lang="fr-FR" sz="3600" b="1" dirty="0">
                <a:latin typeface="Arial Black" panose="020B0A04020102020204" pitchFamily="34" charset="0"/>
                <a:ea typeface="Calibri" panose="020F0502020204030204" pitchFamily="34" charset="0"/>
              </a:rPr>
              <a:t>(2, 14.22b-33)</a:t>
            </a:r>
            <a:endParaRPr lang="fr-FR" sz="36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645157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65ABF9-E5AF-E7CD-3C66-D3156C6E37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1442085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B49063A5-78AA-4121-A6E8-2519A347FBF7}"/>
              </a:ext>
            </a:extLst>
          </p:cNvPr>
          <p:cNvSpPr txBox="1"/>
          <p:nvPr/>
        </p:nvSpPr>
        <p:spPr>
          <a:xfrm>
            <a:off x="370193" y="444101"/>
            <a:ext cx="11451613" cy="29238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4000" u="sng" dirty="0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Psaume </a:t>
            </a:r>
            <a:r>
              <a:rPr lang="fr-FR" sz="4000" u="sng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15</a:t>
            </a:r>
            <a:r>
              <a:rPr lang="fr-FR" sz="4000" u="sng" dirty="0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</a:t>
            </a:r>
          </a:p>
          <a:p>
            <a:endParaRPr lang="fr-FR" sz="4800" dirty="0">
              <a:ln>
                <a:solidFill>
                  <a:schemeClr val="tx1"/>
                </a:solidFill>
              </a:ln>
              <a:effectLst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fr-FR" sz="4800" dirty="0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Tu m’apprends, Seigneur, le chemin de la vie</a:t>
            </a:r>
          </a:p>
        </p:txBody>
      </p:sp>
    </p:spTree>
    <p:extLst>
      <p:ext uri="{BB962C8B-B14F-4D97-AF65-F5344CB8AC3E}">
        <p14:creationId xmlns:p14="http://schemas.microsoft.com/office/powerpoint/2010/main" val="341332050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2739C6-9143-DC84-03E9-4DCEAD8D5A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8387571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7D2C4FB3-8FE6-1281-4201-E1FBD7B58AEC}"/>
              </a:ext>
            </a:extLst>
          </p:cNvPr>
          <p:cNvSpPr txBox="1"/>
          <p:nvPr/>
        </p:nvSpPr>
        <p:spPr>
          <a:xfrm>
            <a:off x="2419815" y="1237114"/>
            <a:ext cx="7301259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3600" b="1" dirty="0">
                <a:latin typeface="Arial Black" panose="020B0A04020102020204" pitchFamily="34" charset="0"/>
                <a:ea typeface="Calibri" panose="020F0502020204030204" pitchFamily="34" charset="0"/>
              </a:rPr>
              <a:t>Lecture de la première lettre de saint Pierre apôtre (1, 17-21)</a:t>
            </a:r>
            <a:endParaRPr lang="fr-FR" sz="36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982001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3AA0B3-28E6-2D46-BB54-207EEAE5D9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5257454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EC7BFE-3B6F-52E9-F3DE-B2E23FA67C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2D6AD843-9980-9D23-593A-78875932B442}"/>
              </a:ext>
            </a:extLst>
          </p:cNvPr>
          <p:cNvSpPr txBox="1"/>
          <p:nvPr/>
        </p:nvSpPr>
        <p:spPr>
          <a:xfrm>
            <a:off x="370193" y="1950172"/>
            <a:ext cx="11451613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4000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Évangile de Jésus Christ selon saint Luc (24, 13-35)</a:t>
            </a:r>
            <a:endParaRPr lang="fr-FR" sz="4800" dirty="0">
              <a:ln>
                <a:solidFill>
                  <a:schemeClr val="tx1"/>
                </a:solidFill>
              </a:ln>
              <a:effectLst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211700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B425C4-77F0-2B5B-4B84-E0A6A4FF0B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0493854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DC6A0D-B7DB-CA98-177F-4AAD2A9E10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7F74FFD7-8235-9F91-70EE-0B07E9600802}"/>
              </a:ext>
            </a:extLst>
          </p:cNvPr>
          <p:cNvSpPr txBox="1"/>
          <p:nvPr/>
        </p:nvSpPr>
        <p:spPr>
          <a:xfrm>
            <a:off x="370193" y="444101"/>
            <a:ext cx="11451613" cy="29238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4000" u="sng" dirty="0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Prière universelle :</a:t>
            </a:r>
          </a:p>
          <a:p>
            <a:endParaRPr lang="fr-FR" sz="4800" dirty="0">
              <a:ln>
                <a:solidFill>
                  <a:schemeClr val="tx1"/>
                </a:solidFill>
              </a:ln>
              <a:effectLst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fr-FR" sz="4800" dirty="0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Dans ta miséricorde, </a:t>
            </a:r>
          </a:p>
          <a:p>
            <a:r>
              <a:rPr lang="fr-FR" sz="4800" dirty="0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Seigneur écoute-nous .</a:t>
            </a:r>
          </a:p>
        </p:txBody>
      </p:sp>
    </p:spTree>
    <p:extLst>
      <p:ext uri="{BB962C8B-B14F-4D97-AF65-F5344CB8AC3E}">
        <p14:creationId xmlns:p14="http://schemas.microsoft.com/office/powerpoint/2010/main" val="3459838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376531C2-EE34-C9C9-4B46-213AE6DD3174}"/>
              </a:ext>
            </a:extLst>
          </p:cNvPr>
          <p:cNvSpPr txBox="1"/>
          <p:nvPr/>
        </p:nvSpPr>
        <p:spPr>
          <a:xfrm>
            <a:off x="204254" y="740558"/>
            <a:ext cx="11987746" cy="34778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4400" b="0" i="0" u="none" strike="noStrike" kern="1200" cap="small" spc="0" normalizeH="0" baseline="0" noProof="0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1- Vous êtes l'Évangile pour vos frères,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4400" b="0" i="0" u="none" strike="noStrike" kern="1200" cap="small" spc="0" normalizeH="0" baseline="0" noProof="0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 vous gardez ma Parole,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4400" b="0" i="0" u="none" strike="noStrike" kern="1200" cap="small" spc="0" normalizeH="0" baseline="0" noProof="0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Pour avancer dans la vérité,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4400" b="0" i="0" u="none" strike="noStrike" kern="1200" cap="small" spc="0" normalizeH="0" baseline="0" noProof="0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Bonne nouvelle pour la terre !</a:t>
            </a:r>
            <a:endParaRPr kumimoji="0" lang="fr-FR" sz="4400" b="0" i="1" u="none" strike="noStrike" kern="1200" cap="small" spc="0" normalizeH="0" baseline="0" noProof="0" dirty="0">
              <a:ln>
                <a:solidFill>
                  <a:prstClr val="white"/>
                </a:solidFill>
              </a:ln>
              <a:solidFill>
                <a:prstClr val="white"/>
              </a:solidFill>
              <a:effectLst/>
              <a:uLnTx/>
              <a:uFillTx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988771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040580-9186-77D9-8331-57577AA8EE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9299579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EF6CCE-FA13-6610-19CC-8F08744F32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0CC25BF5-E76B-911E-F5CB-8AF010D9611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04459" y="938237"/>
            <a:ext cx="11806105" cy="5612235"/>
          </a:xfrm>
        </p:spPr>
        <p:txBody>
          <a:bodyPr>
            <a:noAutofit/>
          </a:bodyPr>
          <a:lstStyle/>
          <a:p>
            <a:pPr algn="l"/>
            <a:r>
              <a:rPr lang="fr-FR" sz="4400" u="sng" dirty="0">
                <a:ln>
                  <a:solidFill>
                    <a:schemeClr val="tx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OFFERTOIRE :</a:t>
            </a:r>
          </a:p>
          <a:p>
            <a:pPr algn="l"/>
            <a:endParaRPr lang="fr-FR" sz="4400" dirty="0">
              <a:latin typeface="Arial Black" panose="020B0A04020102020204" pitchFamily="34" charset="0"/>
            </a:endParaRPr>
          </a:p>
          <a:p>
            <a:pPr algn="l"/>
            <a:r>
              <a:rPr lang="fr-FR" sz="4400" dirty="0">
                <a:latin typeface="Arial Black" panose="020B0A04020102020204" pitchFamily="34" charset="0"/>
              </a:rPr>
              <a:t>Tu es la au cœur de nos vies</a:t>
            </a:r>
          </a:p>
          <a:p>
            <a:pPr algn="l"/>
            <a:r>
              <a:rPr lang="fr-FR" sz="4400" dirty="0">
                <a:latin typeface="Arial Black" panose="020B0A04020102020204" pitchFamily="34" charset="0"/>
              </a:rPr>
              <a:t>Et c'est toi qui nous fait vivre</a:t>
            </a:r>
          </a:p>
          <a:p>
            <a:pPr algn="l"/>
            <a:r>
              <a:rPr lang="fr-FR" sz="4400" dirty="0">
                <a:latin typeface="Arial Black" panose="020B0A04020102020204" pitchFamily="34" charset="0"/>
              </a:rPr>
              <a:t>Tu es la au cœur de nos vies</a:t>
            </a:r>
          </a:p>
          <a:p>
            <a:pPr algn="l"/>
            <a:r>
              <a:rPr lang="fr-FR" sz="4400" dirty="0">
                <a:latin typeface="Arial Black" panose="020B0A04020102020204" pitchFamily="34" charset="0"/>
              </a:rPr>
              <a:t>Bien vivant, ô </a:t>
            </a:r>
            <a:r>
              <a:rPr lang="fr-FR" sz="4400" dirty="0" err="1">
                <a:latin typeface="Arial Black" panose="020B0A04020102020204" pitchFamily="34" charset="0"/>
              </a:rPr>
              <a:t>Jésus-christ</a:t>
            </a:r>
            <a:endParaRPr lang="fr-FR" sz="44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933575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69786D-130E-0F39-7962-1504736D55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3B77426F-D3F1-2F17-3C50-DED1F5A994F8}"/>
              </a:ext>
            </a:extLst>
          </p:cNvPr>
          <p:cNvSpPr txBox="1"/>
          <p:nvPr/>
        </p:nvSpPr>
        <p:spPr>
          <a:xfrm>
            <a:off x="3048000" y="2828836"/>
            <a:ext cx="609600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Jésus, me voici devant toi</a:t>
            </a:r>
            <a:br>
              <a:rPr lang="fr-FR" dirty="0"/>
            </a:br>
            <a:r>
              <a:rPr lang="fr-FR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Tout simplement dans le silence</a:t>
            </a:r>
            <a:br>
              <a:rPr lang="fr-FR" dirty="0"/>
            </a:br>
            <a:r>
              <a:rPr lang="fr-FR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Rien n'est plus important pour moi</a:t>
            </a:r>
            <a:br>
              <a:rPr lang="fr-FR" dirty="0"/>
            </a:br>
            <a:r>
              <a:rPr lang="fr-FR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Que d'habiter en ta présence</a:t>
            </a:r>
            <a:endParaRPr lang="fr-FR" dirty="0"/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43145060-28F1-0F5F-29FE-9DAB858392A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04459" y="938237"/>
            <a:ext cx="11806105" cy="5612235"/>
          </a:xfrm>
        </p:spPr>
        <p:txBody>
          <a:bodyPr>
            <a:noAutofit/>
          </a:bodyPr>
          <a:lstStyle/>
          <a:p>
            <a:pPr algn="l"/>
            <a:r>
              <a:rPr lang="fr-FR" sz="4400" dirty="0">
                <a:latin typeface="Arial Black" panose="020B0A04020102020204" pitchFamily="34" charset="0"/>
              </a:rPr>
              <a:t>1. Dans le secret de nos tendresses</a:t>
            </a:r>
          </a:p>
          <a:p>
            <a:pPr algn="l"/>
            <a:r>
              <a:rPr lang="fr-FR" sz="4400" dirty="0">
                <a:latin typeface="Arial Black" panose="020B0A04020102020204" pitchFamily="34" charset="0"/>
              </a:rPr>
              <a:t>(Tu es là)</a:t>
            </a:r>
          </a:p>
          <a:p>
            <a:pPr algn="l"/>
            <a:r>
              <a:rPr lang="fr-FR" sz="4400" dirty="0">
                <a:latin typeface="Arial Black" panose="020B0A04020102020204" pitchFamily="34" charset="0"/>
              </a:rPr>
              <a:t>Dans les matins de nos promesses</a:t>
            </a:r>
          </a:p>
          <a:p>
            <a:pPr algn="l"/>
            <a:r>
              <a:rPr lang="fr-FR" sz="4400" dirty="0">
                <a:latin typeface="Arial Black" panose="020B0A04020102020204" pitchFamily="34" charset="0"/>
              </a:rPr>
              <a:t>(Tu es là)</a:t>
            </a:r>
          </a:p>
        </p:txBody>
      </p:sp>
    </p:spTree>
    <p:extLst>
      <p:ext uri="{BB962C8B-B14F-4D97-AF65-F5344CB8AC3E}">
        <p14:creationId xmlns:p14="http://schemas.microsoft.com/office/powerpoint/2010/main" val="127611467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5D909D-76CD-0095-7389-92EA7104B2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93159DBE-CF2F-47FB-C7CA-9C8EB13FF74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04459" y="938237"/>
            <a:ext cx="11806105" cy="5612235"/>
          </a:xfrm>
        </p:spPr>
        <p:txBody>
          <a:bodyPr>
            <a:noAutofit/>
          </a:bodyPr>
          <a:lstStyle/>
          <a:p>
            <a:pPr algn="l"/>
            <a:r>
              <a:rPr lang="fr-FR" sz="4400" dirty="0">
                <a:latin typeface="Arial Black" panose="020B0A04020102020204" pitchFamily="34" charset="0"/>
              </a:rPr>
              <a:t>Tu es la au cœur de nos vies</a:t>
            </a:r>
          </a:p>
          <a:p>
            <a:pPr algn="l"/>
            <a:r>
              <a:rPr lang="fr-FR" sz="4400" dirty="0">
                <a:latin typeface="Arial Black" panose="020B0A04020102020204" pitchFamily="34" charset="0"/>
              </a:rPr>
              <a:t>Et c'est toi qui nous fait vivre</a:t>
            </a:r>
          </a:p>
          <a:p>
            <a:pPr algn="l"/>
            <a:r>
              <a:rPr lang="fr-FR" sz="4400" dirty="0">
                <a:latin typeface="Arial Black" panose="020B0A04020102020204" pitchFamily="34" charset="0"/>
              </a:rPr>
              <a:t>Tu es la au cœur de nos vies</a:t>
            </a:r>
          </a:p>
          <a:p>
            <a:pPr algn="l"/>
            <a:r>
              <a:rPr lang="fr-FR" sz="4400" dirty="0">
                <a:latin typeface="Arial Black" panose="020B0A04020102020204" pitchFamily="34" charset="0"/>
              </a:rPr>
              <a:t>Bien vivant, ô </a:t>
            </a:r>
            <a:r>
              <a:rPr lang="fr-FR" sz="4400" dirty="0" err="1">
                <a:latin typeface="Arial Black" panose="020B0A04020102020204" pitchFamily="34" charset="0"/>
              </a:rPr>
              <a:t>Jésus-christ</a:t>
            </a:r>
            <a:endParaRPr lang="fr-FR" sz="44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944126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1FBAA6-248A-CC61-6672-66DABB2913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4AFFE6DB-D783-39BD-B963-5A0B38E4EDBF}"/>
              </a:ext>
            </a:extLst>
          </p:cNvPr>
          <p:cNvSpPr txBox="1"/>
          <p:nvPr/>
        </p:nvSpPr>
        <p:spPr>
          <a:xfrm>
            <a:off x="3048000" y="2828836"/>
            <a:ext cx="609600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Jésus, me voici devant toi</a:t>
            </a:r>
            <a:br>
              <a:rPr lang="fr-FR" dirty="0"/>
            </a:br>
            <a:r>
              <a:rPr lang="fr-FR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Tout simplement dans le silence</a:t>
            </a:r>
            <a:br>
              <a:rPr lang="fr-FR" dirty="0"/>
            </a:br>
            <a:r>
              <a:rPr lang="fr-FR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Rien n'est plus important pour moi</a:t>
            </a:r>
            <a:br>
              <a:rPr lang="fr-FR" dirty="0"/>
            </a:br>
            <a:r>
              <a:rPr lang="fr-FR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Que d'habiter en ta présence</a:t>
            </a:r>
            <a:endParaRPr lang="fr-FR" dirty="0"/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4285E273-1F77-1273-D5D0-31C0E50E91C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04459" y="938237"/>
            <a:ext cx="11806105" cy="5612235"/>
          </a:xfrm>
        </p:spPr>
        <p:txBody>
          <a:bodyPr>
            <a:noAutofit/>
          </a:bodyPr>
          <a:lstStyle/>
          <a:p>
            <a:pPr algn="l"/>
            <a:r>
              <a:rPr lang="fr-FR" sz="4400" dirty="0">
                <a:latin typeface="Arial Black" panose="020B0A04020102020204" pitchFamily="34" charset="0"/>
              </a:rPr>
              <a:t>2. Dans nos cœurs tout remplis d'orages</a:t>
            </a:r>
          </a:p>
          <a:p>
            <a:pPr algn="l"/>
            <a:r>
              <a:rPr lang="fr-FR" sz="4400" dirty="0">
                <a:latin typeface="Arial Black" panose="020B0A04020102020204" pitchFamily="34" charset="0"/>
              </a:rPr>
              <a:t>(Tu es là)</a:t>
            </a:r>
          </a:p>
          <a:p>
            <a:pPr algn="l"/>
            <a:r>
              <a:rPr lang="fr-FR" sz="4400" dirty="0">
                <a:latin typeface="Arial Black" panose="020B0A04020102020204" pitchFamily="34" charset="0"/>
              </a:rPr>
              <a:t>Dans tous les ciels de nos voyages</a:t>
            </a:r>
          </a:p>
          <a:p>
            <a:pPr algn="l"/>
            <a:r>
              <a:rPr lang="fr-FR" sz="4400" dirty="0">
                <a:latin typeface="Arial Black" panose="020B0A04020102020204" pitchFamily="34" charset="0"/>
              </a:rPr>
              <a:t>(Tu es là)</a:t>
            </a:r>
          </a:p>
        </p:txBody>
      </p:sp>
    </p:spTree>
    <p:extLst>
      <p:ext uri="{BB962C8B-B14F-4D97-AF65-F5344CB8AC3E}">
        <p14:creationId xmlns:p14="http://schemas.microsoft.com/office/powerpoint/2010/main" val="93903510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E33453-CD45-5156-B453-B0E0C98816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D73DE8F7-DD0C-ADDD-1AC1-DEF32C1B4FA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04459" y="938237"/>
            <a:ext cx="11806105" cy="5612235"/>
          </a:xfrm>
        </p:spPr>
        <p:txBody>
          <a:bodyPr>
            <a:noAutofit/>
          </a:bodyPr>
          <a:lstStyle/>
          <a:p>
            <a:pPr algn="l"/>
            <a:r>
              <a:rPr lang="fr-FR" sz="4400" dirty="0">
                <a:latin typeface="Arial Black" panose="020B0A04020102020204" pitchFamily="34" charset="0"/>
              </a:rPr>
              <a:t>Tu es la au cœur de nos vies</a:t>
            </a:r>
          </a:p>
          <a:p>
            <a:pPr algn="l"/>
            <a:r>
              <a:rPr lang="fr-FR" sz="4400" dirty="0">
                <a:latin typeface="Arial Black" panose="020B0A04020102020204" pitchFamily="34" charset="0"/>
              </a:rPr>
              <a:t>Et c'est toi qui nous fait vivre</a:t>
            </a:r>
          </a:p>
          <a:p>
            <a:pPr algn="l"/>
            <a:r>
              <a:rPr lang="fr-FR" sz="4400" dirty="0">
                <a:latin typeface="Arial Black" panose="020B0A04020102020204" pitchFamily="34" charset="0"/>
              </a:rPr>
              <a:t>Tu es la au cœur de nos vies</a:t>
            </a:r>
          </a:p>
          <a:p>
            <a:pPr algn="l"/>
            <a:r>
              <a:rPr lang="fr-FR" sz="4400" dirty="0">
                <a:latin typeface="Arial Black" panose="020B0A04020102020204" pitchFamily="34" charset="0"/>
              </a:rPr>
              <a:t>Bien vivant, ô </a:t>
            </a:r>
            <a:r>
              <a:rPr lang="fr-FR" sz="4400" dirty="0" err="1">
                <a:latin typeface="Arial Black" panose="020B0A04020102020204" pitchFamily="34" charset="0"/>
              </a:rPr>
              <a:t>Jésus-christ</a:t>
            </a:r>
            <a:endParaRPr lang="fr-FR" sz="44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77109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6BC079-6EF3-DE78-899D-BB7960473E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D896DA2E-EBF7-2C16-F6BB-830785C90DA7}"/>
              </a:ext>
            </a:extLst>
          </p:cNvPr>
          <p:cNvSpPr txBox="1"/>
          <p:nvPr/>
        </p:nvSpPr>
        <p:spPr>
          <a:xfrm>
            <a:off x="3048000" y="2828836"/>
            <a:ext cx="609600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Jésus, me voici devant toi</a:t>
            </a:r>
            <a:br>
              <a:rPr lang="fr-FR" dirty="0"/>
            </a:br>
            <a:r>
              <a:rPr lang="fr-FR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Tout simplement dans le silence</a:t>
            </a:r>
            <a:br>
              <a:rPr lang="fr-FR" dirty="0"/>
            </a:br>
            <a:r>
              <a:rPr lang="fr-FR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Rien n'est plus important pour moi</a:t>
            </a:r>
            <a:br>
              <a:rPr lang="fr-FR" dirty="0"/>
            </a:br>
            <a:r>
              <a:rPr lang="fr-FR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Que d'habiter en ta présence</a:t>
            </a:r>
            <a:endParaRPr lang="fr-FR" dirty="0"/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BB70D476-D768-9869-AE8B-FC40EE8226D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04459" y="938237"/>
            <a:ext cx="11806105" cy="5612235"/>
          </a:xfrm>
        </p:spPr>
        <p:txBody>
          <a:bodyPr>
            <a:noAutofit/>
          </a:bodyPr>
          <a:lstStyle/>
          <a:p>
            <a:pPr algn="l"/>
            <a:r>
              <a:rPr lang="fr-FR" sz="4400" dirty="0">
                <a:latin typeface="Arial Black" panose="020B0A04020102020204" pitchFamily="34" charset="0"/>
              </a:rPr>
              <a:t>3. En plein milieu de nos tempêtes</a:t>
            </a:r>
          </a:p>
          <a:p>
            <a:pPr algn="l"/>
            <a:r>
              <a:rPr lang="fr-FR" sz="4400" dirty="0">
                <a:latin typeface="Arial Black" panose="020B0A04020102020204" pitchFamily="34" charset="0"/>
              </a:rPr>
              <a:t>(Tu es là)</a:t>
            </a:r>
          </a:p>
          <a:p>
            <a:pPr algn="l"/>
            <a:r>
              <a:rPr lang="fr-FR" sz="4400" dirty="0">
                <a:latin typeface="Arial Black" panose="020B0A04020102020204" pitchFamily="34" charset="0"/>
              </a:rPr>
              <a:t>Dans la musique de nos fêtes</a:t>
            </a:r>
          </a:p>
          <a:p>
            <a:pPr algn="l"/>
            <a:r>
              <a:rPr lang="fr-FR" sz="4400" dirty="0">
                <a:latin typeface="Arial Black" panose="020B0A04020102020204" pitchFamily="34" charset="0"/>
              </a:rPr>
              <a:t>(Tu es là)</a:t>
            </a:r>
          </a:p>
        </p:txBody>
      </p:sp>
    </p:spTree>
    <p:extLst>
      <p:ext uri="{BB962C8B-B14F-4D97-AF65-F5344CB8AC3E}">
        <p14:creationId xmlns:p14="http://schemas.microsoft.com/office/powerpoint/2010/main" val="375271516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D82049-4E5A-0220-FE3B-321DE1D603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C8BC6904-EFD2-8AB5-8995-D9F19808C21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04459" y="938237"/>
            <a:ext cx="11806105" cy="5612235"/>
          </a:xfrm>
        </p:spPr>
        <p:txBody>
          <a:bodyPr>
            <a:noAutofit/>
          </a:bodyPr>
          <a:lstStyle/>
          <a:p>
            <a:pPr algn="l"/>
            <a:r>
              <a:rPr lang="fr-FR" sz="4400" dirty="0">
                <a:latin typeface="Arial Black" panose="020B0A04020102020204" pitchFamily="34" charset="0"/>
              </a:rPr>
              <a:t>Tu es la au cœur de nos vies</a:t>
            </a:r>
          </a:p>
          <a:p>
            <a:pPr algn="l"/>
            <a:r>
              <a:rPr lang="fr-FR" sz="4400" dirty="0">
                <a:latin typeface="Arial Black" panose="020B0A04020102020204" pitchFamily="34" charset="0"/>
              </a:rPr>
              <a:t>Et c'est toi qui nous fait vivre</a:t>
            </a:r>
          </a:p>
          <a:p>
            <a:pPr algn="l"/>
            <a:r>
              <a:rPr lang="fr-FR" sz="4400" dirty="0">
                <a:latin typeface="Arial Black" panose="020B0A04020102020204" pitchFamily="34" charset="0"/>
              </a:rPr>
              <a:t>Tu es la au cœur de nos vies</a:t>
            </a:r>
          </a:p>
          <a:p>
            <a:pPr algn="l"/>
            <a:r>
              <a:rPr lang="fr-FR" sz="4400" dirty="0">
                <a:latin typeface="Arial Black" panose="020B0A04020102020204" pitchFamily="34" charset="0"/>
              </a:rPr>
              <a:t>Bien vivant, ô </a:t>
            </a:r>
            <a:r>
              <a:rPr lang="fr-FR" sz="4400" dirty="0" err="1">
                <a:latin typeface="Arial Black" panose="020B0A04020102020204" pitchFamily="34" charset="0"/>
              </a:rPr>
              <a:t>Jésus-christ</a:t>
            </a:r>
            <a:endParaRPr lang="fr-FR" sz="44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1577113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28793318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4E9733-58F8-39BE-ACD5-5840710587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9F965801-BFD3-8548-A433-859CA9D0BC77}"/>
              </a:ext>
            </a:extLst>
          </p:cNvPr>
          <p:cNvSpPr txBox="1"/>
          <p:nvPr/>
        </p:nvSpPr>
        <p:spPr>
          <a:xfrm>
            <a:off x="344314" y="226411"/>
            <a:ext cx="11663656" cy="62478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4000" dirty="0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Saint, Saint, Saint le Seigneur</a:t>
            </a:r>
          </a:p>
          <a:p>
            <a:r>
              <a:rPr lang="fr-FR" sz="4000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Dieu de l’univers (bis)</a:t>
            </a:r>
          </a:p>
          <a:p>
            <a:r>
              <a:rPr lang="fr-FR" sz="4000" dirty="0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Hosanna au plus haut des cieux</a:t>
            </a:r>
          </a:p>
          <a:p>
            <a:r>
              <a:rPr lang="fr-FR" sz="4000" dirty="0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 ciel et la terre sont remplis de ta gloire</a:t>
            </a:r>
          </a:p>
          <a:p>
            <a:r>
              <a:rPr lang="fr-FR" sz="4000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Hosanna au plus hauts des cieux</a:t>
            </a:r>
          </a:p>
          <a:p>
            <a:r>
              <a:rPr lang="fr-FR" sz="4000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Béni soit celui qui vient au nom du Seigneur</a:t>
            </a:r>
          </a:p>
          <a:p>
            <a:r>
              <a:rPr lang="fr-FR" sz="4000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Hosanna au plus haut des cieux</a:t>
            </a:r>
          </a:p>
          <a:p>
            <a:endParaRPr lang="fr-FR" sz="4000" dirty="0">
              <a:ln>
                <a:solidFill>
                  <a:schemeClr val="tx1"/>
                </a:solidFill>
              </a:ln>
              <a:effectLst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7635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BB40A6-DF94-4069-56CE-38B553EF3E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>
            <a:extLst>
              <a:ext uri="{FF2B5EF4-FFF2-40B4-BE49-F238E27FC236}">
                <a16:creationId xmlns:a16="http://schemas.microsoft.com/office/drawing/2014/main" id="{1E465AAA-CE63-AAEE-B43C-4FAE3BAC271E}"/>
              </a:ext>
            </a:extLst>
          </p:cNvPr>
          <p:cNvSpPr txBox="1"/>
          <p:nvPr/>
        </p:nvSpPr>
        <p:spPr>
          <a:xfrm>
            <a:off x="51063" y="964676"/>
            <a:ext cx="12089873" cy="41549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4400" b="0" i="0" u="none" strike="noStrike" kern="1200" cap="small" spc="0" normalizeH="0" baseline="0" noProof="0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R. Peuple de lumière,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4400" b="0" i="0" u="none" strike="noStrike" kern="1200" cap="small" spc="0" normalizeH="0" baseline="0" noProof="0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Baptisé pour témoigner,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4400" b="0" i="0" u="none" strike="noStrike" kern="1200" cap="small" spc="0" normalizeH="0" baseline="0" noProof="0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Peuple d'évangile,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4400" b="0" i="0" u="none" strike="noStrike" kern="1200" cap="small" spc="0" normalizeH="0" baseline="0" noProof="0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Appelé pour annoncer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4400" b="0" i="0" u="none" strike="noStrike" kern="1200" cap="small" spc="0" normalizeH="0" baseline="0" noProof="0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Les merveilles de Dieu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4400" b="0" i="0" u="none" strike="noStrike" kern="1200" cap="small" spc="0" normalizeH="0" baseline="0" noProof="0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Pour tous les vivants.</a:t>
            </a:r>
          </a:p>
        </p:txBody>
      </p:sp>
    </p:spTree>
    <p:extLst>
      <p:ext uri="{BB962C8B-B14F-4D97-AF65-F5344CB8AC3E}">
        <p14:creationId xmlns:p14="http://schemas.microsoft.com/office/powerpoint/2010/main" val="370742209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950BD9-0060-FB37-1DDB-0F2B3899E7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3313266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016C9E-6620-05B4-8E91-4F1B95C466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8873BA2A-2C34-4E87-61B1-D9829618945A}"/>
              </a:ext>
            </a:extLst>
          </p:cNvPr>
          <p:cNvSpPr txBox="1"/>
          <p:nvPr/>
        </p:nvSpPr>
        <p:spPr>
          <a:xfrm>
            <a:off x="370193" y="390313"/>
            <a:ext cx="11451613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4000" dirty="0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Anamnèse</a:t>
            </a:r>
          </a:p>
          <a:p>
            <a:endParaRPr lang="fr-FR" sz="4000" dirty="0">
              <a:ln>
                <a:solidFill>
                  <a:schemeClr val="tx1"/>
                </a:solidFill>
              </a:ln>
              <a:effectLst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fr-FR" sz="4000" dirty="0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Gloire à Toi qui était mort!</a:t>
            </a:r>
          </a:p>
          <a:p>
            <a:r>
              <a:rPr lang="fr-FR" sz="4000" dirty="0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Gloire à Toi qui est vivant!</a:t>
            </a:r>
          </a:p>
          <a:p>
            <a:r>
              <a:rPr lang="fr-FR" sz="4000" dirty="0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Dieu sauveur, viens, Seigneur jésus.</a:t>
            </a:r>
          </a:p>
          <a:p>
            <a:endParaRPr lang="fr-FR" sz="4000" dirty="0">
              <a:ln>
                <a:solidFill>
                  <a:schemeClr val="tx1"/>
                </a:solidFill>
              </a:ln>
              <a:effectLst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fr-FR" sz="4000" dirty="0">
              <a:ln>
                <a:solidFill>
                  <a:schemeClr val="tx1"/>
                </a:solidFill>
              </a:ln>
              <a:effectLst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fr-FR" sz="4000" u="sng" dirty="0">
              <a:ln>
                <a:solidFill>
                  <a:schemeClr val="tx1"/>
                </a:solidFill>
              </a:ln>
              <a:effectLst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fr-FR" sz="4000" u="sng" dirty="0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fr-FR" sz="4800" dirty="0">
              <a:ln>
                <a:solidFill>
                  <a:schemeClr val="tx1"/>
                </a:solidFill>
              </a:ln>
              <a:effectLst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2148807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72273453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BAC7AF-74BD-E747-72F5-1D10588785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0FA106D0-1892-7AAD-6B0F-AE97BEF5BD8F}"/>
              </a:ext>
            </a:extLst>
          </p:cNvPr>
          <p:cNvSpPr txBox="1"/>
          <p:nvPr/>
        </p:nvSpPr>
        <p:spPr>
          <a:xfrm>
            <a:off x="101745" y="0"/>
            <a:ext cx="11451613" cy="58169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fr-FR" sz="2800" u="sng" dirty="0">
              <a:ln>
                <a:solidFill>
                  <a:schemeClr val="tx1"/>
                </a:solidFill>
              </a:ln>
              <a:effectLst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fr-FR" sz="2800" u="sng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Agnus :</a:t>
            </a:r>
          </a:p>
          <a:p>
            <a:endParaRPr lang="fr-FR" sz="2800" u="sng" dirty="0">
              <a:ln>
                <a:solidFill>
                  <a:schemeClr val="tx1"/>
                </a:solidFill>
              </a:ln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fr-FR" sz="4800" dirty="0" err="1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Agneu</a:t>
            </a:r>
            <a:r>
              <a:rPr lang="fr-FR" sz="4800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Dieu qui enlèves les péchés du monde</a:t>
            </a:r>
          </a:p>
          <a:p>
            <a:endParaRPr lang="fr-FR" sz="4800" dirty="0">
              <a:ln>
                <a:solidFill>
                  <a:schemeClr val="tx1"/>
                </a:solidFill>
              </a:ln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fr-FR" sz="4800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Prends pitié de nous</a:t>
            </a:r>
          </a:p>
          <a:p>
            <a:r>
              <a:rPr lang="fr-FR" sz="4800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Prends pitié de nous</a:t>
            </a:r>
          </a:p>
          <a:p>
            <a:r>
              <a:rPr lang="fr-FR" sz="4800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Donne nous la paix</a:t>
            </a:r>
          </a:p>
        </p:txBody>
      </p:sp>
    </p:spTree>
    <p:extLst>
      <p:ext uri="{BB962C8B-B14F-4D97-AF65-F5344CB8AC3E}">
        <p14:creationId xmlns:p14="http://schemas.microsoft.com/office/powerpoint/2010/main" val="4021922876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3151267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B49063A5-78AA-4121-A6E8-2519A347FBF7}"/>
              </a:ext>
            </a:extLst>
          </p:cNvPr>
          <p:cNvSpPr txBox="1"/>
          <p:nvPr/>
        </p:nvSpPr>
        <p:spPr>
          <a:xfrm>
            <a:off x="0" y="1"/>
            <a:ext cx="12122092" cy="427809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3200" u="sng" cap="small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</a:rPr>
              <a:t>Communion :</a:t>
            </a:r>
          </a:p>
          <a:p>
            <a:endParaRPr lang="fr-FR" sz="3200" u="sng" dirty="0">
              <a:ln>
                <a:solidFill>
                  <a:schemeClr val="tx1"/>
                </a:solidFill>
              </a:ln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fr-FR" sz="3200" u="sng" dirty="0">
              <a:ln>
                <a:solidFill>
                  <a:schemeClr val="tx1"/>
                </a:solidFill>
              </a:ln>
              <a:effectLst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fr-FR" sz="4400" dirty="0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R/ C'est toi Seigneur le Pain rompu,</a:t>
            </a:r>
          </a:p>
          <a:p>
            <a:r>
              <a:rPr lang="fr-FR" sz="4400" dirty="0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Livré pour notre vie.</a:t>
            </a:r>
          </a:p>
          <a:p>
            <a:r>
              <a:rPr lang="fr-FR" sz="4400" dirty="0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C'est toi, Seigneur, notre unité,</a:t>
            </a:r>
          </a:p>
          <a:p>
            <a:r>
              <a:rPr lang="fr-FR" sz="4400" dirty="0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Jésus ressuscité.</a:t>
            </a:r>
            <a:endParaRPr lang="fr-FR" sz="4400" i="1" dirty="0">
              <a:ln>
                <a:solidFill>
                  <a:schemeClr val="tx1"/>
                </a:solidFill>
              </a:ln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957114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B49063A5-78AA-4121-A6E8-2519A347FBF7}"/>
              </a:ext>
            </a:extLst>
          </p:cNvPr>
          <p:cNvSpPr txBox="1"/>
          <p:nvPr/>
        </p:nvSpPr>
        <p:spPr>
          <a:xfrm>
            <a:off x="0" y="1"/>
            <a:ext cx="12122092" cy="62016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fr-FR" sz="900" u="sng" dirty="0">
              <a:ln>
                <a:solidFill>
                  <a:schemeClr val="tx1"/>
                </a:solidFill>
              </a:ln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fr-FR" sz="900" u="sng" dirty="0">
              <a:ln>
                <a:solidFill>
                  <a:schemeClr val="tx1"/>
                </a:solidFill>
              </a:ln>
              <a:effectLst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fr-FR" sz="900" u="sng" dirty="0">
              <a:ln>
                <a:solidFill>
                  <a:schemeClr val="tx1"/>
                </a:solidFill>
              </a:ln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fr-FR" sz="900" u="sng" dirty="0">
              <a:ln>
                <a:solidFill>
                  <a:schemeClr val="tx1"/>
                </a:solidFill>
              </a:ln>
              <a:effectLst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fr-FR" sz="900" u="sng" dirty="0">
              <a:ln>
                <a:solidFill>
                  <a:schemeClr val="tx1"/>
                </a:solidFill>
              </a:ln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fr-FR" sz="4400" b="1" i="0" dirty="0">
                <a:effectLst/>
                <a:latin typeface="Arial Black" panose="020B0A04020102020204" pitchFamily="34" charset="0"/>
              </a:rPr>
              <a:t>1. Jésus, la nuit qu´il fut livré, rompit le pain et dit :</a:t>
            </a:r>
          </a:p>
          <a:p>
            <a:r>
              <a:rPr lang="fr-FR" sz="4400" b="1" i="0" dirty="0">
                <a:effectLst/>
                <a:latin typeface="Arial Black" panose="020B0A04020102020204" pitchFamily="34" charset="0"/>
              </a:rPr>
              <a:t>Prenez, mangez : voici mon corps, livré pour l´univers. </a:t>
            </a:r>
          </a:p>
          <a:p>
            <a:r>
              <a:rPr lang="fr-FR" sz="4400" b="1" i="0" dirty="0">
                <a:effectLst/>
                <a:latin typeface="Arial Black" panose="020B0A04020102020204" pitchFamily="34" charset="0"/>
              </a:rPr>
              <a:t>Jésus, la nuit qu´il fut livré, montra le vin et dit :</a:t>
            </a:r>
          </a:p>
          <a:p>
            <a:r>
              <a:rPr lang="fr-FR" sz="4400" b="1" i="0" dirty="0">
                <a:effectLst/>
                <a:latin typeface="Arial Black" panose="020B0A04020102020204" pitchFamily="34" charset="0"/>
              </a:rPr>
              <a:t>Prenez, buvez : voici mon sang, versé pour l´univers</a:t>
            </a:r>
          </a:p>
        </p:txBody>
      </p:sp>
    </p:spTree>
    <p:extLst>
      <p:ext uri="{BB962C8B-B14F-4D97-AF65-F5344CB8AC3E}">
        <p14:creationId xmlns:p14="http://schemas.microsoft.com/office/powerpoint/2010/main" val="1294054481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E9E4991F-9DA6-CB75-970A-7D115C6096F7}"/>
              </a:ext>
            </a:extLst>
          </p:cNvPr>
          <p:cNvSpPr txBox="1"/>
          <p:nvPr/>
        </p:nvSpPr>
        <p:spPr>
          <a:xfrm>
            <a:off x="390893" y="506507"/>
            <a:ext cx="10412451" cy="34778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4400" dirty="0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R/ C'est toi Seigneur le Pain rompu,</a:t>
            </a:r>
          </a:p>
          <a:p>
            <a:r>
              <a:rPr lang="fr-FR" sz="4400" dirty="0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Livré pour notre vie.</a:t>
            </a:r>
          </a:p>
          <a:p>
            <a:r>
              <a:rPr lang="fr-FR" sz="4400" dirty="0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C'est toi, Seigneur, notre unité,</a:t>
            </a:r>
          </a:p>
          <a:p>
            <a:r>
              <a:rPr lang="fr-FR" sz="4400" dirty="0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Jésus ressuscité.</a:t>
            </a:r>
          </a:p>
        </p:txBody>
      </p:sp>
    </p:spTree>
    <p:extLst>
      <p:ext uri="{BB962C8B-B14F-4D97-AF65-F5344CB8AC3E}">
        <p14:creationId xmlns:p14="http://schemas.microsoft.com/office/powerpoint/2010/main" val="2386192266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E9E4991F-9DA6-CB75-970A-7D115C6096F7}"/>
              </a:ext>
            </a:extLst>
          </p:cNvPr>
          <p:cNvSpPr txBox="1"/>
          <p:nvPr/>
        </p:nvSpPr>
        <p:spPr>
          <a:xfrm>
            <a:off x="471575" y="255496"/>
            <a:ext cx="10412451" cy="61863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4400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fr-FR" sz="4400" dirty="0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Je donnerai gratuitement à ceux qui m´ont cherché,</a:t>
            </a:r>
          </a:p>
          <a:p>
            <a:r>
              <a:rPr lang="fr-FR" sz="4400" dirty="0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Et tous les pauvres mangeront, parole du Seigneur.</a:t>
            </a:r>
          </a:p>
          <a:p>
            <a:r>
              <a:rPr lang="fr-FR" sz="4400" dirty="0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Je suis le pain qui donne vie : qui croit en moi, vivra ;</a:t>
            </a:r>
          </a:p>
          <a:p>
            <a:r>
              <a:rPr lang="fr-FR" sz="4400" dirty="0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Et je le ressusciterai, au jour de mon retour. .</a:t>
            </a:r>
          </a:p>
          <a:p>
            <a:endParaRPr lang="fr-FR" sz="4400" i="1" dirty="0">
              <a:ln>
                <a:solidFill>
                  <a:schemeClr val="tx1"/>
                </a:solidFill>
              </a:ln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2546797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E9E4991F-9DA6-CB75-970A-7D115C6096F7}"/>
              </a:ext>
            </a:extLst>
          </p:cNvPr>
          <p:cNvSpPr txBox="1"/>
          <p:nvPr/>
        </p:nvSpPr>
        <p:spPr>
          <a:xfrm>
            <a:off x="372963" y="674400"/>
            <a:ext cx="10412451" cy="34778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4400" dirty="0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R/ C'est toi Seigneur le Pain rompu,</a:t>
            </a:r>
          </a:p>
          <a:p>
            <a:r>
              <a:rPr lang="fr-FR" sz="4400" dirty="0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Livré pour notre vie.</a:t>
            </a:r>
          </a:p>
          <a:p>
            <a:r>
              <a:rPr lang="fr-FR" sz="4400" dirty="0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C'est toi, Seigneur, notre unité,</a:t>
            </a:r>
          </a:p>
          <a:p>
            <a:r>
              <a:rPr lang="fr-FR" sz="4400" dirty="0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Jésus ressuscité. </a:t>
            </a:r>
            <a:endParaRPr lang="fr-FR" sz="4400" i="1" dirty="0">
              <a:ln>
                <a:solidFill>
                  <a:schemeClr val="tx1"/>
                </a:solidFill>
              </a:ln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09844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9C56A3EE-2C11-1086-155D-BB6A5BA70E14}"/>
              </a:ext>
            </a:extLst>
          </p:cNvPr>
          <p:cNvSpPr txBox="1"/>
          <p:nvPr/>
        </p:nvSpPr>
        <p:spPr>
          <a:xfrm>
            <a:off x="204254" y="740558"/>
            <a:ext cx="11987746" cy="34778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4400" b="0" i="0" u="none" strike="noStrike" kern="1200" cap="small" spc="0" normalizeH="0" baseline="0" noProof="0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2- Vous êtes l'Évangile pour vos frères,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4400" b="0" i="0" u="none" strike="noStrike" kern="1200" cap="small" spc="0" normalizeH="0" baseline="0" noProof="0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 vous suivez mon exemple,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4400" b="0" i="0" u="none" strike="noStrike" kern="1200" cap="small" spc="0" normalizeH="0" baseline="0" noProof="0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Pour demeurer dans la charité.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4400" b="0" i="0" u="none" strike="noStrike" kern="1200" cap="small" spc="0" normalizeH="0" baseline="0" noProof="0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Bonne nouvelle pour la terre !</a:t>
            </a:r>
            <a:endParaRPr kumimoji="0" lang="fr-FR" sz="4400" b="0" i="1" u="none" strike="noStrike" kern="1200" cap="small" spc="0" normalizeH="0" baseline="0" noProof="0" dirty="0">
              <a:ln>
                <a:solidFill>
                  <a:prstClr val="white"/>
                </a:solidFill>
              </a:ln>
              <a:solidFill>
                <a:prstClr val="white"/>
              </a:solidFill>
              <a:effectLst/>
              <a:uLnTx/>
              <a:uFillTx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0465115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6B60F6-4CA9-D490-FE1E-63A9E227E5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B803971A-AEA8-1411-030F-C9B5F206A17A}"/>
              </a:ext>
            </a:extLst>
          </p:cNvPr>
          <p:cNvSpPr txBox="1"/>
          <p:nvPr/>
        </p:nvSpPr>
        <p:spPr>
          <a:xfrm>
            <a:off x="471575" y="255496"/>
            <a:ext cx="10412451" cy="61863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4400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lang="fr-FR" sz="4400" dirty="0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Je suis venu pour vous sauver et non pour vous juger :</a:t>
            </a:r>
          </a:p>
          <a:p>
            <a:r>
              <a:rPr lang="fr-FR" sz="4400" dirty="0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C´est notre Père qui m´envoie pour vous donner la vie.</a:t>
            </a:r>
          </a:p>
          <a:p>
            <a:r>
              <a:rPr lang="fr-FR" sz="4400" dirty="0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Nous partageons un même pain, dans une même foi,</a:t>
            </a:r>
          </a:p>
          <a:p>
            <a:r>
              <a:rPr lang="fr-FR" sz="4400" dirty="0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Et nous formons un même corps : l´Eglise de Jésus. </a:t>
            </a:r>
          </a:p>
          <a:p>
            <a:endParaRPr lang="fr-FR" sz="4400" i="1" dirty="0">
              <a:ln>
                <a:solidFill>
                  <a:schemeClr val="tx1"/>
                </a:solidFill>
              </a:ln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0363752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1858F2-5BFF-1AE3-3846-C588E8A18F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0092817B-2CC6-8A58-C8F9-4CF8D60FB035}"/>
              </a:ext>
            </a:extLst>
          </p:cNvPr>
          <p:cNvSpPr txBox="1"/>
          <p:nvPr/>
        </p:nvSpPr>
        <p:spPr>
          <a:xfrm>
            <a:off x="143435" y="609600"/>
            <a:ext cx="12122092" cy="36163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fr-FR" sz="900" u="sng" dirty="0">
              <a:ln>
                <a:solidFill>
                  <a:schemeClr val="tx1"/>
                </a:solidFill>
              </a:ln>
              <a:effectLst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fr-FR" sz="4400" dirty="0">
              <a:ln>
                <a:solidFill>
                  <a:schemeClr val="tx1"/>
                </a:solidFill>
              </a:ln>
              <a:effectLst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fr-FR" sz="4400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R/ C'est toi Seigneur le Pain rompu,</a:t>
            </a:r>
          </a:p>
          <a:p>
            <a:r>
              <a:rPr lang="fr-FR" sz="4400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Livré pour notre vie.</a:t>
            </a:r>
          </a:p>
          <a:p>
            <a:r>
              <a:rPr lang="fr-FR" sz="4400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C'est toi, Seigneur, notre unité,</a:t>
            </a:r>
          </a:p>
          <a:p>
            <a:r>
              <a:rPr lang="fr-FR" sz="4400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Jésus ressuscité. </a:t>
            </a:r>
          </a:p>
        </p:txBody>
      </p:sp>
    </p:spTree>
    <p:extLst>
      <p:ext uri="{BB962C8B-B14F-4D97-AF65-F5344CB8AC3E}">
        <p14:creationId xmlns:p14="http://schemas.microsoft.com/office/powerpoint/2010/main" val="1745730830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109B90-9214-3F49-87AD-79E02738B4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E1FD7FA3-6FE2-1655-CA79-0B231BDDF640}"/>
              </a:ext>
            </a:extLst>
          </p:cNvPr>
          <p:cNvSpPr txBox="1"/>
          <p:nvPr/>
        </p:nvSpPr>
        <p:spPr>
          <a:xfrm>
            <a:off x="471575" y="255496"/>
            <a:ext cx="10412451" cy="550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4400" dirty="0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4. C´est maintenant le temps de Dieu : il faut nous préparer.</a:t>
            </a:r>
          </a:p>
          <a:p>
            <a:r>
              <a:rPr lang="fr-FR" sz="4400" dirty="0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C´est maintenant le temps de Dieu : il faut changer nos </a:t>
            </a:r>
            <a:r>
              <a:rPr lang="fr-FR" sz="4400" dirty="0" err="1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coeurs</a:t>
            </a:r>
            <a:r>
              <a:rPr lang="fr-FR" sz="4400" dirty="0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r>
              <a:rPr lang="fr-FR" sz="4400" dirty="0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Avant d´aller vers mon autel, regarde ton prochain :</a:t>
            </a:r>
          </a:p>
          <a:p>
            <a:r>
              <a:rPr lang="fr-FR" sz="4400" dirty="0">
                <a:ln>
                  <a:solidFill>
                    <a:schemeClr val="tx1"/>
                  </a:solidFill>
                </a:ln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Pardonne et réconcilie-toi, puis viens dans ma maison. </a:t>
            </a:r>
          </a:p>
        </p:txBody>
      </p:sp>
    </p:spTree>
    <p:extLst>
      <p:ext uri="{BB962C8B-B14F-4D97-AF65-F5344CB8AC3E}">
        <p14:creationId xmlns:p14="http://schemas.microsoft.com/office/powerpoint/2010/main" val="917844039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2DA4B0-F8A0-99AB-AD02-36FE2C2F2D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DDD28ECB-6C1F-EF5D-259F-DBE8B71337B7}"/>
              </a:ext>
            </a:extLst>
          </p:cNvPr>
          <p:cNvSpPr txBox="1"/>
          <p:nvPr/>
        </p:nvSpPr>
        <p:spPr>
          <a:xfrm>
            <a:off x="143435" y="609600"/>
            <a:ext cx="12122092" cy="36163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fr-FR" sz="900" u="sng" dirty="0">
              <a:ln>
                <a:solidFill>
                  <a:schemeClr val="tx1"/>
                </a:solidFill>
              </a:ln>
              <a:effectLst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fr-FR" sz="4400" dirty="0">
              <a:ln>
                <a:solidFill>
                  <a:schemeClr val="tx1"/>
                </a:solidFill>
              </a:ln>
              <a:effectLst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fr-FR" sz="4400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R/ C'est toi Seigneur le Pain rompu,</a:t>
            </a:r>
          </a:p>
          <a:p>
            <a:r>
              <a:rPr lang="fr-FR" sz="4400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Livré pour notre vie.</a:t>
            </a:r>
          </a:p>
          <a:p>
            <a:r>
              <a:rPr lang="fr-FR" sz="4400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C'est toi, Seigneur, notre unité,</a:t>
            </a:r>
          </a:p>
          <a:p>
            <a:r>
              <a:rPr lang="fr-FR" sz="4400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Jésus ressuscité.</a:t>
            </a:r>
          </a:p>
        </p:txBody>
      </p:sp>
    </p:spTree>
    <p:extLst>
      <p:ext uri="{BB962C8B-B14F-4D97-AF65-F5344CB8AC3E}">
        <p14:creationId xmlns:p14="http://schemas.microsoft.com/office/powerpoint/2010/main" val="271955752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69468027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9EE9AE18-840C-4857-8CDD-FF124734E85F}"/>
              </a:ext>
            </a:extLst>
          </p:cNvPr>
          <p:cNvSpPr txBox="1"/>
          <p:nvPr/>
        </p:nvSpPr>
        <p:spPr>
          <a:xfrm>
            <a:off x="234304" y="151179"/>
            <a:ext cx="11329512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3600" u="sng" cap="small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</a:rPr>
              <a:t>Envoi :</a:t>
            </a:r>
          </a:p>
          <a:p>
            <a:endParaRPr lang="fr-FR" sz="3600" u="sng" cap="small" dirty="0">
              <a:ln>
                <a:solidFill>
                  <a:schemeClr val="tx1"/>
                </a:solidFill>
              </a:ln>
              <a:latin typeface="Arial Black" panose="020B0A04020102020204" pitchFamily="34" charset="0"/>
            </a:endParaRPr>
          </a:p>
          <a:p>
            <a:r>
              <a:rPr lang="fr-FR" sz="4800" cap="small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</a:rPr>
              <a:t>Criez de joie, Christ est ressuscité</a:t>
            </a:r>
          </a:p>
          <a:p>
            <a:r>
              <a:rPr lang="fr-FR" sz="4800" cap="small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</a:rPr>
              <a:t>Il est vivant comme il l'avait promis</a:t>
            </a:r>
          </a:p>
          <a:p>
            <a:r>
              <a:rPr lang="fr-FR" sz="4800" cap="small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</a:rPr>
              <a:t>Alléluia, Christ est ressuscité</a:t>
            </a:r>
          </a:p>
          <a:p>
            <a:r>
              <a:rPr lang="fr-FR" sz="4800" cap="small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</a:rPr>
              <a:t>Il nous ouvre la vie</a:t>
            </a:r>
          </a:p>
        </p:txBody>
      </p:sp>
    </p:spTree>
    <p:extLst>
      <p:ext uri="{BB962C8B-B14F-4D97-AF65-F5344CB8AC3E}">
        <p14:creationId xmlns:p14="http://schemas.microsoft.com/office/powerpoint/2010/main" val="3827795428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9EE9AE18-840C-4857-8CDD-FF124734E85F}"/>
              </a:ext>
            </a:extLst>
          </p:cNvPr>
          <p:cNvSpPr txBox="1"/>
          <p:nvPr/>
        </p:nvSpPr>
        <p:spPr>
          <a:xfrm>
            <a:off x="89337" y="93345"/>
            <a:ext cx="12228169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fr-FR" sz="4800" cap="small" dirty="0">
              <a:ln>
                <a:solidFill>
                  <a:schemeClr val="tx1"/>
                </a:solidFill>
              </a:ln>
              <a:latin typeface="Arial Black" panose="020B0A04020102020204" pitchFamily="34" charset="0"/>
            </a:endParaRPr>
          </a:p>
          <a:p>
            <a:endParaRPr lang="fr-FR" sz="4800" cap="small" dirty="0">
              <a:ln>
                <a:solidFill>
                  <a:schemeClr val="tx1"/>
                </a:solidFill>
              </a:ln>
              <a:latin typeface="Arial Black" panose="020B0A04020102020204" pitchFamily="34" charset="0"/>
            </a:endParaRPr>
          </a:p>
          <a:p>
            <a:r>
              <a:rPr lang="fr-FR" sz="4800" cap="small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</a:rPr>
              <a:t>Au milieu de notre nuit</a:t>
            </a:r>
          </a:p>
          <a:p>
            <a:r>
              <a:rPr lang="fr-FR" sz="4800" cap="small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</a:rPr>
              <a:t>La lumière a resplendi</a:t>
            </a:r>
          </a:p>
          <a:p>
            <a:r>
              <a:rPr lang="fr-FR" sz="4800" cap="small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</a:rPr>
              <a:t>La vie a détruit la mort</a:t>
            </a:r>
          </a:p>
          <a:p>
            <a:r>
              <a:rPr lang="fr-FR" sz="4800" cap="small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</a:rPr>
              <a:t>Christ ressuscité</a:t>
            </a:r>
          </a:p>
        </p:txBody>
      </p:sp>
    </p:spTree>
    <p:extLst>
      <p:ext uri="{BB962C8B-B14F-4D97-AF65-F5344CB8AC3E}">
        <p14:creationId xmlns:p14="http://schemas.microsoft.com/office/powerpoint/2010/main" val="659750143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24E849-D34F-F718-EBA7-92DD8A2133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04BFFAF6-4D01-3805-111C-45063820B381}"/>
              </a:ext>
            </a:extLst>
          </p:cNvPr>
          <p:cNvSpPr txBox="1"/>
          <p:nvPr/>
        </p:nvSpPr>
        <p:spPr>
          <a:xfrm>
            <a:off x="234304" y="151179"/>
            <a:ext cx="11329512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fr-FR" sz="3600" u="sng" cap="small" dirty="0">
              <a:ln>
                <a:solidFill>
                  <a:schemeClr val="tx1"/>
                </a:solidFill>
              </a:ln>
              <a:latin typeface="Arial Black" panose="020B0A04020102020204" pitchFamily="34" charset="0"/>
            </a:endParaRPr>
          </a:p>
          <a:p>
            <a:endParaRPr lang="fr-FR" sz="3600" u="sng" cap="small" dirty="0">
              <a:ln>
                <a:solidFill>
                  <a:schemeClr val="tx1"/>
                </a:solidFill>
              </a:ln>
              <a:latin typeface="Arial Black" panose="020B0A04020102020204" pitchFamily="34" charset="0"/>
            </a:endParaRPr>
          </a:p>
          <a:p>
            <a:r>
              <a:rPr lang="fr-FR" sz="4800" cap="small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</a:rPr>
              <a:t>Criez de joie, Christ est ressuscité</a:t>
            </a:r>
          </a:p>
          <a:p>
            <a:r>
              <a:rPr lang="fr-FR" sz="4800" cap="small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</a:rPr>
              <a:t>Il est vivant comme il l'avait promis</a:t>
            </a:r>
          </a:p>
          <a:p>
            <a:r>
              <a:rPr lang="fr-FR" sz="4800" cap="small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</a:rPr>
              <a:t>Alléluia, Christ est ressuscité</a:t>
            </a:r>
          </a:p>
          <a:p>
            <a:r>
              <a:rPr lang="fr-FR" sz="4800" cap="small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</a:rPr>
              <a:t>Il nous ouvre la vie</a:t>
            </a:r>
          </a:p>
        </p:txBody>
      </p:sp>
    </p:spTree>
    <p:extLst>
      <p:ext uri="{BB962C8B-B14F-4D97-AF65-F5344CB8AC3E}">
        <p14:creationId xmlns:p14="http://schemas.microsoft.com/office/powerpoint/2010/main" val="2265605546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5B9710F4-BD22-5376-6D84-3C8BE8EB3702}"/>
              </a:ext>
            </a:extLst>
          </p:cNvPr>
          <p:cNvSpPr txBox="1"/>
          <p:nvPr/>
        </p:nvSpPr>
        <p:spPr>
          <a:xfrm>
            <a:off x="138953" y="674400"/>
            <a:ext cx="11914094" cy="34778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fr-FR" sz="4400" cap="small" dirty="0">
              <a:ln>
                <a:solidFill>
                  <a:schemeClr val="tx1"/>
                </a:solidFill>
              </a:ln>
              <a:latin typeface="Arial Black" panose="020B0A04020102020204" pitchFamily="34" charset="0"/>
            </a:endParaRPr>
          </a:p>
          <a:p>
            <a:r>
              <a:rPr lang="fr-FR" sz="4400" cap="small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</a:rPr>
              <a:t>Vous les anges, louez-le</a:t>
            </a:r>
          </a:p>
          <a:p>
            <a:r>
              <a:rPr lang="fr-FR" sz="4400" cap="small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</a:rPr>
              <a:t>Exultez depuis les cieux</a:t>
            </a:r>
          </a:p>
          <a:p>
            <a:r>
              <a:rPr lang="fr-FR" sz="4400" cap="small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</a:rPr>
              <a:t>Tous les vivants, louez Dieu</a:t>
            </a:r>
          </a:p>
          <a:p>
            <a:r>
              <a:rPr lang="fr-FR" sz="4400" cap="small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</a:rPr>
              <a:t>Christ ressuscité</a:t>
            </a:r>
          </a:p>
        </p:txBody>
      </p:sp>
    </p:spTree>
    <p:extLst>
      <p:ext uri="{BB962C8B-B14F-4D97-AF65-F5344CB8AC3E}">
        <p14:creationId xmlns:p14="http://schemas.microsoft.com/office/powerpoint/2010/main" val="2692736751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24294B-00C1-EA74-0EF3-2D78B0CEA6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8DD202B2-7AC4-DE6F-34A4-416B4F50E5F0}"/>
              </a:ext>
            </a:extLst>
          </p:cNvPr>
          <p:cNvSpPr txBox="1"/>
          <p:nvPr/>
        </p:nvSpPr>
        <p:spPr>
          <a:xfrm>
            <a:off x="234304" y="151179"/>
            <a:ext cx="11329512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fr-FR" sz="3600" u="sng" cap="small" dirty="0">
              <a:ln>
                <a:solidFill>
                  <a:schemeClr val="tx1"/>
                </a:solidFill>
              </a:ln>
              <a:latin typeface="Arial Black" panose="020B0A04020102020204" pitchFamily="34" charset="0"/>
            </a:endParaRPr>
          </a:p>
          <a:p>
            <a:endParaRPr lang="fr-FR" sz="3600" u="sng" cap="small" dirty="0">
              <a:ln>
                <a:solidFill>
                  <a:schemeClr val="tx1"/>
                </a:solidFill>
              </a:ln>
              <a:latin typeface="Arial Black" panose="020B0A04020102020204" pitchFamily="34" charset="0"/>
            </a:endParaRPr>
          </a:p>
          <a:p>
            <a:r>
              <a:rPr lang="fr-FR" sz="4800" cap="small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</a:rPr>
              <a:t>Criez de joie, Christ est ressuscité</a:t>
            </a:r>
          </a:p>
          <a:p>
            <a:r>
              <a:rPr lang="fr-FR" sz="4800" cap="small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</a:rPr>
              <a:t>Il est vivant comme il l'avait promis</a:t>
            </a:r>
          </a:p>
          <a:p>
            <a:r>
              <a:rPr lang="fr-FR" sz="4800" cap="small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</a:rPr>
              <a:t>Alléluia, Christ est ressuscité</a:t>
            </a:r>
          </a:p>
          <a:p>
            <a:r>
              <a:rPr lang="fr-FR" sz="4800" cap="small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</a:rPr>
              <a:t>Il nous ouvre la vie</a:t>
            </a:r>
          </a:p>
        </p:txBody>
      </p:sp>
    </p:spTree>
    <p:extLst>
      <p:ext uri="{BB962C8B-B14F-4D97-AF65-F5344CB8AC3E}">
        <p14:creationId xmlns:p14="http://schemas.microsoft.com/office/powerpoint/2010/main" val="29274607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2F9B45-6438-B1A0-F3C6-5AFF91395C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>
            <a:extLst>
              <a:ext uri="{FF2B5EF4-FFF2-40B4-BE49-F238E27FC236}">
                <a16:creationId xmlns:a16="http://schemas.microsoft.com/office/drawing/2014/main" id="{991084C3-A925-F308-3017-9DB133A595DD}"/>
              </a:ext>
            </a:extLst>
          </p:cNvPr>
          <p:cNvSpPr txBox="1"/>
          <p:nvPr/>
        </p:nvSpPr>
        <p:spPr>
          <a:xfrm>
            <a:off x="51063" y="964676"/>
            <a:ext cx="12089873" cy="41549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4400" b="0" i="0" u="none" strike="noStrike" kern="1200" cap="small" spc="0" normalizeH="0" baseline="0" noProof="0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R. Peuple de lumière,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4400" b="0" i="0" u="none" strike="noStrike" kern="1200" cap="small" spc="0" normalizeH="0" baseline="0" noProof="0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Baptisé pour témoigner,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4400" b="0" i="0" u="none" strike="noStrike" kern="1200" cap="small" spc="0" normalizeH="0" baseline="0" noProof="0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Peuple d'évangile,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4400" b="0" i="0" u="none" strike="noStrike" kern="1200" cap="small" spc="0" normalizeH="0" baseline="0" noProof="0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Appelé pour annoncer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4400" b="0" i="0" u="none" strike="noStrike" kern="1200" cap="small" spc="0" normalizeH="0" baseline="0" noProof="0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Les merveilles de Dieu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4400" b="0" i="0" u="none" strike="noStrike" kern="1200" cap="small" spc="0" normalizeH="0" baseline="0" noProof="0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Pour tous les vivants.</a:t>
            </a:r>
            <a:endParaRPr kumimoji="0" lang="fr-FR" sz="4400" b="0" i="1" u="none" strike="noStrike" kern="1200" cap="small" spc="0" normalizeH="0" baseline="0" noProof="0" dirty="0">
              <a:ln>
                <a:solidFill>
                  <a:prstClr val="white"/>
                </a:solidFill>
              </a:ln>
              <a:solidFill>
                <a:prstClr val="white"/>
              </a:solidFill>
              <a:effectLst/>
              <a:uLnTx/>
              <a:uFillTx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6465805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3AD86E-604D-68F3-F27F-E659D6C499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71E3DD52-AC61-BEE2-13B6-9B1A05959353}"/>
              </a:ext>
            </a:extLst>
          </p:cNvPr>
          <p:cNvSpPr txBox="1"/>
          <p:nvPr/>
        </p:nvSpPr>
        <p:spPr>
          <a:xfrm>
            <a:off x="238175" y="58846"/>
            <a:ext cx="11715649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fr-FR" sz="4800" cap="small" dirty="0">
              <a:ln>
                <a:solidFill>
                  <a:schemeClr val="tx1"/>
                </a:solidFill>
              </a:ln>
              <a:latin typeface="Arial Black" panose="020B0A04020102020204" pitchFamily="34" charset="0"/>
            </a:endParaRPr>
          </a:p>
          <a:p>
            <a:endParaRPr lang="fr-FR" sz="4800" cap="small" dirty="0">
              <a:ln>
                <a:solidFill>
                  <a:schemeClr val="tx1"/>
                </a:solidFill>
              </a:ln>
              <a:latin typeface="Arial Black" panose="020B0A04020102020204" pitchFamily="34" charset="0"/>
            </a:endParaRPr>
          </a:p>
          <a:p>
            <a:r>
              <a:rPr lang="fr-FR" sz="4800" cap="small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</a:rPr>
              <a:t>Louez Dieu dans sa grandeur</a:t>
            </a:r>
          </a:p>
          <a:p>
            <a:r>
              <a:rPr lang="fr-FR" sz="4800" cap="small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</a:rPr>
              <a:t>Louez Dieu, notre sauveur</a:t>
            </a:r>
          </a:p>
          <a:p>
            <a:r>
              <a:rPr lang="fr-FR" sz="4800" cap="small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</a:rPr>
              <a:t>Sans fin louez le Seigneur</a:t>
            </a:r>
          </a:p>
          <a:p>
            <a:r>
              <a:rPr lang="fr-FR" sz="4800" cap="small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</a:rPr>
              <a:t>Christ ressuscité</a:t>
            </a:r>
          </a:p>
        </p:txBody>
      </p:sp>
    </p:spTree>
    <p:extLst>
      <p:ext uri="{BB962C8B-B14F-4D97-AF65-F5344CB8AC3E}">
        <p14:creationId xmlns:p14="http://schemas.microsoft.com/office/powerpoint/2010/main" val="2500951001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7CC026-F746-E22E-9EE8-15D9718BF1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8F146F7C-035B-238D-DC7A-98805B7CD459}"/>
              </a:ext>
            </a:extLst>
          </p:cNvPr>
          <p:cNvSpPr txBox="1"/>
          <p:nvPr/>
        </p:nvSpPr>
        <p:spPr>
          <a:xfrm>
            <a:off x="234304" y="151179"/>
            <a:ext cx="11329512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fr-FR" sz="3600" u="sng" cap="small" dirty="0">
              <a:ln>
                <a:solidFill>
                  <a:schemeClr val="tx1"/>
                </a:solidFill>
              </a:ln>
              <a:latin typeface="Arial Black" panose="020B0A04020102020204" pitchFamily="34" charset="0"/>
            </a:endParaRPr>
          </a:p>
          <a:p>
            <a:endParaRPr lang="fr-FR" sz="3600" u="sng" cap="small" dirty="0">
              <a:ln>
                <a:solidFill>
                  <a:schemeClr val="tx1"/>
                </a:solidFill>
              </a:ln>
              <a:latin typeface="Arial Black" panose="020B0A04020102020204" pitchFamily="34" charset="0"/>
            </a:endParaRPr>
          </a:p>
          <a:p>
            <a:r>
              <a:rPr lang="fr-FR" sz="4800" cap="small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</a:rPr>
              <a:t>Criez de joie, Christ est ressuscité</a:t>
            </a:r>
          </a:p>
          <a:p>
            <a:r>
              <a:rPr lang="fr-FR" sz="4800" cap="small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</a:rPr>
              <a:t>Il est vivant comme il l'avait promis</a:t>
            </a:r>
          </a:p>
          <a:p>
            <a:r>
              <a:rPr lang="fr-FR" sz="4800" cap="small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</a:rPr>
              <a:t>Alléluia, Christ est ressuscité</a:t>
            </a:r>
          </a:p>
          <a:p>
            <a:r>
              <a:rPr lang="fr-FR" sz="4800" cap="small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</a:rPr>
              <a:t>Il nous ouvre la vie</a:t>
            </a:r>
          </a:p>
        </p:txBody>
      </p:sp>
    </p:spTree>
    <p:extLst>
      <p:ext uri="{BB962C8B-B14F-4D97-AF65-F5344CB8AC3E}">
        <p14:creationId xmlns:p14="http://schemas.microsoft.com/office/powerpoint/2010/main" val="115191550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DE867E-9535-F0AD-82A6-C63A1A96F2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F72C31C5-A29B-A195-CA2B-D62AECEA7641}"/>
              </a:ext>
            </a:extLst>
          </p:cNvPr>
          <p:cNvSpPr txBox="1"/>
          <p:nvPr/>
        </p:nvSpPr>
        <p:spPr>
          <a:xfrm>
            <a:off x="234304" y="151179"/>
            <a:ext cx="11329512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fr-FR" sz="3600" u="sng" cap="small" dirty="0">
              <a:ln>
                <a:solidFill>
                  <a:schemeClr val="tx1"/>
                </a:solidFill>
              </a:ln>
              <a:latin typeface="Arial Black" panose="020B0A04020102020204" pitchFamily="34" charset="0"/>
            </a:endParaRPr>
          </a:p>
          <a:p>
            <a:endParaRPr lang="fr-FR" sz="3600" u="sng" cap="small" dirty="0">
              <a:ln>
                <a:solidFill>
                  <a:schemeClr val="tx1"/>
                </a:solidFill>
              </a:ln>
              <a:latin typeface="Arial Black" panose="020B0A04020102020204" pitchFamily="34" charset="0"/>
            </a:endParaRPr>
          </a:p>
          <a:p>
            <a:r>
              <a:rPr lang="fr-FR" sz="4800" cap="small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</a:rPr>
              <a:t>Criez de joie, Christ est ressuscité</a:t>
            </a:r>
          </a:p>
          <a:p>
            <a:r>
              <a:rPr lang="fr-FR" sz="4800" cap="small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</a:rPr>
              <a:t>Il est vivant comme il l'avait promis</a:t>
            </a:r>
          </a:p>
          <a:p>
            <a:r>
              <a:rPr lang="fr-FR" sz="4800" cap="small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</a:rPr>
              <a:t>Alléluia, Christ est ressuscité</a:t>
            </a:r>
          </a:p>
          <a:p>
            <a:r>
              <a:rPr lang="fr-FR" sz="4800" cap="small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</a:rPr>
              <a:t>Il nous ouvre la vie</a:t>
            </a:r>
          </a:p>
        </p:txBody>
      </p:sp>
    </p:spTree>
    <p:extLst>
      <p:ext uri="{BB962C8B-B14F-4D97-AF65-F5344CB8AC3E}">
        <p14:creationId xmlns:p14="http://schemas.microsoft.com/office/powerpoint/2010/main" val="493904853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409F17-A431-0874-3C3F-2831C726FB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EFB6148F-5323-D8AE-EFAC-2E17873CBA52}"/>
              </a:ext>
            </a:extLst>
          </p:cNvPr>
          <p:cNvSpPr txBox="1"/>
          <p:nvPr/>
        </p:nvSpPr>
        <p:spPr>
          <a:xfrm>
            <a:off x="234304" y="151179"/>
            <a:ext cx="11329512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fr-FR" sz="4800" cap="small" dirty="0">
              <a:ln>
                <a:solidFill>
                  <a:schemeClr val="tx1"/>
                </a:solidFill>
              </a:ln>
              <a:latin typeface="Arial Black" panose="020B0A04020102020204" pitchFamily="34" charset="0"/>
            </a:endParaRPr>
          </a:p>
          <a:p>
            <a:endParaRPr lang="fr-FR" sz="4800" cap="small" dirty="0">
              <a:ln>
                <a:solidFill>
                  <a:schemeClr val="tx1"/>
                </a:solidFill>
              </a:ln>
              <a:latin typeface="Arial Black" panose="020B0A04020102020204" pitchFamily="34" charset="0"/>
            </a:endParaRPr>
          </a:p>
          <a:p>
            <a:r>
              <a:rPr lang="fr-FR" sz="4800" cap="small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</a:rPr>
              <a:t>Accueillez en votre cœur</a:t>
            </a:r>
          </a:p>
          <a:p>
            <a:r>
              <a:rPr lang="fr-FR" sz="4800" cap="small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</a:rPr>
              <a:t>Jésus-Christ l'Agneau vainqueur</a:t>
            </a:r>
          </a:p>
          <a:p>
            <a:r>
              <a:rPr lang="fr-FR" sz="4800" cap="small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</a:rPr>
              <a:t>Il est le chemin, la vie</a:t>
            </a:r>
          </a:p>
          <a:p>
            <a:r>
              <a:rPr lang="fr-FR" sz="4800" cap="small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</a:rPr>
              <a:t>Christ ressuscité</a:t>
            </a:r>
          </a:p>
        </p:txBody>
      </p:sp>
    </p:spTree>
    <p:extLst>
      <p:ext uri="{BB962C8B-B14F-4D97-AF65-F5344CB8AC3E}">
        <p14:creationId xmlns:p14="http://schemas.microsoft.com/office/powerpoint/2010/main" val="2451958821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B9E00F59-EE9D-5267-0F38-A29ACBA0FEB0}"/>
              </a:ext>
            </a:extLst>
          </p:cNvPr>
          <p:cNvSpPr txBox="1"/>
          <p:nvPr/>
        </p:nvSpPr>
        <p:spPr>
          <a:xfrm>
            <a:off x="234304" y="151179"/>
            <a:ext cx="11329512" cy="60016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fr-FR" sz="4800" cap="small" dirty="0">
              <a:ln>
                <a:solidFill>
                  <a:schemeClr val="tx1"/>
                </a:solidFill>
              </a:ln>
              <a:latin typeface="Arial Black" panose="020B0A04020102020204" pitchFamily="34" charset="0"/>
            </a:endParaRPr>
          </a:p>
          <a:p>
            <a:endParaRPr lang="fr-FR" sz="4800" cap="small" dirty="0">
              <a:ln>
                <a:solidFill>
                  <a:schemeClr val="tx1"/>
                </a:solidFill>
              </a:ln>
              <a:latin typeface="Arial Black" panose="020B0A04020102020204" pitchFamily="34" charset="0"/>
            </a:endParaRPr>
          </a:p>
          <a:p>
            <a:r>
              <a:rPr lang="fr-FR" sz="4800" cap="small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</a:rPr>
              <a:t>Criez de joie, Christ est ressuscité</a:t>
            </a:r>
          </a:p>
          <a:p>
            <a:r>
              <a:rPr lang="fr-FR" sz="4800" cap="small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</a:rPr>
              <a:t>Il est vivant comme il l'avait promis</a:t>
            </a:r>
          </a:p>
          <a:p>
            <a:r>
              <a:rPr lang="fr-FR" sz="4800" cap="small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</a:rPr>
              <a:t>Alléluia, Christ est ressuscité</a:t>
            </a:r>
          </a:p>
          <a:p>
            <a:r>
              <a:rPr lang="fr-FR" sz="4800" cap="small" dirty="0">
                <a:ln>
                  <a:solidFill>
                    <a:schemeClr val="tx1"/>
                  </a:solidFill>
                </a:ln>
                <a:latin typeface="Arial Black" panose="020B0A04020102020204" pitchFamily="34" charset="0"/>
              </a:rPr>
              <a:t>Il nous ouvre la vie</a:t>
            </a:r>
          </a:p>
        </p:txBody>
      </p:sp>
    </p:spTree>
    <p:extLst>
      <p:ext uri="{BB962C8B-B14F-4D97-AF65-F5344CB8AC3E}">
        <p14:creationId xmlns:p14="http://schemas.microsoft.com/office/powerpoint/2010/main" val="5891358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87EF5A27-DC05-1FB8-4C17-CDF434D3FE25}"/>
              </a:ext>
            </a:extLst>
          </p:cNvPr>
          <p:cNvSpPr txBox="1"/>
          <p:nvPr/>
        </p:nvSpPr>
        <p:spPr>
          <a:xfrm>
            <a:off x="204254" y="740558"/>
            <a:ext cx="11987746" cy="34778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4400" b="0" i="0" u="none" strike="noStrike" kern="1200" cap="small" spc="0" normalizeH="0" baseline="0" noProof="0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3. Vous êtes l'Évangile pour vos frères,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4400" b="0" i="0" u="none" strike="noStrike" kern="1200" cap="small" spc="0" normalizeH="0" baseline="0" noProof="0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 vous marchez à ma suite,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4400" b="0" i="0" u="none" strike="noStrike" kern="1200" cap="small" spc="0" normalizeH="0" baseline="0" noProof="0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Pour inventer le don et la joie.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4400" b="0" i="0" u="none" strike="noStrike" kern="1200" cap="small" spc="0" normalizeH="0" baseline="0" noProof="0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Bonne nouvelle pour la terre !</a:t>
            </a:r>
          </a:p>
        </p:txBody>
      </p:sp>
    </p:spTree>
    <p:extLst>
      <p:ext uri="{BB962C8B-B14F-4D97-AF65-F5344CB8AC3E}">
        <p14:creationId xmlns:p14="http://schemas.microsoft.com/office/powerpoint/2010/main" val="6064146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F73E78-6D4B-7559-E877-F8D02A51AE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>
            <a:extLst>
              <a:ext uri="{FF2B5EF4-FFF2-40B4-BE49-F238E27FC236}">
                <a16:creationId xmlns:a16="http://schemas.microsoft.com/office/drawing/2014/main" id="{918E1072-B93C-F1E0-7EDA-8E597C15C02A}"/>
              </a:ext>
            </a:extLst>
          </p:cNvPr>
          <p:cNvSpPr txBox="1"/>
          <p:nvPr/>
        </p:nvSpPr>
        <p:spPr>
          <a:xfrm>
            <a:off x="51063" y="964676"/>
            <a:ext cx="12089873" cy="41549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4400" b="0" i="0" u="none" strike="noStrike" kern="1200" cap="small" spc="0" normalizeH="0" baseline="0" noProof="0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R. Peuple de lumière,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4400" b="0" i="0" u="none" strike="noStrike" kern="1200" cap="small" spc="0" normalizeH="0" baseline="0" noProof="0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Baptisé pour témoigner,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4400" b="0" i="0" u="none" strike="noStrike" kern="1200" cap="small" spc="0" normalizeH="0" baseline="0" noProof="0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Peuple d'évangile,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4400" b="0" i="0" u="none" strike="noStrike" kern="1200" cap="small" spc="0" normalizeH="0" baseline="0" noProof="0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Appelé pour annoncer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4400" b="0" i="0" u="none" strike="noStrike" kern="1200" cap="small" spc="0" normalizeH="0" baseline="0" noProof="0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Les merveilles de Dieu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4400" b="0" i="0" u="none" strike="noStrike" kern="1200" cap="small" spc="0" normalizeH="0" baseline="0" noProof="0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Pour tous les vivants.</a:t>
            </a:r>
            <a:endParaRPr kumimoji="0" lang="fr-FR" sz="4400" b="0" i="1" u="none" strike="noStrike" kern="1200" cap="small" spc="0" normalizeH="0" baseline="0" noProof="0" dirty="0">
              <a:ln>
                <a:solidFill>
                  <a:prstClr val="white"/>
                </a:solidFill>
              </a:ln>
              <a:solidFill>
                <a:prstClr val="white"/>
              </a:solidFill>
              <a:effectLst/>
              <a:uLnTx/>
              <a:uFillTx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34616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29AB59CF-B9CE-DAFE-857A-D6390644D3BD}"/>
              </a:ext>
            </a:extLst>
          </p:cNvPr>
          <p:cNvSpPr txBox="1"/>
          <p:nvPr/>
        </p:nvSpPr>
        <p:spPr>
          <a:xfrm>
            <a:off x="204254" y="740558"/>
            <a:ext cx="11987746" cy="34778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4400" b="0" i="0" u="none" strike="noStrike" kern="1200" cap="small" spc="0" normalizeH="0" baseline="0" noProof="0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4. Vous êtes l'Évangile pour vos frères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4400" b="0" i="0" u="none" strike="noStrike" kern="1200" cap="small" spc="0" normalizeH="0" baseline="0" noProof="0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 vous laissez les offenses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4400" b="0" i="0" u="none" strike="noStrike" kern="1200" cap="small" spc="0" normalizeH="0" baseline="0" noProof="0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Pour déclarer à tous le pardon,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4400" b="0" i="0" u="none" strike="noStrike" kern="1200" cap="small" spc="0" normalizeH="0" baseline="0" noProof="0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Bonne Nouvelle pour la terre !</a:t>
            </a:r>
          </a:p>
        </p:txBody>
      </p:sp>
    </p:spTree>
    <p:extLst>
      <p:ext uri="{BB962C8B-B14F-4D97-AF65-F5344CB8AC3E}">
        <p14:creationId xmlns:p14="http://schemas.microsoft.com/office/powerpoint/2010/main" val="37605378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1464</Words>
  <Application>Microsoft Office PowerPoint</Application>
  <PresentationFormat>Grand écran</PresentationFormat>
  <Paragraphs>257</Paragraphs>
  <Slides>64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64</vt:i4>
      </vt:variant>
    </vt:vector>
  </HeadingPairs>
  <TitlesOfParts>
    <vt:vector size="70" baseType="lpstr">
      <vt:lpstr>Arial</vt:lpstr>
      <vt:lpstr>Arial Black</vt:lpstr>
      <vt:lpstr>Calibri</vt:lpstr>
      <vt:lpstr>Calibri Light</vt:lpstr>
      <vt:lpstr>Times New Roman</vt:lpstr>
      <vt:lpstr>Office Theme</vt:lpstr>
      <vt:lpstr>    MESSES DES 18 et 19 AVRIL 2026.  3ème Dimanche de Pâques. 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3ème Dimanche de l’Avent.  11 et 12 Décembre 2021</dc:title>
  <dc:creator>Christine PENIN</dc:creator>
  <cp:lastModifiedBy>Christine PENIN</cp:lastModifiedBy>
  <cp:revision>63</cp:revision>
  <dcterms:created xsi:type="dcterms:W3CDTF">2021-12-05T15:05:26Z</dcterms:created>
  <dcterms:modified xsi:type="dcterms:W3CDTF">2026-04-08T07:41:33Z</dcterms:modified>
</cp:coreProperties>
</file>