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0" r:id="rId3"/>
    <p:sldId id="423" r:id="rId4"/>
    <p:sldId id="422" r:id="rId5"/>
    <p:sldId id="407" r:id="rId6"/>
    <p:sldId id="408" r:id="rId7"/>
    <p:sldId id="409" r:id="rId8"/>
    <p:sldId id="413" r:id="rId9"/>
    <p:sldId id="424" r:id="rId10"/>
    <p:sldId id="427" r:id="rId11"/>
    <p:sldId id="428" r:id="rId12"/>
    <p:sldId id="429" r:id="rId13"/>
    <p:sldId id="430" r:id="rId14"/>
    <p:sldId id="431" r:id="rId15"/>
    <p:sldId id="266" r:id="rId16"/>
    <p:sldId id="269" r:id="rId17"/>
    <p:sldId id="366" r:id="rId18"/>
    <p:sldId id="400" r:id="rId19"/>
    <p:sldId id="432" r:id="rId20"/>
    <p:sldId id="433" r:id="rId21"/>
    <p:sldId id="434" r:id="rId22"/>
    <p:sldId id="435" r:id="rId23"/>
    <p:sldId id="401" r:id="rId24"/>
    <p:sldId id="402" r:id="rId25"/>
    <p:sldId id="403" r:id="rId26"/>
    <p:sldId id="404" r:id="rId27"/>
    <p:sldId id="405" r:id="rId28"/>
    <p:sldId id="425" r:id="rId29"/>
    <p:sldId id="414" r:id="rId30"/>
    <p:sldId id="415" r:id="rId31"/>
    <p:sldId id="41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DF0A2-A0BB-4316-807D-0185FDCD822B}" v="2" dt="2026-04-02T13:36:12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3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6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97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75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4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36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00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34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95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11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41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75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95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DD3B1-708C-4F45-A926-0504B1C56BB7}" type="datetimeFigureOut">
              <a:rPr lang="fr-FR" smtClean="0"/>
              <a:pPr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739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E0F5FD8-CB0D-B6BB-99AD-2B7E68D464A6}"/>
              </a:ext>
            </a:extLst>
          </p:cNvPr>
          <p:cNvSpPr txBox="1"/>
          <p:nvPr/>
        </p:nvSpPr>
        <p:spPr>
          <a:xfrm>
            <a:off x="1011936" y="5051877"/>
            <a:ext cx="106553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		</a:t>
            </a:r>
            <a:endParaRPr lang="fr-FR" sz="3600" u="sng" dirty="0">
              <a:latin typeface="Arial Black" panose="020B0A04020102020204" pitchFamily="34" charset="0"/>
            </a:endParaRPr>
          </a:p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« SES BREBIS A LUI, IL LES APPELLE CHACUNE </a:t>
            </a:r>
          </a:p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PAR SON NOM » (Jean 10,3</a:t>
            </a:r>
            <a:r>
              <a:rPr lang="fr-FR" sz="2800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0E70558-A7DF-A1EB-76CA-145155259E07}"/>
              </a:ext>
            </a:extLst>
          </p:cNvPr>
          <p:cNvSpPr txBox="1"/>
          <p:nvPr/>
        </p:nvSpPr>
        <p:spPr>
          <a:xfrm>
            <a:off x="3046927" y="51797"/>
            <a:ext cx="6098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/>
              <a:t>DIMANCHE 26 AVRIL 2026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D5327AE0-34B5-769F-E1FD-18D915341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77" y="652950"/>
            <a:ext cx="9396750" cy="487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813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DF587-9A60-E38C-BBBF-CE14152D9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6AFABCA-D4CF-6C3F-C4EF-FDB26FDF5C16}"/>
              </a:ext>
            </a:extLst>
          </p:cNvPr>
          <p:cNvSpPr txBox="1"/>
          <p:nvPr/>
        </p:nvSpPr>
        <p:spPr>
          <a:xfrm>
            <a:off x="151326" y="375152"/>
            <a:ext cx="121608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ET PAIX SUR LA TERRE AUX HOMMES QU'IL AIME!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GLOIRE, GLOIRE, GLOIRE À DIEU !</a:t>
            </a: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620FBF-689C-9CE0-64F5-C85E158C9522}"/>
              </a:ext>
            </a:extLst>
          </p:cNvPr>
          <p:cNvSpPr txBox="1"/>
          <p:nvPr/>
        </p:nvSpPr>
        <p:spPr>
          <a:xfrm>
            <a:off x="254356" y="3429000"/>
            <a:ext cx="114010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Seigneur Dieu le Père tout-puissant,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Seigneur, Fils unique, Jésus Christ,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Seigneur, Agneau de Dieu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Le Fils du Père.</a:t>
            </a:r>
          </a:p>
        </p:txBody>
      </p:sp>
    </p:spTree>
    <p:extLst>
      <p:ext uri="{BB962C8B-B14F-4D97-AF65-F5344CB8AC3E}">
        <p14:creationId xmlns:p14="http://schemas.microsoft.com/office/powerpoint/2010/main" val="3452194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5A3E4-84F5-0267-1EF6-5B3C572F6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5D24273-AD36-4162-639F-42A9EDBE04B7}"/>
              </a:ext>
            </a:extLst>
          </p:cNvPr>
          <p:cNvSpPr txBox="1"/>
          <p:nvPr/>
        </p:nvSpPr>
        <p:spPr>
          <a:xfrm>
            <a:off x="151326" y="375152"/>
            <a:ext cx="121608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>
                <a:latin typeface="Arial" panose="020B0604020202020204" pitchFamily="34" charset="0"/>
                <a:cs typeface="Arial" panose="020B0604020202020204" pitchFamily="34" charset="0"/>
              </a:rPr>
              <a:t>ET PAIX SUR LA TERRE AUX HOMMES QU'IL AIME!</a:t>
            </a:r>
          </a:p>
          <a:p>
            <a:r>
              <a:rPr lang="fr-FR" sz="3600" b="1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>
                <a:latin typeface="Arial" panose="020B0604020202020204" pitchFamily="34" charset="0"/>
                <a:cs typeface="Arial" panose="020B0604020202020204" pitchFamily="34" charset="0"/>
              </a:rPr>
              <a:t>GLOIRE, GLOIRE, GLOIRE À DIEU !</a:t>
            </a:r>
          </a:p>
          <a:p>
            <a:endParaRPr lang="fr-FR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B8AB4AB-9469-25EC-9017-79819AC83271}"/>
              </a:ext>
            </a:extLst>
          </p:cNvPr>
          <p:cNvSpPr txBox="1"/>
          <p:nvPr/>
        </p:nvSpPr>
        <p:spPr>
          <a:xfrm>
            <a:off x="305872" y="3429000"/>
            <a:ext cx="109631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/>
              <a:t>Toi qui enlèves tous les péchés,</a:t>
            </a:r>
            <a:br>
              <a:rPr lang="fr-FR" sz="3600" b="1" dirty="0"/>
            </a:br>
            <a:r>
              <a:rPr lang="fr-FR" sz="3600" b="1" dirty="0"/>
              <a:t>Sauve-nous du mal, prends pitié,</a:t>
            </a:r>
            <a:br>
              <a:rPr lang="fr-FR" sz="3600" b="1" dirty="0"/>
            </a:br>
            <a:r>
              <a:rPr lang="fr-FR" sz="3600" b="1" dirty="0"/>
              <a:t>Assis auprès du Père,</a:t>
            </a:r>
            <a:br>
              <a:rPr lang="fr-FR" sz="3600" b="1" dirty="0"/>
            </a:br>
            <a:r>
              <a:rPr lang="fr-FR" sz="3600" b="1" dirty="0"/>
              <a:t>Écoute nos prières.</a:t>
            </a:r>
          </a:p>
        </p:txBody>
      </p:sp>
    </p:spTree>
    <p:extLst>
      <p:ext uri="{BB962C8B-B14F-4D97-AF65-F5344CB8AC3E}">
        <p14:creationId xmlns:p14="http://schemas.microsoft.com/office/powerpoint/2010/main" val="4215728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301F5-CFF7-BAB9-681C-5D8612330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043AF5D-97A1-6A1F-2055-C792E80917CC}"/>
              </a:ext>
            </a:extLst>
          </p:cNvPr>
          <p:cNvSpPr txBox="1"/>
          <p:nvPr/>
        </p:nvSpPr>
        <p:spPr>
          <a:xfrm>
            <a:off x="151326" y="375152"/>
            <a:ext cx="121608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ET PAIX SUR LA TERRE AUX HOMMES QU'IL AIME!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GLOIRE, GLOIRE, GLOIRE À DIEU !</a:t>
            </a: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F0FF31-7A07-CEB3-D00B-8139EF6D9315}"/>
              </a:ext>
            </a:extLst>
          </p:cNvPr>
          <p:cNvSpPr txBox="1"/>
          <p:nvPr/>
        </p:nvSpPr>
        <p:spPr>
          <a:xfrm>
            <a:off x="151325" y="3429000"/>
            <a:ext cx="108987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/>
              <a:t>Car toi seul es Saint et Seigneur,</a:t>
            </a:r>
            <a:br>
              <a:rPr lang="fr-FR" sz="3600" b="1" dirty="0"/>
            </a:br>
            <a:r>
              <a:rPr lang="fr-FR" sz="3600" b="1" dirty="0"/>
              <a:t>Toi seul es le Très-Haut : Jésus Christ,</a:t>
            </a:r>
            <a:br>
              <a:rPr lang="fr-FR" sz="3600" b="1" dirty="0"/>
            </a:br>
            <a:r>
              <a:rPr lang="fr-FR" sz="3600" b="1" dirty="0"/>
              <a:t>Avec le Saint Esprit</a:t>
            </a:r>
            <a:br>
              <a:rPr lang="fr-FR" sz="3600" b="1" dirty="0"/>
            </a:br>
            <a:r>
              <a:rPr lang="fr-FR" sz="3600" b="1" dirty="0"/>
              <a:t>Dans la gloire du Père. </a:t>
            </a:r>
          </a:p>
        </p:txBody>
      </p:sp>
    </p:spTree>
    <p:extLst>
      <p:ext uri="{BB962C8B-B14F-4D97-AF65-F5344CB8AC3E}">
        <p14:creationId xmlns:p14="http://schemas.microsoft.com/office/powerpoint/2010/main" val="1302154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5EC56-CF91-698A-F570-33E2BF65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A559BF5-ACE8-1ECA-1231-13B1D0D3BBFC}"/>
              </a:ext>
            </a:extLst>
          </p:cNvPr>
          <p:cNvSpPr txBox="1"/>
          <p:nvPr/>
        </p:nvSpPr>
        <p:spPr>
          <a:xfrm>
            <a:off x="151326" y="375152"/>
            <a:ext cx="121608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ET PAIX SUR LA TERRE AUX HOMMES QU'IL AIME!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GLOIRE, GLOIRE, GLOIRE À DIEU !</a:t>
            </a: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9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9700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1660A5B-FC70-4E3A-90B8-973D94FE553A}"/>
              </a:ext>
            </a:extLst>
          </p:cNvPr>
          <p:cNvSpPr txBox="1"/>
          <p:nvPr/>
        </p:nvSpPr>
        <p:spPr>
          <a:xfrm>
            <a:off x="0" y="694945"/>
            <a:ext cx="12069591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fr-FR" sz="4800" b="1" u="sng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psaume:</a:t>
            </a:r>
          </a:p>
          <a:p>
            <a:endParaRPr lang="fr-FR" sz="4800" b="1" cap="al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4400" b="1" cap="all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SEIGNEUR EST MON BERGER</a:t>
            </a:r>
          </a:p>
          <a:p>
            <a:r>
              <a:rPr lang="fr-FR" sz="4400" b="1" cap="all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Rien ne saurait me manquer.</a:t>
            </a:r>
          </a:p>
        </p:txBody>
      </p:sp>
    </p:spTree>
    <p:extLst>
      <p:ext uri="{BB962C8B-B14F-4D97-AF65-F5344CB8AC3E}">
        <p14:creationId xmlns:p14="http://schemas.microsoft.com/office/powerpoint/2010/main" val="1814819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771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9494A3E-491E-7A0C-51FF-F5EB13B8AD64}"/>
              </a:ext>
            </a:extLst>
          </p:cNvPr>
          <p:cNvSpPr txBox="1"/>
          <p:nvPr/>
        </p:nvSpPr>
        <p:spPr>
          <a:xfrm>
            <a:off x="1706137" y="847493"/>
            <a:ext cx="761628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PRIERE UNIVERSELLE :</a:t>
            </a:r>
          </a:p>
          <a:p>
            <a:endParaRPr lang="fr-FR" sz="3200" b="1" dirty="0"/>
          </a:p>
          <a:p>
            <a:endParaRPr lang="fr-FR" sz="3200" b="1" dirty="0"/>
          </a:p>
          <a:p>
            <a:r>
              <a:rPr lang="fr-FR" sz="4400" b="1" dirty="0">
                <a:latin typeface="Arial Black" panose="020B0A04020102020204" pitchFamily="34" charset="0"/>
              </a:rPr>
              <a:t>ENTENDS SEIGNEUR LA PRIERE QUI MONTE DE NOS CŒURS!</a:t>
            </a:r>
          </a:p>
        </p:txBody>
      </p:sp>
    </p:spTree>
    <p:extLst>
      <p:ext uri="{BB962C8B-B14F-4D97-AF65-F5344CB8AC3E}">
        <p14:creationId xmlns:p14="http://schemas.microsoft.com/office/powerpoint/2010/main" val="1272892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4572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5C7F917-1143-436D-2D51-D2346F42383F}"/>
              </a:ext>
            </a:extLst>
          </p:cNvPr>
          <p:cNvSpPr txBox="1"/>
          <p:nvPr/>
        </p:nvSpPr>
        <p:spPr>
          <a:xfrm>
            <a:off x="292995" y="111239"/>
            <a:ext cx="10976020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Très-Haut,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Vivant,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Seigneur de l’univers !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Seigneur de l’univers !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 dans le ciel et sur la terre,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Hosanna, notre Dieu !</a:t>
            </a: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Très-Haut, Saint le Vivant….</a:t>
            </a:r>
          </a:p>
          <a:p>
            <a:r>
              <a:rPr kumimoji="0" lang="fr-FR" sz="4000" b="1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Saint le Seigneur de l’univers !</a:t>
            </a:r>
            <a:br>
              <a:rPr kumimoji="0" lang="fr-FR" sz="4000" b="1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4000" b="1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Saint le Seigneur de l’univers !</a:t>
            </a:r>
            <a:b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98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D138D9FA-D987-FC96-EFAB-8B0D008BD9F1}"/>
              </a:ext>
            </a:extLst>
          </p:cNvPr>
          <p:cNvSpPr txBox="1"/>
          <p:nvPr/>
        </p:nvSpPr>
        <p:spPr>
          <a:xfrm>
            <a:off x="140057" y="185343"/>
            <a:ext cx="1191188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Si le Père vous appelle à aimer comme il vous aime,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Dans le feu de son Esprit, </a:t>
            </a:r>
            <a:r>
              <a:rPr lang="fr-FR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!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Si le monde vous appelle à lui rendre une espérance,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 lui dire son salut, </a:t>
            </a:r>
            <a:r>
              <a:rPr lang="fr-FR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!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Si l'Eglise vous appelle à peiner pour le Royaume,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Aux travaux de la moisson, </a:t>
            </a:r>
            <a:r>
              <a:rPr lang="fr-FR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</a:t>
            </a:r>
            <a:r>
              <a:rPr lang="fr-FR" cap="small" dirty="0"/>
              <a:t>!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9F174B2-4B37-1D5C-F71A-A395DC96E82B}"/>
              </a:ext>
            </a:extLst>
          </p:cNvPr>
          <p:cNvSpPr txBox="1"/>
          <p:nvPr/>
        </p:nvSpPr>
        <p:spPr>
          <a:xfrm>
            <a:off x="70028" y="3810335"/>
            <a:ext cx="120519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Tressaillez de joie ! Tressaillez de joie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Car vos noms sont inscrits pour toujours </a:t>
            </a:r>
          </a:p>
          <a:p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dans les cieux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Tressaillez de joie ! Tressaillez de joie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Car vos noms sont inscrits dans le </a:t>
            </a:r>
            <a:r>
              <a:rPr lang="fr-FR" sz="3600" b="1" cap="small" dirty="0" err="1">
                <a:latin typeface="Arial" panose="020B0604020202020204" pitchFamily="34" charset="0"/>
                <a:cs typeface="Arial" panose="020B0604020202020204" pitchFamily="34" charset="0"/>
              </a:rPr>
              <a:t>coeur</a:t>
            </a: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 de Dieu !</a:t>
            </a:r>
          </a:p>
        </p:txBody>
      </p:sp>
    </p:spTree>
    <p:extLst>
      <p:ext uri="{BB962C8B-B14F-4D97-AF65-F5344CB8AC3E}">
        <p14:creationId xmlns:p14="http://schemas.microsoft.com/office/powerpoint/2010/main" val="2629874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034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0E8AD3A-F612-9470-FEF0-EC919FCB2693}"/>
              </a:ext>
            </a:extLst>
          </p:cNvPr>
          <p:cNvSpPr txBox="1"/>
          <p:nvPr/>
        </p:nvSpPr>
        <p:spPr>
          <a:xfrm>
            <a:off x="365975" y="172258"/>
            <a:ext cx="11826025" cy="6386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Corps du Seigneur,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Sang de l’Agneau,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Paix qui désarme le pécheur ! 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Jésus-Christ à notre table,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Sang de l’homme nouveau </a:t>
            </a:r>
            <a:endParaRPr lang="fr-F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fr-FR" sz="9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Corps du Seigneur,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Sang de l’Agneau,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Paix qui désarme le pécheur ! 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pain de Dieu pour notre marche,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notre force aujourd’hui !</a:t>
            </a:r>
          </a:p>
        </p:txBody>
      </p:sp>
    </p:spTree>
    <p:extLst>
      <p:ext uri="{BB962C8B-B14F-4D97-AF65-F5344CB8AC3E}">
        <p14:creationId xmlns:p14="http://schemas.microsoft.com/office/powerpoint/2010/main" val="13634282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CC197-986C-3D02-8F40-687CE5287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1028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AD5B8D0-789C-9C75-8BEC-34F2E640653A}"/>
              </a:ext>
            </a:extLst>
          </p:cNvPr>
          <p:cNvSpPr txBox="1"/>
          <p:nvPr/>
        </p:nvSpPr>
        <p:spPr>
          <a:xfrm>
            <a:off x="90152" y="821294"/>
            <a:ext cx="1228215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consumer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Par le feu de l'amour de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l'aube des temps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Je veux habiter au creux de vos vies</a:t>
            </a:r>
          </a:p>
          <a:p>
            <a:pPr algn="l"/>
            <a:endParaRPr lang="fr-FR" sz="4000" b="0" i="0" dirty="0">
              <a:effectLst/>
              <a:latin typeface="Arial Black" panose="020B0A04020102020204" pitchFamily="34" charset="0"/>
            </a:endParaRPr>
          </a:p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Je suis venu allumer un feu sur terre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Comme je voudrais qu'il soit déjà allumé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brûler par ma Charité</a:t>
            </a:r>
          </a:p>
        </p:txBody>
      </p:sp>
    </p:spTree>
    <p:extLst>
      <p:ext uri="{BB962C8B-B14F-4D97-AF65-F5344CB8AC3E}">
        <p14:creationId xmlns:p14="http://schemas.microsoft.com/office/powerpoint/2010/main" val="877906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7781471-D349-4072-54BE-0BF978553397}"/>
              </a:ext>
            </a:extLst>
          </p:cNvPr>
          <p:cNvSpPr txBox="1"/>
          <p:nvPr/>
        </p:nvSpPr>
        <p:spPr>
          <a:xfrm>
            <a:off x="57955" y="456084"/>
            <a:ext cx="1207609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consumer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Par le feu de l'amour de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l'aube des temps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Je veux habiter au creux de vos vies</a:t>
            </a:r>
          </a:p>
          <a:p>
            <a:pPr algn="l"/>
            <a:endParaRPr lang="fr-FR" sz="4000" b="0" i="0" dirty="0">
              <a:effectLst/>
              <a:latin typeface="Arial Black" panose="020B0A04020102020204" pitchFamily="34" charset="0"/>
            </a:endParaRPr>
          </a:p>
          <a:p>
            <a:pPr algn="l"/>
            <a:r>
              <a:rPr lang="fr-FR" sz="3600" b="0" i="0" dirty="0">
                <a:effectLst/>
                <a:latin typeface="Arial Black" panose="020B0A04020102020204" pitchFamily="34" charset="0"/>
              </a:rPr>
              <a:t>Voyez mon </a:t>
            </a:r>
            <a:r>
              <a:rPr lang="fr-FR" sz="3600" b="0" i="0" dirty="0" err="1">
                <a:effectLst/>
                <a:latin typeface="Arial Black" panose="020B0A04020102020204" pitchFamily="34" charset="0"/>
              </a:rPr>
              <a:t>coeur</a:t>
            </a:r>
            <a:r>
              <a:rPr lang="fr-FR" sz="3600" b="0" i="0" dirty="0">
                <a:effectLst/>
                <a:latin typeface="Arial Black" panose="020B0A04020102020204" pitchFamily="34" charset="0"/>
              </a:rPr>
              <a:t> qui </a:t>
            </a:r>
            <a:r>
              <a:rPr lang="fr-FR" sz="3600" dirty="0">
                <a:latin typeface="Arial Black" panose="020B0A04020102020204" pitchFamily="34" charset="0"/>
              </a:rPr>
              <a:t>a</a:t>
            </a:r>
            <a:r>
              <a:rPr lang="fr-FR" sz="3600" b="0" i="0" dirty="0">
                <a:effectLst/>
                <a:latin typeface="Arial Black" panose="020B0A04020102020204" pitchFamily="34" charset="0"/>
              </a:rPr>
              <a:t> tant aimé les hommes</a:t>
            </a:r>
            <a:br>
              <a:rPr lang="fr-FR" sz="36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Et qui en retour n'a reçu que du mépris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aimer par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r>
              <a:rPr lang="fr-FR" sz="4000" b="0" i="0" dirty="0">
                <a:effectLst/>
                <a:latin typeface="Arial Black" panose="020B0A04020102020204" pitchFamily="34" charset="0"/>
              </a:rPr>
              <a:t> aimant</a:t>
            </a:r>
          </a:p>
        </p:txBody>
      </p:sp>
    </p:spTree>
    <p:extLst>
      <p:ext uri="{BB962C8B-B14F-4D97-AF65-F5344CB8AC3E}">
        <p14:creationId xmlns:p14="http://schemas.microsoft.com/office/powerpoint/2010/main" val="1959649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7732AD3-4BA0-0473-EB6B-DE0E9E006155}"/>
              </a:ext>
            </a:extLst>
          </p:cNvPr>
          <p:cNvSpPr txBox="1"/>
          <p:nvPr/>
        </p:nvSpPr>
        <p:spPr>
          <a:xfrm>
            <a:off x="0" y="920621"/>
            <a:ext cx="124281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consumer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Par le feu de l'amour de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l'aube des temps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Je veux habiter au creux de vos vies</a:t>
            </a:r>
          </a:p>
          <a:p>
            <a:pPr algn="l"/>
            <a:endParaRPr lang="fr-FR" sz="4000" b="0" i="0" dirty="0">
              <a:effectLst/>
              <a:latin typeface="Arial Black" panose="020B0A04020102020204" pitchFamily="34" charset="0"/>
            </a:endParaRPr>
          </a:p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Prenez mon corps et buvez à ce calice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si longtemps, j'ai désiré ce moment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Laissez-moi venir demeurer en vous</a:t>
            </a:r>
          </a:p>
        </p:txBody>
      </p:sp>
    </p:spTree>
    <p:extLst>
      <p:ext uri="{BB962C8B-B14F-4D97-AF65-F5344CB8AC3E}">
        <p14:creationId xmlns:p14="http://schemas.microsoft.com/office/powerpoint/2010/main" val="36684536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C8F2150-7C31-7A28-EFAA-1846DB3BFCCB}"/>
              </a:ext>
            </a:extLst>
          </p:cNvPr>
          <p:cNvSpPr txBox="1"/>
          <p:nvPr/>
        </p:nvSpPr>
        <p:spPr>
          <a:xfrm>
            <a:off x="0" y="463296"/>
            <a:ext cx="1271144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consumer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Par le feu de l'amour de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l'aube des temps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Je veux habiter au creux de vos vies</a:t>
            </a:r>
          </a:p>
          <a:p>
            <a:pPr algn="l"/>
            <a:endParaRPr lang="fr-FR" sz="4000" b="0" i="0" dirty="0">
              <a:effectLst/>
              <a:latin typeface="Arial Black" panose="020B0A04020102020204" pitchFamily="34" charset="0"/>
            </a:endParaRPr>
          </a:p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 Croix dressée </a:t>
            </a:r>
            <a:r>
              <a:rPr lang="fr-FR" sz="3600" b="0" i="0" dirty="0">
                <a:effectLst/>
                <a:latin typeface="Arial Black" panose="020B0A04020102020204" pitchFamily="34" charset="0"/>
              </a:rPr>
              <a:t>est </a:t>
            </a:r>
            <a:r>
              <a:rPr lang="fr-FR" sz="4000" b="0" i="0" dirty="0">
                <a:effectLst/>
                <a:latin typeface="Arial Black" panose="020B0A04020102020204" pitchFamily="34" charset="0"/>
              </a:rPr>
              <a:t>un signe </a:t>
            </a:r>
            <a:r>
              <a:rPr lang="fr-FR" sz="3600" b="0" i="0" dirty="0">
                <a:effectLst/>
                <a:latin typeface="Arial Black" panose="020B0A04020102020204" pitchFamily="34" charset="0"/>
              </a:rPr>
              <a:t>pour le </a:t>
            </a:r>
            <a:r>
              <a:rPr lang="fr-FR" sz="4000" b="0" i="0" dirty="0">
                <a:effectLst/>
                <a:latin typeface="Arial Black" panose="020B0A04020102020204" pitchFamily="34" charset="0"/>
              </a:rPr>
              <a:t>monde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Voici l'étendard qui conduit vers le salut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guider vers la Sainteté</a:t>
            </a:r>
          </a:p>
        </p:txBody>
      </p:sp>
    </p:spTree>
    <p:extLst>
      <p:ext uri="{BB962C8B-B14F-4D97-AF65-F5344CB8AC3E}">
        <p14:creationId xmlns:p14="http://schemas.microsoft.com/office/powerpoint/2010/main" val="2246621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FD9E87B-D76B-4698-329B-7F95245EDA99}"/>
              </a:ext>
            </a:extLst>
          </p:cNvPr>
          <p:cNvSpPr txBox="1"/>
          <p:nvPr/>
        </p:nvSpPr>
        <p:spPr>
          <a:xfrm>
            <a:off x="390659" y="832490"/>
            <a:ext cx="11410682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4000" b="0" i="0" dirty="0">
                <a:effectLst/>
                <a:latin typeface="Arial Black" panose="020B0A04020102020204" pitchFamily="34" charset="0"/>
              </a:rPr>
              <a:t>Laissez-vous consumer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Par le feu de l'amour de mon </a:t>
            </a:r>
            <a:r>
              <a:rPr lang="fr-FR" sz="4000" b="0" i="0" dirty="0" err="1">
                <a:effectLst/>
                <a:latin typeface="Arial Black" panose="020B0A04020102020204" pitchFamily="34" charset="0"/>
              </a:rPr>
              <a:t>coeur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Depuis l'aube des temps</a:t>
            </a:r>
            <a:br>
              <a:rPr lang="fr-FR" sz="4000" b="0" i="0" dirty="0">
                <a:effectLst/>
                <a:latin typeface="Arial Black" panose="020B0A04020102020204" pitchFamily="34" charset="0"/>
              </a:rPr>
            </a:br>
            <a:r>
              <a:rPr lang="fr-FR" sz="4000" b="0" i="0" dirty="0">
                <a:effectLst/>
                <a:latin typeface="Arial Black" panose="020B0A04020102020204" pitchFamily="34" charset="0"/>
              </a:rPr>
              <a:t>Je veux habiter au creux de vos vies</a:t>
            </a:r>
          </a:p>
          <a:p>
            <a:pPr algn="l"/>
            <a:endParaRPr lang="fr-FR" sz="1800" b="0" i="0" dirty="0">
              <a:effectLst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113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2651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01D9790-1576-031E-16ED-06C0FBED7DE1}"/>
              </a:ext>
            </a:extLst>
          </p:cNvPr>
          <p:cNvSpPr txBox="1"/>
          <p:nvPr/>
        </p:nvSpPr>
        <p:spPr>
          <a:xfrm>
            <a:off x="659757" y="567160"/>
            <a:ext cx="1053296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Peuple de l´Alliance, ton Dieu te fait signe.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Peuple de l´Alliance, ton Dieu te fait signe.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Marche à la suite de Jésus !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Va crier son nom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Sur les chemins du monde.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Sur les chemins du monde.</a:t>
            </a:r>
          </a:p>
        </p:txBody>
      </p:sp>
    </p:spTree>
    <p:extLst>
      <p:ext uri="{BB962C8B-B14F-4D97-AF65-F5344CB8AC3E}">
        <p14:creationId xmlns:p14="http://schemas.microsoft.com/office/powerpoint/2010/main" val="194580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3418640-CFD4-44BB-C421-84381DED7D19}"/>
              </a:ext>
            </a:extLst>
          </p:cNvPr>
          <p:cNvSpPr txBox="1"/>
          <p:nvPr/>
        </p:nvSpPr>
        <p:spPr>
          <a:xfrm>
            <a:off x="158839" y="12680"/>
            <a:ext cx="1187432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Si le Père vous appelle à quitter toute richesse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Pour ne suivre que son Fils, </a:t>
            </a: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Si le monde vous appelle à lutter contre la haine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Pour la quête de la Paix, </a:t>
            </a: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Si l'Eglise vous appelle à tenir dans la prière,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Au service des pécheurs, </a:t>
            </a: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bienheureux êtes-vous 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102A717-7E93-B681-196F-D17593EDE91F}"/>
              </a:ext>
            </a:extLst>
          </p:cNvPr>
          <p:cNvSpPr txBox="1"/>
          <p:nvPr/>
        </p:nvSpPr>
        <p:spPr>
          <a:xfrm>
            <a:off x="98738" y="3982998"/>
            <a:ext cx="120932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Tressaillez de joie ! Tressaillez de joie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Car vos noms sont inscrits pour toujours </a:t>
            </a:r>
          </a:p>
          <a:p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dans les cieux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Tressaillez de joie ! Tressaillez de joie !</a:t>
            </a:r>
            <a:b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Car vos noms sont inscrits dans le </a:t>
            </a:r>
            <a:r>
              <a:rPr lang="fr-FR" sz="3600" b="1" cap="small" dirty="0" err="1">
                <a:latin typeface="Arial" panose="020B0604020202020204" pitchFamily="34" charset="0"/>
                <a:cs typeface="Arial" panose="020B0604020202020204" pitchFamily="34" charset="0"/>
              </a:rPr>
              <a:t>coeur</a:t>
            </a:r>
            <a:r>
              <a:rPr lang="fr-FR" sz="3600" b="1" cap="small" dirty="0">
                <a:latin typeface="Arial" panose="020B0604020202020204" pitchFamily="34" charset="0"/>
                <a:cs typeface="Arial" panose="020B0604020202020204" pitchFamily="34" charset="0"/>
              </a:rPr>
              <a:t> de Dieu !</a:t>
            </a:r>
          </a:p>
        </p:txBody>
      </p:sp>
    </p:spTree>
    <p:extLst>
      <p:ext uri="{BB962C8B-B14F-4D97-AF65-F5344CB8AC3E}">
        <p14:creationId xmlns:p14="http://schemas.microsoft.com/office/powerpoint/2010/main" val="1536702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9AD35DA-AFAC-B8F7-E093-3BEEAD5CC126}"/>
              </a:ext>
            </a:extLst>
          </p:cNvPr>
          <p:cNvSpPr txBox="1"/>
          <p:nvPr/>
        </p:nvSpPr>
        <p:spPr>
          <a:xfrm>
            <a:off x="752354" y="370390"/>
            <a:ext cx="1046351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Peuple de l´Alliance, ton Dieu te pardonne.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Peuple de l´Alliance, ton Dieu te pardonne.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Prends la lumière de Jésus !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Va semer l´amour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Dans les hivers du monde.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Dans les hivers du monde.</a:t>
            </a:r>
          </a:p>
        </p:txBody>
      </p:sp>
    </p:spTree>
    <p:extLst>
      <p:ext uri="{BB962C8B-B14F-4D97-AF65-F5344CB8AC3E}">
        <p14:creationId xmlns:p14="http://schemas.microsoft.com/office/powerpoint/2010/main" val="22116762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5219F8C-85DA-B010-8F8A-7C5B0C26FCB0}"/>
              </a:ext>
            </a:extLst>
          </p:cNvPr>
          <p:cNvSpPr txBox="1"/>
          <p:nvPr/>
        </p:nvSpPr>
        <p:spPr>
          <a:xfrm>
            <a:off x="740780" y="555585"/>
            <a:ext cx="10127848" cy="5520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Peuple de l´Alliance, ton Dieu te libère.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Peuple de l´Alliance, ton Dieu te libère.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Porte ta croix avec Jésus !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Va planter la paix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Aux carrefours du monde.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Aux carrefours du monde.</a:t>
            </a:r>
          </a:p>
        </p:txBody>
      </p:sp>
    </p:spTree>
    <p:extLst>
      <p:ext uri="{BB962C8B-B14F-4D97-AF65-F5344CB8AC3E}">
        <p14:creationId xmlns:p14="http://schemas.microsoft.com/office/powerpoint/2010/main" val="2450079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808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439566-0B1D-DBD5-5AD4-1F10D022D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682" y="356682"/>
            <a:ext cx="10376291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97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569DF71-A4D4-53BC-EEC5-A48311D86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854" y="456942"/>
            <a:ext cx="10376291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6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FD70549-6D99-5FC8-4318-EC8256B64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605" y="456942"/>
            <a:ext cx="10028789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9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A51E3-58CF-191E-7AE3-756C5BD70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48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FA11751-592F-F334-5C78-56592A7B8E84}"/>
              </a:ext>
            </a:extLst>
          </p:cNvPr>
          <p:cNvSpPr txBox="1"/>
          <p:nvPr/>
        </p:nvSpPr>
        <p:spPr>
          <a:xfrm>
            <a:off x="151326" y="375152"/>
            <a:ext cx="121608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ET PAIX SUR LA TERRE AUX HOMMES QU'IL AIME!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 À DIEU, AU PLUS HAUT DES CIEUX,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GLOIRE, GLOIRE, GLOIRE À DIEU !</a:t>
            </a:r>
          </a:p>
          <a:p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Nous te louons, nous te bénissons,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Nous t'adorons, nous te glorifions,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Et nous te rendons grâce,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Pour ton immense gloire.</a:t>
            </a:r>
          </a:p>
        </p:txBody>
      </p:sp>
    </p:spTree>
    <p:extLst>
      <p:ext uri="{BB962C8B-B14F-4D97-AF65-F5344CB8AC3E}">
        <p14:creationId xmlns:p14="http://schemas.microsoft.com/office/powerpoint/2010/main" val="59203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790</TotalTime>
  <Words>1050</Words>
  <Application>Microsoft Office PowerPoint</Application>
  <PresentationFormat>Grand écran</PresentationFormat>
  <Paragraphs>89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7" baseType="lpstr">
      <vt:lpstr>Arial</vt:lpstr>
      <vt:lpstr>Arial Black</vt:lpstr>
      <vt:lpstr>Calibri</vt:lpstr>
      <vt:lpstr>Calibri Light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JOUGLET Myriam</dc:creator>
  <cp:lastModifiedBy>Christine PENIN</cp:lastModifiedBy>
  <cp:revision>32</cp:revision>
  <dcterms:created xsi:type="dcterms:W3CDTF">2022-04-24T07:09:35Z</dcterms:created>
  <dcterms:modified xsi:type="dcterms:W3CDTF">2026-04-19T13:40:39Z</dcterms:modified>
</cp:coreProperties>
</file>