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584" r:id="rId3"/>
    <p:sldId id="585" r:id="rId4"/>
    <p:sldId id="600" r:id="rId5"/>
    <p:sldId id="601" r:id="rId6"/>
    <p:sldId id="450" r:id="rId7"/>
    <p:sldId id="447" r:id="rId8"/>
    <p:sldId id="591" r:id="rId9"/>
    <p:sldId id="592" r:id="rId10"/>
    <p:sldId id="507" r:id="rId11"/>
    <p:sldId id="508" r:id="rId12"/>
    <p:sldId id="557" r:id="rId13"/>
    <p:sldId id="558" r:id="rId14"/>
    <p:sldId id="480" r:id="rId15"/>
    <p:sldId id="293" r:id="rId16"/>
    <p:sldId id="454" r:id="rId17"/>
    <p:sldId id="343" r:id="rId18"/>
    <p:sldId id="359" r:id="rId19"/>
    <p:sldId id="360" r:id="rId20"/>
    <p:sldId id="593" r:id="rId21"/>
    <p:sldId id="594" r:id="rId22"/>
    <p:sldId id="595" r:id="rId23"/>
    <p:sldId id="596" r:id="rId24"/>
    <p:sldId id="416" r:id="rId25"/>
    <p:sldId id="349" r:id="rId26"/>
    <p:sldId id="575" r:id="rId27"/>
    <p:sldId id="350" r:id="rId28"/>
    <p:sldId id="513" r:id="rId29"/>
    <p:sldId id="514" r:id="rId30"/>
    <p:sldId id="351" r:id="rId31"/>
    <p:sldId id="352" r:id="rId32"/>
    <p:sldId id="272" r:id="rId33"/>
    <p:sldId id="515" r:id="rId34"/>
    <p:sldId id="576" r:id="rId35"/>
    <p:sldId id="577" r:id="rId36"/>
    <p:sldId id="578" r:id="rId37"/>
    <p:sldId id="579" r:id="rId38"/>
    <p:sldId id="580" r:id="rId39"/>
    <p:sldId id="314" r:id="rId40"/>
    <p:sldId id="581" r:id="rId41"/>
    <p:sldId id="582" r:id="rId42"/>
    <p:sldId id="597" r:id="rId43"/>
    <p:sldId id="598" r:id="rId44"/>
    <p:sldId id="599" r:id="rId4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ENIN" initials="CP" lastIdx="1" clrIdx="0">
    <p:extLst>
      <p:ext uri="{19B8F6BF-5375-455C-9EA6-DF929625EA0E}">
        <p15:presenceInfo xmlns:p15="http://schemas.microsoft.com/office/powerpoint/2012/main" userId="80b07815ccff06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45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7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6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3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1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6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5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D2B-700C-45FB-965D-DEADA9261330}" type="datetimeFigureOut">
              <a:rPr lang="fr-FR" smtClean="0"/>
              <a:t>18/04/2026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6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64488-F5FE-4654-900E-38BFD567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7660" y="215660"/>
            <a:ext cx="7042031" cy="4037163"/>
          </a:xfrm>
        </p:spPr>
        <p:txBody>
          <a:bodyPr>
            <a:no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Messe du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 Dimanche 17 Mai 2026.</a:t>
            </a:r>
            <a:br>
              <a:rPr lang="fr-FR" sz="4800" dirty="0">
                <a:latin typeface="Arial Black" panose="020B0A04020102020204" pitchFamily="34" charset="0"/>
              </a:rPr>
            </a:b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000" dirty="0">
                <a:latin typeface="Arial Black" panose="020B0A04020102020204" pitchFamily="34" charset="0"/>
              </a:rPr>
              <a:t>7</a:t>
            </a:r>
            <a:r>
              <a:rPr lang="fr-FR" sz="4000" baseline="30000" dirty="0">
                <a:latin typeface="Arial Black" panose="020B0A04020102020204" pitchFamily="34" charset="0"/>
              </a:rPr>
              <a:t>ème</a:t>
            </a:r>
            <a:r>
              <a:rPr lang="fr-FR" sz="4000" dirty="0">
                <a:latin typeface="Arial Black" panose="020B0A04020102020204" pitchFamily="34" charset="0"/>
              </a:rPr>
              <a:t> Dimanche de Pâques.</a:t>
            </a:r>
            <a:r>
              <a:rPr lang="fr-FR" sz="4800" dirty="0">
                <a:latin typeface="Arial Black" panose="020B0A04020102020204" pitchFamily="34" charset="0"/>
              </a:rPr>
              <a:t> </a:t>
            </a:r>
            <a:endParaRPr lang="fr-FR" sz="4400" dirty="0">
              <a:latin typeface="Arial Black" panose="020B0A040201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11F58C-C6DA-53A0-7EEB-5B4C9A12F189}"/>
              </a:ext>
            </a:extLst>
          </p:cNvPr>
          <p:cNvSpPr txBox="1"/>
          <p:nvPr/>
        </p:nvSpPr>
        <p:spPr>
          <a:xfrm>
            <a:off x="569471" y="4451232"/>
            <a:ext cx="10669218" cy="1774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800" b="1" baseline="30000" dirty="0">
                <a:latin typeface="Arial Black" panose="020B0A04020102020204" pitchFamily="34" charset="0"/>
                <a:cs typeface="Arial" panose="020B0604020202020204" pitchFamily="34" charset="0"/>
              </a:rPr>
              <a:t>« Eux, ils sont dans le monde, et moi, je viens vers toi. » Jean 17, 11</a:t>
            </a:r>
            <a:endParaRPr lang="fr-FR" sz="48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 descr="Aucune description de photo disponible.">
            <a:extLst>
              <a:ext uri="{FF2B5EF4-FFF2-40B4-BE49-F238E27FC236}">
                <a16:creationId xmlns:a16="http://schemas.microsoft.com/office/drawing/2014/main" id="{E146095D-6792-0042-AC53-CEDBCF0AA2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00"/>
          <a:stretch>
            <a:fillRect/>
          </a:stretch>
        </p:blipFill>
        <p:spPr bwMode="auto">
          <a:xfrm>
            <a:off x="702562" y="359613"/>
            <a:ext cx="3455370" cy="395266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4733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B4BF6-FAC3-FADA-ACD3-A0C570D6D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853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D4B32-40F5-435D-7D11-99B0C01D2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012C086-0752-72D3-FD7D-33298A07557B}"/>
              </a:ext>
            </a:extLst>
          </p:cNvPr>
          <p:cNvSpPr txBox="1"/>
          <p:nvPr/>
        </p:nvSpPr>
        <p:spPr>
          <a:xfrm>
            <a:off x="-82413" y="120769"/>
            <a:ext cx="12133513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Gloria! Gloria! in excelsis Deo! Gloria! Gloria! in excelsis Deo!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paix sur la terre aux hommes qu’il aime.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te louons, nous te bénissons, nous t’adorons,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te glorifions, nous te rendons grâce,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ton immense gloire,</a:t>
            </a:r>
            <a:endParaRPr kumimoji="0" lang="fr-FR" sz="40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612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A8A69-AB44-FD54-E976-A146910B7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26184B3-B089-BF1E-1F26-8B7C592733D1}"/>
              </a:ext>
            </a:extLst>
          </p:cNvPr>
          <p:cNvSpPr txBox="1"/>
          <p:nvPr/>
        </p:nvSpPr>
        <p:spPr>
          <a:xfrm>
            <a:off x="-82413" y="120769"/>
            <a:ext cx="1213351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Dieu, Roi du ciel, Dieu le Père tout-puissant.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Seigneur, Fils unique, Jésus Christ,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Dieu, Agneau de Dieu, le Fils du Père 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qui enlèves les péchés du monde, prends pitié de nous 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qui enlèves les péchés du monde, reçois notre prière ;</a:t>
            </a:r>
            <a:endParaRPr kumimoji="0" lang="fr-FR" sz="40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994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E72FB-A7AA-BE85-10E6-332EA7EF2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8ED88E2-A049-67BD-677B-1BEBA6C0B5FA}"/>
              </a:ext>
            </a:extLst>
          </p:cNvPr>
          <p:cNvSpPr txBox="1"/>
          <p:nvPr/>
        </p:nvSpPr>
        <p:spPr>
          <a:xfrm>
            <a:off x="-82413" y="120769"/>
            <a:ext cx="1213351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qui es assis à la droite du Père, prends pitié de nous.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 toi seul es saint, toi seul es Seigneur,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 seul es le Très-Haut : Jésus Christ,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 le Saint-Esprit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gloire de Dieu le Père. Amen.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01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443AA-60D3-771E-CB98-E7898310D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462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504486"/>
            <a:ext cx="11637777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 26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J’en suis sûr, je verrai les bontés du Seigneur sur la terre des vivants. </a:t>
            </a:r>
          </a:p>
        </p:txBody>
      </p:sp>
    </p:spTree>
    <p:extLst>
      <p:ext uri="{BB962C8B-B14F-4D97-AF65-F5344CB8AC3E}">
        <p14:creationId xmlns:p14="http://schemas.microsoft.com/office/powerpoint/2010/main" val="3413320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021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444101"/>
            <a:ext cx="114516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 U.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Jésus Christ ton serviteur, nous te prions, Seigneur. </a:t>
            </a:r>
          </a:p>
        </p:txBody>
      </p:sp>
    </p:spTree>
    <p:extLst>
      <p:ext uri="{BB962C8B-B14F-4D97-AF65-F5344CB8AC3E}">
        <p14:creationId xmlns:p14="http://schemas.microsoft.com/office/powerpoint/2010/main" val="3644263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5817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64D006B-E770-A874-8C98-B00CEE685B50}"/>
              </a:ext>
            </a:extLst>
          </p:cNvPr>
          <p:cNvSpPr txBox="1"/>
          <p:nvPr/>
        </p:nvSpPr>
        <p:spPr>
          <a:xfrm>
            <a:off x="180815" y="117693"/>
            <a:ext cx="11630777" cy="735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u="sng" dirty="0">
                <a:ln>
                  <a:solidFill>
                    <a:schemeClr val="tx1"/>
                  </a:solidFill>
                </a:ln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Préparation des dons . </a:t>
            </a:r>
          </a:p>
          <a:p>
            <a:endParaRPr lang="fr-FR" sz="44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Humblement, nous venons à toi,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t’offrons nos vies.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nos cœurs s’unissent à ta croix.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ce don, tu nous guéris.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7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D7F5A-F1B6-7EA1-5BA3-99614C6DE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0B426ED-36B6-EA68-0824-B28B37D51838}"/>
              </a:ext>
            </a:extLst>
          </p:cNvPr>
          <p:cNvSpPr txBox="1"/>
          <p:nvPr/>
        </p:nvSpPr>
        <p:spPr>
          <a:xfrm>
            <a:off x="-72038" y="8626"/>
            <a:ext cx="12174898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Dieu règne ! Peuples criez d’allégresse,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vie a vaincu la mort, la croix a vaincu l’enfer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Christ louange à Toi !</a:t>
            </a:r>
          </a:p>
        </p:txBody>
      </p:sp>
    </p:spTree>
    <p:extLst>
      <p:ext uri="{BB962C8B-B14F-4D97-AF65-F5344CB8AC3E}">
        <p14:creationId xmlns:p14="http://schemas.microsoft.com/office/powerpoint/2010/main" val="2081691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9AD4E-F246-E64F-6650-95967B85E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A1F884D-0EED-F20F-B3B0-581605DA7CEB}"/>
              </a:ext>
            </a:extLst>
          </p:cNvPr>
          <p:cNvSpPr txBox="1"/>
          <p:nvPr/>
        </p:nvSpPr>
        <p:spPr>
          <a:xfrm>
            <a:off x="172188" y="130935"/>
            <a:ext cx="1163077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6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Voici offerts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pain, ce vin.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Transforme-les, Dieu d’amour,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que nous vivions.</a:t>
            </a: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160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559F5-2C30-AB69-87C6-CA1FDADE6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7837FAC-1F4F-D94B-712F-68B48AB57B7A}"/>
              </a:ext>
            </a:extLst>
          </p:cNvPr>
          <p:cNvSpPr txBox="1"/>
          <p:nvPr/>
        </p:nvSpPr>
        <p:spPr>
          <a:xfrm>
            <a:off x="172188" y="130935"/>
            <a:ext cx="11630777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6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Humblement, nous venons à toi,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t’offrons nos vies.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nos cœurs s’unissent à ta croix.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ce don, tu nous guéris.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10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476BF-A3CB-C9CC-F0AB-6087991B6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9C922D6-2F1F-D09D-B2A9-5FDDBAC21359}"/>
              </a:ext>
            </a:extLst>
          </p:cNvPr>
          <p:cNvSpPr txBox="1"/>
          <p:nvPr/>
        </p:nvSpPr>
        <p:spPr>
          <a:xfrm>
            <a:off x="172188" y="130935"/>
            <a:ext cx="11630777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6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Accueille-nous,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Pauvres et petits.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Transforme-nous, Dieu d’amour,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que nous vivions.</a:t>
            </a:r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48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4ED21-5C51-6EE1-60C2-305351925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80DCDEE-6D36-D058-4389-88079B7FD0EC}"/>
              </a:ext>
            </a:extLst>
          </p:cNvPr>
          <p:cNvSpPr txBox="1"/>
          <p:nvPr/>
        </p:nvSpPr>
        <p:spPr>
          <a:xfrm>
            <a:off x="172188" y="130935"/>
            <a:ext cx="11630777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6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Humblement, nous venons à toi,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t’offrons nos vies.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nos cœurs s’unissent à ta croix.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ce don, tu nous guéris.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8658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522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B476A3D-EF1C-D713-1D9A-0CDEC69CCBD3}"/>
              </a:ext>
            </a:extLst>
          </p:cNvPr>
          <p:cNvSpPr txBox="1"/>
          <p:nvPr/>
        </p:nvSpPr>
        <p:spPr>
          <a:xfrm>
            <a:off x="58724" y="125835"/>
            <a:ext cx="12133276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Sanctus, Sanctus, Sanctus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Dóminus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Deus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Sábaoth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Sanctus, Sanctus, Sanctus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Dóminus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Deus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Sábaoth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Pleni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sunt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caeli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terra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glória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tua.</a:t>
            </a: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excélsis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Deo.</a:t>
            </a: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excélsis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Deo.</a:t>
            </a:r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801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9DAFA1C-0248-D020-DEFA-D5DEC7F07F71}"/>
              </a:ext>
            </a:extLst>
          </p:cNvPr>
          <p:cNvSpPr txBox="1"/>
          <p:nvPr/>
        </p:nvSpPr>
        <p:spPr>
          <a:xfrm>
            <a:off x="62540" y="190106"/>
            <a:ext cx="1198856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400" dirty="0">
              <a:latin typeface="Arial Black" panose="020B0A04020102020204" pitchFamily="34" charset="0"/>
            </a:endParaRP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Benedíctus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venit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nómine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Dómini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excélsis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Deo.</a:t>
            </a:r>
          </a:p>
          <a:p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Hosánna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4400" cap="small" dirty="0" err="1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excélsis</a:t>
            </a:r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Deo.</a:t>
            </a:r>
          </a:p>
        </p:txBody>
      </p:sp>
    </p:spTree>
    <p:extLst>
      <p:ext uri="{BB962C8B-B14F-4D97-AF65-F5344CB8AC3E}">
        <p14:creationId xmlns:p14="http://schemas.microsoft.com/office/powerpoint/2010/main" val="18831703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7089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F3D3A-255A-8D1A-DBA9-A83C3E130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0C78166-E2B6-2A68-E1AE-2560D49751D0}"/>
              </a:ext>
            </a:extLst>
          </p:cNvPr>
          <p:cNvSpPr txBox="1"/>
          <p:nvPr/>
        </p:nvSpPr>
        <p:spPr>
          <a:xfrm>
            <a:off x="370193" y="319177"/>
            <a:ext cx="11451613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Anamnèse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rappelons ta mort, Seigneur ressuscité,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nous attendons que tu viennes!</a:t>
            </a:r>
          </a:p>
        </p:txBody>
      </p:sp>
    </p:spTree>
    <p:extLst>
      <p:ext uri="{BB962C8B-B14F-4D97-AF65-F5344CB8AC3E}">
        <p14:creationId xmlns:p14="http://schemas.microsoft.com/office/powerpoint/2010/main" val="4015507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88BF8-77F8-0B68-F921-FED9DFB93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039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49E7C-72BC-A320-D1EE-C109FB5B4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8F963AF-B125-A155-6BE5-41F6383F0B75}"/>
              </a:ext>
            </a:extLst>
          </p:cNvPr>
          <p:cNvSpPr txBox="1"/>
          <p:nvPr/>
        </p:nvSpPr>
        <p:spPr>
          <a:xfrm>
            <a:off x="431319" y="258792"/>
            <a:ext cx="1105906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Voici le jour du Seigneur, jour de joie,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vie a vaincu la mort, la croix a vaincu l’enfer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Christ louange à Toi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4021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101745" y="0"/>
            <a:ext cx="11451613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</a:t>
            </a:r>
            <a:r>
              <a:rPr lang="fr-FR" sz="28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peccáta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peccáta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miserere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Dei, qui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tollis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peccáta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mundi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dona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nobis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pacem</a:t>
            </a:r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14001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0214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A7BF492-C09A-4CA1-A334-E8B0E3FA6AF5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u="sng" cap="small" dirty="0">
                <a:ln>
                  <a:solidFill>
                    <a:schemeClr val="tx1"/>
                  </a:solidFill>
                </a:ln>
              </a:rPr>
              <a:t>Communion :</a:t>
            </a: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377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CD47F-FDC6-6E68-5319-AA399F743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7D1D59F-A2F6-74EC-2FCC-DD7C63FE09BD}"/>
              </a:ext>
            </a:extLst>
          </p:cNvPr>
          <p:cNvSpPr txBox="1"/>
          <p:nvPr/>
        </p:nvSpPr>
        <p:spPr>
          <a:xfrm>
            <a:off x="47537" y="260146"/>
            <a:ext cx="120969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Je ne suis pas digne de te recevoir, Seigneur, viens à mon secours. Aide-moi à croire, donne-moi la foi, Seigneur, toi seul es mon Dieu.</a:t>
            </a:r>
          </a:p>
        </p:txBody>
      </p:sp>
    </p:spTree>
    <p:extLst>
      <p:ext uri="{BB962C8B-B14F-4D97-AF65-F5344CB8AC3E}">
        <p14:creationId xmlns:p14="http://schemas.microsoft.com/office/powerpoint/2010/main" val="3711807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3009C-4B9D-97D2-0163-30F787FDC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AF23931-6AEF-62BE-3855-9A3B1B1DE7EE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3060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C47EF-B6FF-6A88-01CE-C26D52EBB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1838550-DDE1-43CF-50FB-5584B728D62A}"/>
              </a:ext>
            </a:extLst>
          </p:cNvPr>
          <p:cNvSpPr txBox="1"/>
          <p:nvPr/>
        </p:nvSpPr>
        <p:spPr>
          <a:xfrm>
            <a:off x="47537" y="260146"/>
            <a:ext cx="120969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Ton cœur est la source, qui ne tarit pas, Seigneur, tu nous as tant aimés. Donne-nous l'eau vive, nous n'aurons plus soif. Sans fin, tu veux nous combler.</a:t>
            </a:r>
          </a:p>
        </p:txBody>
      </p:sp>
    </p:spTree>
    <p:extLst>
      <p:ext uri="{BB962C8B-B14F-4D97-AF65-F5344CB8AC3E}">
        <p14:creationId xmlns:p14="http://schemas.microsoft.com/office/powerpoint/2010/main" val="1608697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77F02-2EA5-5582-BE8A-1535D3B7B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1086C94-C654-CC93-DFE1-A5F18CAB6F24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2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B2923-F851-FA22-A381-CC7818566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6869F03-F018-7631-5170-B890D538D486}"/>
              </a:ext>
            </a:extLst>
          </p:cNvPr>
          <p:cNvSpPr txBox="1"/>
          <p:nvPr/>
        </p:nvSpPr>
        <p:spPr>
          <a:xfrm>
            <a:off x="47537" y="260146"/>
            <a:ext cx="1209692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Seigneur à ta suite, nous voulons marcher ; Mais seuls, à qui irions-nous ? Tu as les paroles de l'éternité. Seigneur, reste auprès de nous.</a:t>
            </a:r>
          </a:p>
        </p:txBody>
      </p:sp>
    </p:spTree>
    <p:extLst>
      <p:ext uri="{BB962C8B-B14F-4D97-AF65-F5344CB8AC3E}">
        <p14:creationId xmlns:p14="http://schemas.microsoft.com/office/powerpoint/2010/main" val="12499838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257A9-4A06-3386-0124-31BD58540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0A210D2-7E2A-6659-F630-52FFDEF9821D}"/>
              </a:ext>
            </a:extLst>
          </p:cNvPr>
          <p:cNvSpPr txBox="1"/>
          <p:nvPr/>
        </p:nvSpPr>
        <p:spPr>
          <a:xfrm>
            <a:off x="0" y="0"/>
            <a:ext cx="12096925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2000" u="sng" cap="small" dirty="0">
              <a:ln>
                <a:solidFill>
                  <a:schemeClr val="tx1"/>
                </a:solidFill>
              </a:ln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R. Je suis là, contemplez ce mystère. Par amour, j'ai donné ma vie. Approchez, venez à la lumière, Accueillez mes grâces infinies.</a:t>
            </a:r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5415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9642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9C77D-DEE4-E3B0-F20D-79924490C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1E202E0-364A-1CB3-D80F-E428C44D3B45}"/>
              </a:ext>
            </a:extLst>
          </p:cNvPr>
          <p:cNvSpPr txBox="1"/>
          <p:nvPr/>
        </p:nvSpPr>
        <p:spPr>
          <a:xfrm>
            <a:off x="431319" y="258792"/>
            <a:ext cx="11059066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Que cette pierre que méprisait l’ennemi,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Devienne aujourd’hui,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Jésus, amour suprême du monde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Christ louange à Toi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291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87912-55E2-0FF4-20D7-9707C65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3DB8D64-FEC5-EC9A-75C8-D30EA4716664}"/>
              </a:ext>
            </a:extLst>
          </p:cNvPr>
          <p:cNvSpPr txBox="1"/>
          <p:nvPr/>
        </p:nvSpPr>
        <p:spPr>
          <a:xfrm>
            <a:off x="-72038" y="8626"/>
            <a:ext cx="121748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8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Dans la joie, tu nous envoies, Seigneur, bâtir un monde nouveau.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joie, tu nous envoies, Seigneur, bâtir un monde meilleur.</a:t>
            </a:r>
          </a:p>
        </p:txBody>
      </p:sp>
    </p:spTree>
    <p:extLst>
      <p:ext uri="{BB962C8B-B14F-4D97-AF65-F5344CB8AC3E}">
        <p14:creationId xmlns:p14="http://schemas.microsoft.com/office/powerpoint/2010/main" val="35540152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6E8DE-9C1C-D733-486A-FFCBF52D6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CA7270B-9546-413B-03EE-478CFC120449}"/>
              </a:ext>
            </a:extLst>
          </p:cNvPr>
          <p:cNvSpPr txBox="1"/>
          <p:nvPr/>
        </p:nvSpPr>
        <p:spPr>
          <a:xfrm>
            <a:off x="-72038" y="8626"/>
            <a:ext cx="1217489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Là où se trouve la haine, que nous annoncions l’amour.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 où se trouve l’offense, que nous apportions le pardon.</a:t>
            </a:r>
          </a:p>
        </p:txBody>
      </p:sp>
    </p:spTree>
    <p:extLst>
      <p:ext uri="{BB962C8B-B14F-4D97-AF65-F5344CB8AC3E}">
        <p14:creationId xmlns:p14="http://schemas.microsoft.com/office/powerpoint/2010/main" val="29074840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E2F9-1E16-4CF7-50BD-B229287AA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58FB300-DE51-E2C8-A7D3-2BDED29E3926}"/>
              </a:ext>
            </a:extLst>
          </p:cNvPr>
          <p:cNvSpPr txBox="1"/>
          <p:nvPr/>
        </p:nvSpPr>
        <p:spPr>
          <a:xfrm>
            <a:off x="-72038" y="8626"/>
            <a:ext cx="121748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8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Dans la joie, tu nous envoies, Seigneur, bâtir un monde nouveau.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joie, tu nous envoies, Seigneur, bâtir un monde meilleur.</a:t>
            </a:r>
          </a:p>
        </p:txBody>
      </p:sp>
    </p:spTree>
    <p:extLst>
      <p:ext uri="{BB962C8B-B14F-4D97-AF65-F5344CB8AC3E}">
        <p14:creationId xmlns:p14="http://schemas.microsoft.com/office/powerpoint/2010/main" val="11816707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B8D64-2E51-0B50-DA8D-99C7EEB8D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3E7882C-0E89-19FE-357E-096D41CFC988}"/>
              </a:ext>
            </a:extLst>
          </p:cNvPr>
          <p:cNvSpPr txBox="1"/>
          <p:nvPr/>
        </p:nvSpPr>
        <p:spPr>
          <a:xfrm>
            <a:off x="-72038" y="8626"/>
            <a:ext cx="1217489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2.Là où se trouve la discorde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nous bâtissions la paix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Là où se trouve l’erreur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nous proclamions la vérité</a:t>
            </a:r>
          </a:p>
        </p:txBody>
      </p:sp>
    </p:spTree>
    <p:extLst>
      <p:ext uri="{BB962C8B-B14F-4D97-AF65-F5344CB8AC3E}">
        <p14:creationId xmlns:p14="http://schemas.microsoft.com/office/powerpoint/2010/main" val="13877677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248EB-4BA5-EE2B-E8D8-3FEB83B10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896C43E-08B1-7C05-F258-D0DA8C747EFF}"/>
              </a:ext>
            </a:extLst>
          </p:cNvPr>
          <p:cNvSpPr txBox="1"/>
          <p:nvPr/>
        </p:nvSpPr>
        <p:spPr>
          <a:xfrm>
            <a:off x="-72038" y="8626"/>
            <a:ext cx="121748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800" u="sng" cap="small" dirty="0">
              <a:ln>
                <a:solidFill>
                  <a:schemeClr val="tx1"/>
                </a:solidFill>
              </a:ln>
            </a:endParaRPr>
          </a:p>
          <a:p>
            <a:endParaRPr lang="fr-FR" sz="32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Dans la joie, tu nous envoies, Seigneur, bâtir un monde nouveau.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joie, tu nous envoies, Seigneur, bâtir un monde meilleur.</a:t>
            </a:r>
          </a:p>
        </p:txBody>
      </p:sp>
    </p:spTree>
    <p:extLst>
      <p:ext uri="{BB962C8B-B14F-4D97-AF65-F5344CB8AC3E}">
        <p14:creationId xmlns:p14="http://schemas.microsoft.com/office/powerpoint/2010/main" val="110213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A460F-93C3-3B02-E5AD-6E411DF4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B61377F-1A57-3037-C5E2-1FB099FE1192}"/>
              </a:ext>
            </a:extLst>
          </p:cNvPr>
          <p:cNvSpPr txBox="1"/>
          <p:nvPr/>
        </p:nvSpPr>
        <p:spPr>
          <a:xfrm>
            <a:off x="129393" y="77638"/>
            <a:ext cx="11404124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C’est la merveille que le Seigneur fit pour nous,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Béni soit son nom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Jésus,amour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suprême du monde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</a:t>
            </a:r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Alleluia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 Christ louange à Toi !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36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69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81EA2F4-483C-F0D3-1DF3-1030C796F4D4}"/>
              </a:ext>
            </a:extLst>
          </p:cNvPr>
          <p:cNvSpPr txBox="1"/>
          <p:nvPr/>
        </p:nvSpPr>
        <p:spPr>
          <a:xfrm>
            <a:off x="0" y="163860"/>
            <a:ext cx="1198774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Jésus, envoyé par le Père pour guérir et sauver les hommes, prends pitié de nous.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prends pitié Seigneur prends pitié Seigneur prends pitié.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Kyrie, Kyrie eleison.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654724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662D-3E86-6A82-1A7F-7A82A5415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5FB4A27-93D5-8926-DC4F-E091CB6A376C}"/>
              </a:ext>
            </a:extLst>
          </p:cNvPr>
          <p:cNvSpPr txBox="1"/>
          <p:nvPr/>
        </p:nvSpPr>
        <p:spPr>
          <a:xfrm>
            <a:off x="0" y="163860"/>
            <a:ext cx="1198774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Ô Christ, venu dans le monde appeler tous les pécheurs, prends pitié de nous.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Ô Christ prends pitié Ô Christ prends pitié Ô Christ prends pitié.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Christe, Christe eleison.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116777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F5417-67BE-CDC1-448E-B9E25501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845DC15-8671-FF4C-0D9A-33132C632C92}"/>
              </a:ext>
            </a:extLst>
          </p:cNvPr>
          <p:cNvSpPr txBox="1"/>
          <p:nvPr/>
        </p:nvSpPr>
        <p:spPr>
          <a:xfrm>
            <a:off x="0" y="163860"/>
            <a:ext cx="1198774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Seigneur, élevé dans la gloire du Père, où tu intercèdes pour nous, prends pitié de nous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prends pitié Seigneur prends pitié Seigneur prends pitié.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Kyrie, Kyrie eleison.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795785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</TotalTime>
  <Words>1119</Words>
  <Application>Microsoft Office PowerPoint</Application>
  <PresentationFormat>Grand écran</PresentationFormat>
  <Paragraphs>141</Paragraphs>
  <Slides>44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9" baseType="lpstr">
      <vt:lpstr>Arial</vt:lpstr>
      <vt:lpstr>Arial Black</vt:lpstr>
      <vt:lpstr>Calibri</vt:lpstr>
      <vt:lpstr>Calibri Light</vt:lpstr>
      <vt:lpstr>Office Theme</vt:lpstr>
      <vt:lpstr>           Messe du  Dimanche 17 Mai 2026.  7ème Dimanche de Pâques.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Dimanche de l’Avent.  11 et 12 Décembre 2021</dc:title>
  <dc:creator>Christine PENIN</dc:creator>
  <cp:lastModifiedBy>Christine PENIN</cp:lastModifiedBy>
  <cp:revision>89</cp:revision>
  <dcterms:created xsi:type="dcterms:W3CDTF">2021-12-05T15:05:26Z</dcterms:created>
  <dcterms:modified xsi:type="dcterms:W3CDTF">2026-04-18T14:03:59Z</dcterms:modified>
</cp:coreProperties>
</file>