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85" autoAdjust="0"/>
  </p:normalViewPr>
  <p:slideViewPr>
    <p:cSldViewPr snapToGrid="0" showGuides="1">
      <p:cViewPr varScale="1">
        <p:scale>
          <a:sx n="97" d="100"/>
          <a:sy n="97" d="100"/>
        </p:scale>
        <p:origin x="1110" y="84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77EC-52B9-4AE4-A0EE-F0EAAF8BE78B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B5C2-C0AD-4F6E-8325-E0423E343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2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B5C2-C0AD-4F6E-8325-E0423E343F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5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B5C2-C0AD-4F6E-8325-E0423E343F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38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7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7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6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3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89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84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5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1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8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7256620-B2F9-4F5E-8B76-3CCE61D0CD2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AC4EB51-71EE-428C-8719-74EDF59B0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449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D4ADCF-5BDD-A337-84F1-37D4BFBC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57" y="0"/>
            <a:ext cx="510523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142DE9-2798-5C44-758F-772E4F5F28AB}"/>
              </a:ext>
            </a:extLst>
          </p:cNvPr>
          <p:cNvSpPr/>
          <p:nvPr/>
        </p:nvSpPr>
        <p:spPr>
          <a:xfrm>
            <a:off x="1326193" y="0"/>
            <a:ext cx="48041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Pentecôte</a:t>
            </a:r>
            <a:r>
              <a:rPr lang="fr-FR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A10F5-B65A-7E82-7045-A20043530DC5}"/>
              </a:ext>
            </a:extLst>
          </p:cNvPr>
          <p:cNvSpPr/>
          <p:nvPr/>
        </p:nvSpPr>
        <p:spPr>
          <a:xfrm>
            <a:off x="2270159" y="1860792"/>
            <a:ext cx="29161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mai 2026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69B00-7C9B-D6C2-F0B5-8B525472E3B8}"/>
              </a:ext>
            </a:extLst>
          </p:cNvPr>
          <p:cNvSpPr/>
          <p:nvPr/>
        </p:nvSpPr>
        <p:spPr>
          <a:xfrm>
            <a:off x="1574887" y="4089463"/>
            <a:ext cx="45211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leur dit : « La paix </a:t>
            </a:r>
          </a:p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soit  avec vous. »</a:t>
            </a:r>
          </a:p>
          <a:p>
            <a:pPr algn="ctr"/>
            <a:r>
              <a:rPr lang="fr-F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Jean 20, 19</a:t>
            </a:r>
            <a:endParaRPr lang="fr-FR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rganigramme : Bande perforée 8">
            <a:extLst>
              <a:ext uri="{FF2B5EF4-FFF2-40B4-BE49-F238E27FC236}">
                <a16:creationId xmlns:a16="http://schemas.microsoft.com/office/drawing/2014/main" id="{D2310272-F421-54B0-C691-6BECC05597A5}"/>
              </a:ext>
            </a:extLst>
          </p:cNvPr>
          <p:cNvSpPr/>
          <p:nvPr/>
        </p:nvSpPr>
        <p:spPr>
          <a:xfrm>
            <a:off x="1504486" y="3429000"/>
            <a:ext cx="4804117" cy="3075252"/>
          </a:xfrm>
          <a:prstGeom prst="flowChartPunchedTap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96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68CE3A6-02A1-F7AF-7644-B223185D9CE3}"/>
              </a:ext>
            </a:extLst>
          </p:cNvPr>
          <p:cNvSpPr txBox="1"/>
          <p:nvPr/>
        </p:nvSpPr>
        <p:spPr>
          <a:xfrm>
            <a:off x="98945" y="612844"/>
            <a:ext cx="119520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Toi qui enlèves les péchés du monde,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prends pitié de nous ;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Toi qui enlèves les péchés du monde,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reçois notre prière ;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Toi qui es assis à la droite du Père,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prends pitié de nous.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Car toi seul es saint, toi seul es Seigneur,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Toi seul es le Très-Haut : Jésus Christ,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avec le Saint-Esprit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Dans la gloire de Dieu le Père. Amen.</a:t>
            </a:r>
          </a:p>
        </p:txBody>
      </p:sp>
    </p:spTree>
    <p:extLst>
      <p:ext uri="{BB962C8B-B14F-4D97-AF65-F5344CB8AC3E}">
        <p14:creationId xmlns:p14="http://schemas.microsoft.com/office/powerpoint/2010/main" val="388078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2F7DC8-18A2-EFDE-EA09-79B49335EBC5}"/>
              </a:ext>
            </a:extLst>
          </p:cNvPr>
          <p:cNvSpPr txBox="1"/>
          <p:nvPr/>
        </p:nvSpPr>
        <p:spPr>
          <a:xfrm>
            <a:off x="2129950" y="3096638"/>
            <a:ext cx="7666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Livre des Actes des Apôtres (2, 1-11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26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D3105F-C1CB-0FD5-1FC4-4643F12FB073}"/>
              </a:ext>
            </a:extLst>
          </p:cNvPr>
          <p:cNvSpPr/>
          <p:nvPr/>
        </p:nvSpPr>
        <p:spPr>
          <a:xfrm>
            <a:off x="222066" y="2967335"/>
            <a:ext cx="1174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Seigneur envoie ton Esprit </a:t>
            </a:r>
          </a:p>
          <a:p>
            <a:pPr algn="ctr"/>
            <a:r>
              <a:rPr lang="fr-FR" sz="48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qui renouvelle la face de la terre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E63413-D887-05CE-9E6F-34A711C8470D}"/>
              </a:ext>
            </a:extLst>
          </p:cNvPr>
          <p:cNvSpPr/>
          <p:nvPr/>
        </p:nvSpPr>
        <p:spPr>
          <a:xfrm>
            <a:off x="939325" y="913453"/>
            <a:ext cx="1563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</a:t>
            </a:r>
          </a:p>
        </p:txBody>
      </p:sp>
    </p:spTree>
    <p:extLst>
      <p:ext uri="{BB962C8B-B14F-4D97-AF65-F5344CB8AC3E}">
        <p14:creationId xmlns:p14="http://schemas.microsoft.com/office/powerpoint/2010/main" val="336775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2ADE2-3A65-B450-D5C1-821E8B3C134E}"/>
              </a:ext>
            </a:extLst>
          </p:cNvPr>
          <p:cNvSpPr/>
          <p:nvPr/>
        </p:nvSpPr>
        <p:spPr>
          <a:xfrm>
            <a:off x="2543766" y="1957497"/>
            <a:ext cx="7588376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première </a:t>
            </a:r>
            <a:r>
              <a:rPr lang="en-US" sz="3600" dirty="0" err="1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lettre</a:t>
            </a:r>
            <a:r>
              <a:rPr lang="en-US" sz="3600" dirty="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de saint Paul </a:t>
            </a:r>
            <a:r>
              <a:rPr lang="en-US" sz="3600" dirty="0" err="1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apôtre</a:t>
            </a:r>
            <a:r>
              <a:rPr lang="en-US" sz="3600" dirty="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en-US" sz="3600" dirty="0" err="1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Corinthiens</a:t>
            </a:r>
            <a:endParaRPr lang="en-US" sz="3600" dirty="0">
              <a:ln w="22225">
                <a:solidFill>
                  <a:schemeClr val="tx1"/>
                </a:solidFill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ln w="22225">
                  <a:solidFill>
                    <a:schemeClr val="tx1"/>
                  </a:solidFill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(12, 3b-7.12-13)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294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24DDB-5861-BCD2-43D3-E1F02D7BD05B}"/>
              </a:ext>
            </a:extLst>
          </p:cNvPr>
          <p:cNvSpPr/>
          <p:nvPr/>
        </p:nvSpPr>
        <p:spPr>
          <a:xfrm>
            <a:off x="5143655" y="485742"/>
            <a:ext cx="1904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Séquence </a:t>
            </a:r>
          </a:p>
        </p:txBody>
      </p:sp>
    </p:spTree>
    <p:extLst>
      <p:ext uri="{BB962C8B-B14F-4D97-AF65-F5344CB8AC3E}">
        <p14:creationId xmlns:p14="http://schemas.microsoft.com/office/powerpoint/2010/main" val="306967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B80D475-B9F7-F5A1-DE43-2DB66008F17E}"/>
              </a:ext>
            </a:extLst>
          </p:cNvPr>
          <p:cNvSpPr txBox="1"/>
          <p:nvPr/>
        </p:nvSpPr>
        <p:spPr>
          <a:xfrm>
            <a:off x="2370293" y="2727306"/>
            <a:ext cx="7008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Evangile de Jésus Christ selon saint Jean </a:t>
            </a:r>
          </a:p>
          <a:p>
            <a:pPr algn="ctr"/>
            <a:r>
              <a:rPr lang="fr-FR" sz="2800" b="1" dirty="0"/>
              <a:t>(20, 19-23)</a:t>
            </a:r>
          </a:p>
        </p:txBody>
      </p:sp>
    </p:spTree>
    <p:extLst>
      <p:ext uri="{BB962C8B-B14F-4D97-AF65-F5344CB8AC3E}">
        <p14:creationId xmlns:p14="http://schemas.microsoft.com/office/powerpoint/2010/main" val="357664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81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1AA41-52FB-842F-A4CE-95B05273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7A324-57B5-9484-0838-31C11E0F7A94}"/>
              </a:ext>
            </a:extLst>
          </p:cNvPr>
          <p:cNvSpPr/>
          <p:nvPr/>
        </p:nvSpPr>
        <p:spPr>
          <a:xfrm>
            <a:off x="1219671" y="770046"/>
            <a:ext cx="3065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114E38-5B78-92BA-DB99-5B22474F6BEA}"/>
              </a:ext>
            </a:extLst>
          </p:cNvPr>
          <p:cNvSpPr txBox="1"/>
          <p:nvPr/>
        </p:nvSpPr>
        <p:spPr>
          <a:xfrm>
            <a:off x="1965278" y="2413210"/>
            <a:ext cx="12082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Père écoute nos prières, </a:t>
            </a:r>
          </a:p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entends nos voix monter vers toi . </a:t>
            </a:r>
          </a:p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Père envoie nous ton Esprit </a:t>
            </a:r>
          </a:p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pour nous guider dans notre vie.</a:t>
            </a:r>
            <a:r>
              <a:rPr lang="fr-FR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93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2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8724C-9586-2778-FCDC-A61909E4D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C94D64-737C-311B-D557-B32E5A6CA202}"/>
              </a:ext>
            </a:extLst>
          </p:cNvPr>
          <p:cNvSpPr txBox="1"/>
          <p:nvPr/>
        </p:nvSpPr>
        <p:spPr>
          <a:xfrm>
            <a:off x="467435" y="457537"/>
            <a:ext cx="103142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vie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feu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consolateur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Tu nous sanctifies.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7AFE2C-AB3F-69D7-0793-33F8B9A43FAB}"/>
              </a:ext>
            </a:extLst>
          </p:cNvPr>
          <p:cNvSpPr txBox="1"/>
          <p:nvPr/>
        </p:nvSpPr>
        <p:spPr>
          <a:xfrm>
            <a:off x="467435" y="3723089"/>
            <a:ext cx="9618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Viens, Esprit, viens en nos </a:t>
            </a:r>
            <a:r>
              <a:rPr lang="fr-FR" sz="3600" dirty="0" err="1">
                <a:latin typeface="Arial Black" panose="020B0A04020102020204" pitchFamily="34" charset="0"/>
              </a:rPr>
              <a:t>coeurs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Viens, Esprit, nous visiter.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Viens, Esprit, nous vivifier,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Viens, nous t'attendons.</a:t>
            </a:r>
          </a:p>
        </p:txBody>
      </p:sp>
    </p:spTree>
    <p:extLst>
      <p:ext uri="{BB962C8B-B14F-4D97-AF65-F5344CB8AC3E}">
        <p14:creationId xmlns:p14="http://schemas.microsoft.com/office/powerpoint/2010/main" val="316395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6E8A11-F866-3826-C5AF-9410AC8B0119}"/>
              </a:ext>
            </a:extLst>
          </p:cNvPr>
          <p:cNvSpPr txBox="1"/>
          <p:nvPr/>
        </p:nvSpPr>
        <p:spPr>
          <a:xfrm>
            <a:off x="112594" y="156782"/>
            <a:ext cx="1207940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Jésus, Toi qui as promis d’envoyer l’Esprit à ceux qui te prient,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Ô Dieu, pour porter au monde ton feu, voici l’offrande 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 nos vies     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Jésus Toi qui accomplis le Don de l’Esprit, en donnant ta vie,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Ô Dieu, pour porter au monde ton feu, voici l’offrande 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 nos vies</a:t>
            </a:r>
          </a:p>
          <a:p>
            <a:endParaRPr lang="fr-FR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Jésus, Toi qui multiplies les fruits de l’Esprit, jusqu’à l’infini,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Ô Dieu, pour porter au monde ton feu, voici l’offrande </a:t>
            </a:r>
          </a:p>
          <a:p>
            <a:r>
              <a:rPr lang="fr-F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 nos vies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66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C264EE-D9BB-60C2-0BE1-7B9E42EE89F1}"/>
              </a:ext>
            </a:extLst>
          </p:cNvPr>
          <p:cNvSpPr txBox="1"/>
          <p:nvPr/>
        </p:nvSpPr>
        <p:spPr>
          <a:xfrm>
            <a:off x="-209266" y="187327"/>
            <a:ext cx="1261053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600" b="1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Saint, Saint, Saint le Seigneur, Dieu de l’univers!</a:t>
            </a:r>
          </a:p>
          <a:p>
            <a:pPr algn="ctr">
              <a:buNone/>
            </a:pPr>
            <a:r>
              <a:rPr lang="fr-FR" sz="3600" b="1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Saint, Saint, Saint le Seigneur, Dieu de l’univers!</a:t>
            </a:r>
          </a:p>
          <a:p>
            <a:pPr algn="ctr">
              <a:buNone/>
            </a:pPr>
            <a:r>
              <a:rPr lang="fr-FR" dirty="0">
                <a:effectLst/>
              </a:rPr>
              <a:t>1. </a:t>
            </a:r>
            <a:endParaRPr lang="fr-FR" dirty="0"/>
          </a:p>
          <a:p>
            <a:pPr algn="ctr">
              <a:buNone/>
            </a:pPr>
            <a:r>
              <a:rPr lang="fr-F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ciel et la terre sont remplis de ta gloire,</a:t>
            </a:r>
          </a:p>
          <a:p>
            <a:pPr algn="ctr">
              <a:buNone/>
            </a:pPr>
            <a:r>
              <a:rPr lang="fr-F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3600" b="1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Hosanna, hosanna au plus haut des cieux</a:t>
            </a:r>
            <a:r>
              <a:rPr lang="fr-F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(bis)</a:t>
            </a:r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sz="4000" b="1" cap="small" dirty="0">
                <a:effectLst/>
              </a:rPr>
              <a:t>   Saint, Saint, Saint le Seigneur, Dieu de l’univers!</a:t>
            </a:r>
          </a:p>
          <a:p>
            <a:pPr algn="ctr">
              <a:buNone/>
            </a:pPr>
            <a:r>
              <a:rPr lang="fr-FR" sz="4000" b="1" cap="small" dirty="0">
                <a:effectLst/>
              </a:rPr>
              <a:t>   Saint, Saint, Saint le Seigneur, Dieu de l’univers!</a:t>
            </a:r>
          </a:p>
          <a:p>
            <a:pPr algn="ctr">
              <a:buNone/>
            </a:pPr>
            <a:endParaRPr lang="fr-FR" sz="1000" dirty="0">
              <a:effectLst/>
            </a:endParaRPr>
          </a:p>
          <a:p>
            <a:pPr algn="ctr">
              <a:buNone/>
            </a:pPr>
            <a:r>
              <a:rPr lang="fr-F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Béni soit celui qui vient au nom du Seigneur</a:t>
            </a:r>
          </a:p>
          <a:p>
            <a:pPr algn="ctr">
              <a:buNone/>
            </a:pPr>
            <a:r>
              <a:rPr lang="fr-F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3600" b="1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Hosanna, hosanna au plus haut des cieux</a:t>
            </a:r>
            <a:r>
              <a:rPr lang="fr-FR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(bis)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816E4-9389-5749-678C-86D3064311E9}"/>
              </a:ext>
            </a:extLst>
          </p:cNvPr>
          <p:cNvSpPr txBox="1"/>
          <p:nvPr/>
        </p:nvSpPr>
        <p:spPr>
          <a:xfrm>
            <a:off x="526027" y="5542639"/>
            <a:ext cx="116659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4000" b="1" cap="small" dirty="0">
                <a:effectLst/>
              </a:rPr>
              <a:t>Saint, Saint, Saint le Seigneur, Dieu de l’univers!</a:t>
            </a:r>
          </a:p>
          <a:p>
            <a:pPr algn="ctr">
              <a:buNone/>
            </a:pPr>
            <a:r>
              <a:rPr lang="fr-FR" sz="4000" b="1" cap="small" dirty="0">
                <a:effectLst/>
              </a:rPr>
              <a:t>Saint, Saint, Saint le Seigneur, Dieu de l’univers</a:t>
            </a:r>
            <a:r>
              <a:rPr lang="fr-FR" sz="3600" b="1" cap="small" dirty="0">
                <a:effectLst/>
              </a:rPr>
              <a:t>!</a:t>
            </a:r>
          </a:p>
          <a:p>
            <a:pPr algn="ctr">
              <a:buNone/>
            </a:pPr>
            <a:endParaRPr lang="fr-FR" sz="3600" b="1" cap="smal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943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9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D1B3298-267D-44AA-36CB-6933649D01D4}"/>
              </a:ext>
            </a:extLst>
          </p:cNvPr>
          <p:cNvSpPr txBox="1"/>
          <p:nvPr/>
        </p:nvSpPr>
        <p:spPr>
          <a:xfrm>
            <a:off x="0" y="2459504"/>
            <a:ext cx="128310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cap="small" dirty="0">
                <a:latin typeface="Arial Black" panose="020B0A04020102020204" pitchFamily="34" charset="0"/>
              </a:rPr>
              <a:t>Nous annonçons ta mort, Seigneur Jésus,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proclamons ta résurrection,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nous attendons ta venue dans la gloire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8853A-0D4C-1EA3-1528-BDAFD45246F9}"/>
              </a:ext>
            </a:extLst>
          </p:cNvPr>
          <p:cNvSpPr/>
          <p:nvPr/>
        </p:nvSpPr>
        <p:spPr>
          <a:xfrm>
            <a:off x="1013106" y="740329"/>
            <a:ext cx="225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90141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65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95DEF9-3618-05CB-7B6D-A2FF66D151F9}"/>
              </a:ext>
            </a:extLst>
          </p:cNvPr>
          <p:cNvSpPr txBox="1"/>
          <p:nvPr/>
        </p:nvSpPr>
        <p:spPr>
          <a:xfrm>
            <a:off x="240890" y="-29497"/>
            <a:ext cx="11710219" cy="709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qui prends nos péchés,</a:t>
            </a:r>
          </a:p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Agneau de Dieu qui prends nos péchés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Tu donnes joie au monde.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JOIE.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TU DONNES JOIE AU MONDE.</a:t>
            </a:r>
          </a:p>
          <a:p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qui prends nos péchés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Agneau de Dieu qui prends nos péchés :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Tu donnes vie au monde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. VIE.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TU DONNES VIE AU MONDE.</a:t>
            </a:r>
          </a:p>
          <a:p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qui prends nos péchés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Agneau de Dieu qui prends nos péchés :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Tu donnes paix au monde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. PAIX.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TU DONNES PAIX AU MONDE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97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47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C0112D-16E1-E186-74F5-CA9B7128CF82}"/>
              </a:ext>
            </a:extLst>
          </p:cNvPr>
          <p:cNvSpPr txBox="1"/>
          <p:nvPr/>
        </p:nvSpPr>
        <p:spPr>
          <a:xfrm>
            <a:off x="147483" y="115133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le corps du Christ,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Vous êtes le corps du Christ.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C9E882-160E-5B84-0F25-E545F4A5125E}"/>
              </a:ext>
            </a:extLst>
          </p:cNvPr>
          <p:cNvSpPr txBox="1"/>
          <p:nvPr/>
        </p:nvSpPr>
        <p:spPr>
          <a:xfrm>
            <a:off x="147483" y="2991855"/>
            <a:ext cx="110612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Baptisés en un seul Esprit,</a:t>
            </a: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Nous ne formons tous qu´un seul corps,</a:t>
            </a: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Abreuvés de l´unique Esprit,</a:t>
            </a:r>
          </a:p>
          <a:p>
            <a:r>
              <a:rPr lang="fr-FR" sz="3600" dirty="0">
                <a:latin typeface="Arial Black" panose="020B0A04020102020204" pitchFamily="34" charset="0"/>
                <a:cs typeface="Arial" panose="020B0604020202020204" pitchFamily="34" charset="0"/>
              </a:rPr>
              <a:t>Nous n´avons qu´un seul Dieu et Père.</a:t>
            </a:r>
          </a:p>
        </p:txBody>
      </p:sp>
    </p:spTree>
    <p:extLst>
      <p:ext uri="{BB962C8B-B14F-4D97-AF65-F5344CB8AC3E}">
        <p14:creationId xmlns:p14="http://schemas.microsoft.com/office/powerpoint/2010/main" val="91746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FF5A-6647-7A4C-BCAE-B9F74AAAF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4A68360-53B5-CD12-61A3-8AEBB70C8655}"/>
              </a:ext>
            </a:extLst>
          </p:cNvPr>
          <p:cNvSpPr txBox="1"/>
          <p:nvPr/>
        </p:nvSpPr>
        <p:spPr>
          <a:xfrm>
            <a:off x="147483" y="115133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le corps du Christ,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Vous êtes le corps du Christ.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4DD580-9A62-5A27-D3AB-7A9D175F9B5F}"/>
              </a:ext>
            </a:extLst>
          </p:cNvPr>
          <p:cNvSpPr txBox="1"/>
          <p:nvPr/>
        </p:nvSpPr>
        <p:spPr>
          <a:xfrm>
            <a:off x="147482" y="2828835"/>
            <a:ext cx="11503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Rassasiés par le pain de Vie,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n´avons qu´un cœur et qu´une âme 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Fortifiés par l´amour du Christ,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pouvons aimer comme il aime.</a:t>
            </a:r>
          </a:p>
        </p:txBody>
      </p:sp>
    </p:spTree>
    <p:extLst>
      <p:ext uri="{BB962C8B-B14F-4D97-AF65-F5344CB8AC3E}">
        <p14:creationId xmlns:p14="http://schemas.microsoft.com/office/powerpoint/2010/main" val="297619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FDE0071-86AD-9FBE-FF89-4CE45C25EA8B}"/>
              </a:ext>
            </a:extLst>
          </p:cNvPr>
          <p:cNvSpPr txBox="1"/>
          <p:nvPr/>
        </p:nvSpPr>
        <p:spPr>
          <a:xfrm>
            <a:off x="467435" y="457537"/>
            <a:ext cx="103142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vie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feu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consolateur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Tu nous sanctifies.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3090D8-FD98-2AA4-1C00-20F7096FBF83}"/>
              </a:ext>
            </a:extLst>
          </p:cNvPr>
          <p:cNvSpPr txBox="1"/>
          <p:nvPr/>
        </p:nvSpPr>
        <p:spPr>
          <a:xfrm>
            <a:off x="576617" y="3582874"/>
            <a:ext cx="83763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 Black" panose="020B0A04020102020204" pitchFamily="34" charset="0"/>
              </a:rPr>
              <a:t>Viens, Esprit de Sainteté</a:t>
            </a:r>
          </a:p>
          <a:p>
            <a:r>
              <a:rPr lang="fr-FR" sz="4000" b="1" dirty="0">
                <a:latin typeface="Arial Black" panose="020B0A04020102020204" pitchFamily="34" charset="0"/>
              </a:rPr>
              <a:t>Viens, Esprit de vérité.</a:t>
            </a:r>
          </a:p>
          <a:p>
            <a:r>
              <a:rPr lang="fr-FR" sz="4000" b="1" dirty="0">
                <a:latin typeface="Arial Black" panose="020B0A04020102020204" pitchFamily="34" charset="0"/>
              </a:rPr>
              <a:t>Viens, Esprit de charité,</a:t>
            </a:r>
          </a:p>
          <a:p>
            <a:r>
              <a:rPr lang="fr-FR" sz="4000" b="1" dirty="0">
                <a:latin typeface="Arial Black" panose="020B0A04020102020204" pitchFamily="34" charset="0"/>
              </a:rPr>
              <a:t>Viens, nous t'attendons.</a:t>
            </a:r>
          </a:p>
        </p:txBody>
      </p:sp>
    </p:spTree>
    <p:extLst>
      <p:ext uri="{BB962C8B-B14F-4D97-AF65-F5344CB8AC3E}">
        <p14:creationId xmlns:p14="http://schemas.microsoft.com/office/powerpoint/2010/main" val="3077906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2819-733F-A121-7A80-1C01D8442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D0766B2-BFD9-3B5C-1688-9BB991ED94C6}"/>
              </a:ext>
            </a:extLst>
          </p:cNvPr>
          <p:cNvSpPr txBox="1"/>
          <p:nvPr/>
        </p:nvSpPr>
        <p:spPr>
          <a:xfrm>
            <a:off x="147483" y="115133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le corps du Christ,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Vous êtes le corps du Christ.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38B1B1-1CB8-7FBD-F136-964058A52607}"/>
              </a:ext>
            </a:extLst>
          </p:cNvPr>
          <p:cNvSpPr txBox="1"/>
          <p:nvPr/>
        </p:nvSpPr>
        <p:spPr>
          <a:xfrm>
            <a:off x="147483" y="2939247"/>
            <a:ext cx="11238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Purifiés par le sang du Christ,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Et réconciliés avec Dieu,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Sanctifiés par la vie du Christ,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goûtons la joie du Royaum</a:t>
            </a:r>
            <a:r>
              <a:rPr lang="fr-FR" dirty="0"/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825762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3E7B-5AF4-F6CE-9312-195A39EE3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187C74-D3AC-AB40-6685-576BBAA93D59}"/>
              </a:ext>
            </a:extLst>
          </p:cNvPr>
          <p:cNvSpPr txBox="1"/>
          <p:nvPr/>
        </p:nvSpPr>
        <p:spPr>
          <a:xfrm>
            <a:off x="147483" y="115133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le corps du Christ,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Vous êtes le corps du Christ.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9D132-C7A3-8951-B2A5-07297020F41C}"/>
              </a:ext>
            </a:extLst>
          </p:cNvPr>
          <p:cNvSpPr txBox="1"/>
          <p:nvPr/>
        </p:nvSpPr>
        <p:spPr>
          <a:xfrm>
            <a:off x="147483" y="2946823"/>
            <a:ext cx="101026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Rassemblés à la même table,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Nous formons un peuple nouveau :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Bienheureux sont les invités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Au festin des Noces éternelles.</a:t>
            </a:r>
          </a:p>
        </p:txBody>
      </p:sp>
    </p:spTree>
    <p:extLst>
      <p:ext uri="{BB962C8B-B14F-4D97-AF65-F5344CB8AC3E}">
        <p14:creationId xmlns:p14="http://schemas.microsoft.com/office/powerpoint/2010/main" val="1155197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ADF3-94D6-08F5-0522-5F35AFBF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215DB97-F6D2-A8AE-63FA-294D62DA5594}"/>
              </a:ext>
            </a:extLst>
          </p:cNvPr>
          <p:cNvSpPr txBox="1"/>
          <p:nvPr/>
        </p:nvSpPr>
        <p:spPr>
          <a:xfrm>
            <a:off x="147483" y="115133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le corps du Christ,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Vous êtes le corps du Christ.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44C4E6-5A8C-3264-E8CB-D2B09BF83A3C}"/>
              </a:ext>
            </a:extLst>
          </p:cNvPr>
          <p:cNvSpPr txBox="1"/>
          <p:nvPr/>
        </p:nvSpPr>
        <p:spPr>
          <a:xfrm>
            <a:off x="294968" y="2858333"/>
            <a:ext cx="112235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Rendons gloire à Dieu notre Père,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Par Jésus son Fils Bien-Aimé,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Dans l´Esprit, notre communion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Qui fait toutes choses nouvelles.</a:t>
            </a:r>
          </a:p>
        </p:txBody>
      </p:sp>
    </p:spTree>
    <p:extLst>
      <p:ext uri="{BB962C8B-B14F-4D97-AF65-F5344CB8AC3E}">
        <p14:creationId xmlns:p14="http://schemas.microsoft.com/office/powerpoint/2010/main" val="3089973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44E94-9DCA-57D4-8DEA-79B469CF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1F2FC8-C435-A1F8-5367-AE21DB398799}"/>
              </a:ext>
            </a:extLst>
          </p:cNvPr>
          <p:cNvSpPr txBox="1"/>
          <p:nvPr/>
        </p:nvSpPr>
        <p:spPr>
          <a:xfrm>
            <a:off x="988141" y="2274838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le corps du Christ,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Devenez ce que vous recevez,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Vous êtes le corps du Christ.</a:t>
            </a:r>
          </a:p>
        </p:txBody>
      </p:sp>
    </p:spTree>
    <p:extLst>
      <p:ext uri="{BB962C8B-B14F-4D97-AF65-F5344CB8AC3E}">
        <p14:creationId xmlns:p14="http://schemas.microsoft.com/office/powerpoint/2010/main" val="3794309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22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A46F2E-894F-B9F4-72B5-64B32C33EF8C}"/>
              </a:ext>
            </a:extLst>
          </p:cNvPr>
          <p:cNvSpPr txBox="1"/>
          <p:nvPr/>
        </p:nvSpPr>
        <p:spPr>
          <a:xfrm>
            <a:off x="846803" y="165819"/>
            <a:ext cx="118171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200" dirty="0">
                <a:latin typeface="Arial Black" panose="020B0A04020102020204" pitchFamily="34" charset="0"/>
              </a:rPr>
              <a:t>Par toute la terre il nous envoie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Témoigner de son Amour.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Proclamer son Nom et son Salut,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Dans la force de l’Esprit !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Car nos yeux ont vu et reconnu,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Le Sauveur ressuscité,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Le Saint d’Israël, né de Marie,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Fils de Dieu qui donne vie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8A2AF2-6753-D5ED-49BB-98919ED5E34D}"/>
              </a:ext>
            </a:extLst>
          </p:cNvPr>
          <p:cNvSpPr txBox="1"/>
          <p:nvPr/>
        </p:nvSpPr>
        <p:spPr>
          <a:xfrm>
            <a:off x="713453" y="4383857"/>
            <a:ext cx="11478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Criez de joie, Christ est ressuscité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nous envoie annoncer la vérité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Criez de joie, brûlez de son amour,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Car il est là, avec nous pour toujours 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5796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6D5DE8-E185-0506-95DC-3903110D1967}"/>
              </a:ext>
            </a:extLst>
          </p:cNvPr>
          <p:cNvSpPr txBox="1"/>
          <p:nvPr/>
        </p:nvSpPr>
        <p:spPr>
          <a:xfrm>
            <a:off x="305414" y="195169"/>
            <a:ext cx="115811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Pour porter la joie Il nous envoie,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Messagers de son Salut !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Pauvres serviteurs qu’il a choisis,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Consacrés pour l’annoncer !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Que nos lèvres chantent sa bonté,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La splendeur de son dessein,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Gloire à notre Dieu, Roi tout puissant,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Éternel est son amour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EBD5E8-C7F4-50CC-A733-DB08C6E76F24}"/>
              </a:ext>
            </a:extLst>
          </p:cNvPr>
          <p:cNvSpPr txBox="1"/>
          <p:nvPr/>
        </p:nvSpPr>
        <p:spPr>
          <a:xfrm>
            <a:off x="305414" y="4600728"/>
            <a:ext cx="106925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cap="small" dirty="0">
                <a:latin typeface="Arial Black" panose="020B0A04020102020204" pitchFamily="34" charset="0"/>
              </a:rPr>
              <a:t>Criez de joie, Christ est ressuscité !</a:t>
            </a:r>
          </a:p>
          <a:p>
            <a:r>
              <a:rPr lang="fr-FR" sz="3200" cap="small" dirty="0">
                <a:latin typeface="Arial Black" panose="020B0A04020102020204" pitchFamily="34" charset="0"/>
              </a:rPr>
              <a:t>Il nous envoie annoncer la vérité !</a:t>
            </a:r>
          </a:p>
          <a:p>
            <a:r>
              <a:rPr lang="fr-FR" sz="3200" cap="small" dirty="0">
                <a:latin typeface="Arial Black" panose="020B0A04020102020204" pitchFamily="34" charset="0"/>
              </a:rPr>
              <a:t>Criez de joie, brûlez de son amour,</a:t>
            </a:r>
          </a:p>
          <a:p>
            <a:r>
              <a:rPr lang="fr-FR" sz="3200" cap="small" dirty="0">
                <a:latin typeface="Arial Black" panose="020B0A04020102020204" pitchFamily="34" charset="0"/>
              </a:rPr>
              <a:t>Car il est là, avec nous pour toujours </a:t>
            </a:r>
          </a:p>
        </p:txBody>
      </p:sp>
    </p:spTree>
    <p:extLst>
      <p:ext uri="{BB962C8B-B14F-4D97-AF65-F5344CB8AC3E}">
        <p14:creationId xmlns:p14="http://schemas.microsoft.com/office/powerpoint/2010/main" val="2444361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BC8BC6-D605-2CAC-29C1-D20EE046C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14" y="1333072"/>
            <a:ext cx="4400614" cy="446180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298B25-5240-DBD7-5518-68D2489000E1}"/>
              </a:ext>
            </a:extLst>
          </p:cNvPr>
          <p:cNvSpPr/>
          <p:nvPr/>
        </p:nvSpPr>
        <p:spPr>
          <a:xfrm rot="20329065">
            <a:off x="3424708" y="2279313"/>
            <a:ext cx="6798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Bonne Fête </a:t>
            </a:r>
          </a:p>
          <a:p>
            <a:pPr algn="ctr"/>
            <a:r>
              <a:rPr lang="fr-FR" sz="5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Pentecôte </a:t>
            </a:r>
          </a:p>
        </p:txBody>
      </p:sp>
    </p:spTree>
    <p:extLst>
      <p:ext uri="{BB962C8B-B14F-4D97-AF65-F5344CB8AC3E}">
        <p14:creationId xmlns:p14="http://schemas.microsoft.com/office/powerpoint/2010/main" val="108625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E6A0-B05C-3660-5474-188D5A57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4A830F-36C6-6495-65C7-C741C18D2494}"/>
              </a:ext>
            </a:extLst>
          </p:cNvPr>
          <p:cNvSpPr txBox="1"/>
          <p:nvPr/>
        </p:nvSpPr>
        <p:spPr>
          <a:xfrm>
            <a:off x="467435" y="457537"/>
            <a:ext cx="103142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vie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feu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consolateur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Tu nous sanctifies.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8FE359-D435-96D4-96BD-33298F6DA934}"/>
              </a:ext>
            </a:extLst>
          </p:cNvPr>
          <p:cNvSpPr txBox="1"/>
          <p:nvPr/>
        </p:nvSpPr>
        <p:spPr>
          <a:xfrm>
            <a:off x="467435" y="3582874"/>
            <a:ext cx="93043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Viens, Esprit, nous rassembler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Viens, Esprit, nous embraser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Viens, Esprit, nous recréer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Viens, nous t'attendons.</a:t>
            </a:r>
          </a:p>
        </p:txBody>
      </p:sp>
    </p:spTree>
    <p:extLst>
      <p:ext uri="{BB962C8B-B14F-4D97-AF65-F5344CB8AC3E}">
        <p14:creationId xmlns:p14="http://schemas.microsoft.com/office/powerpoint/2010/main" val="425381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06ED7-3234-396B-2F97-1EE279069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54994C-43AD-F7EB-9508-F5883D836749}"/>
              </a:ext>
            </a:extLst>
          </p:cNvPr>
          <p:cNvSpPr txBox="1"/>
          <p:nvPr/>
        </p:nvSpPr>
        <p:spPr>
          <a:xfrm>
            <a:off x="1218062" y="2151727"/>
            <a:ext cx="103142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vie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souffle de feu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Esprit de Dieu, consolateur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Tu nous sanctifies.</a:t>
            </a:r>
          </a:p>
        </p:txBody>
      </p:sp>
    </p:spTree>
    <p:extLst>
      <p:ext uri="{BB962C8B-B14F-4D97-AF65-F5344CB8AC3E}">
        <p14:creationId xmlns:p14="http://schemas.microsoft.com/office/powerpoint/2010/main" val="78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1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05A7301-A091-AA23-370E-59C9E132405C}"/>
              </a:ext>
            </a:extLst>
          </p:cNvPr>
          <p:cNvSpPr txBox="1"/>
          <p:nvPr/>
        </p:nvSpPr>
        <p:spPr>
          <a:xfrm>
            <a:off x="194481" y="428220"/>
            <a:ext cx="108192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J’ai vu des fleuves d’eau vive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jaillir du côté du temple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J’ai vu la source du temple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grandir en un fleuve immense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9CC375-E179-7274-AAB4-17835A54671E}"/>
              </a:ext>
            </a:extLst>
          </p:cNvPr>
          <p:cNvSpPr txBox="1"/>
          <p:nvPr/>
        </p:nvSpPr>
        <p:spPr>
          <a:xfrm>
            <a:off x="37531" y="3567458"/>
            <a:ext cx="111331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Tous ceux que lave l’eau vive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acclament et chantent ta gloire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Ton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, Jésus est la source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d’où coule l’eau de la grâce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r>
              <a:rPr lang="fr-FR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Alleluia</a:t>
            </a:r>
            <a:endParaRPr lang="fr-F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2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46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2784577-C26B-4CDC-9EEC-570C1891F9C2}"/>
              </a:ext>
            </a:extLst>
          </p:cNvPr>
          <p:cNvSpPr txBox="1"/>
          <p:nvPr/>
        </p:nvSpPr>
        <p:spPr>
          <a:xfrm>
            <a:off x="0" y="259308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Gloria in </a:t>
            </a:r>
            <a:r>
              <a:rPr lang="fr-FR" sz="3600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cap="small" dirty="0">
                <a:latin typeface="Arial Black" panose="020B0A04020102020204" pitchFamily="34" charset="0"/>
              </a:rPr>
              <a:t> Deo ! Gloria Deo Domino ! </a:t>
            </a:r>
            <a:r>
              <a:rPr lang="fr-FR" cap="small" dirty="0">
                <a:latin typeface="Arial Black" panose="020B0A04020102020204" pitchFamily="34" charset="0"/>
              </a:rPr>
              <a:t>(bis)</a:t>
            </a:r>
          </a:p>
          <a:p>
            <a:endParaRPr lang="fr-FR" dirty="0"/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Et paix sur la terre aux hommes qu’il aime.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Nous te louons, nous te bénissons,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nous t’adorons,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Nous te glorifions, nous te rendons grâce,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ton immense gloire, Seigneur Dieu,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Roi du ciel, Dieu le Père tout-puissant.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Seigneur, Fils unique, Jésus Christ,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Seigneur Dieu, Agneau de Dieu, le Fils du Père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8405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1298</Words>
  <Application>Microsoft Office PowerPoint</Application>
  <PresentationFormat>Grand écran</PresentationFormat>
  <Paragraphs>183</Paragraphs>
  <Slides>37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Aptos</vt:lpstr>
      <vt:lpstr>Aptos Display</vt:lpstr>
      <vt:lpstr>Arial</vt:lpstr>
      <vt:lpstr>Arial Black</vt:lpstr>
      <vt:lpstr>Arial Narrow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6</cp:revision>
  <dcterms:created xsi:type="dcterms:W3CDTF">2026-04-23T18:51:36Z</dcterms:created>
  <dcterms:modified xsi:type="dcterms:W3CDTF">2026-05-19T06:56:29Z</dcterms:modified>
</cp:coreProperties>
</file>