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324" r:id="rId2"/>
    <p:sldId id="256" r:id="rId3"/>
    <p:sldId id="257" r:id="rId4"/>
    <p:sldId id="325" r:id="rId5"/>
    <p:sldId id="259" r:id="rId6"/>
    <p:sldId id="326" r:id="rId7"/>
    <p:sldId id="261" r:id="rId8"/>
    <p:sldId id="32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28" r:id="rId34"/>
    <p:sldId id="288" r:id="rId35"/>
    <p:sldId id="329" r:id="rId36"/>
    <p:sldId id="289" r:id="rId37"/>
    <p:sldId id="33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31" r:id="rId52"/>
    <p:sldId id="305" r:id="rId53"/>
    <p:sldId id="332" r:id="rId54"/>
    <p:sldId id="307" r:id="rId55"/>
    <p:sldId id="333" r:id="rId56"/>
    <p:sldId id="309" r:id="rId57"/>
    <p:sldId id="334" r:id="rId58"/>
    <p:sldId id="311" r:id="rId59"/>
    <p:sldId id="335" r:id="rId60"/>
    <p:sldId id="313" r:id="rId61"/>
    <p:sldId id="336" r:id="rId62"/>
    <p:sldId id="315" r:id="rId63"/>
    <p:sldId id="337" r:id="rId64"/>
    <p:sldId id="317" r:id="rId65"/>
    <p:sldId id="341" r:id="rId66"/>
    <p:sldId id="342" r:id="rId67"/>
    <p:sldId id="343" r:id="rId68"/>
    <p:sldId id="318" r:id="rId69"/>
    <p:sldId id="319" r:id="rId70"/>
    <p:sldId id="338" r:id="rId71"/>
    <p:sldId id="321" r:id="rId72"/>
    <p:sldId id="340" r:id="rId73"/>
    <p:sldId id="323" r:id="rId7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trée" id="{DD77B03D-5365-92E8-82EA-0C69BFF762F1}">
          <p14:sldIdLst>
            <p14:sldId id="324"/>
            <p14:sldId id="256"/>
            <p14:sldId id="257"/>
            <p14:sldId id="325"/>
            <p14:sldId id="259"/>
            <p14:sldId id="326"/>
            <p14:sldId id="261"/>
            <p14:sldId id="327"/>
            <p14:sldId id="263"/>
          </p14:sldIdLst>
        </p14:section>
        <p14:section name="Kyrie" id="{25C7830E-6AB9-BF30-9A2A-FADC9B2D7588}">
          <p14:sldIdLst>
            <p14:sldId id="264"/>
            <p14:sldId id="265"/>
            <p14:sldId id="266"/>
            <p14:sldId id="267"/>
          </p14:sldIdLst>
        </p14:section>
        <p14:section name="Gloria" id="{46D2C3BA-8167-78B8-FAC3-544E29E83789}">
          <p14:sldIdLst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Première Lecture" id="{FBF3839B-03C1-9B31-E001-E977C310A074}">
          <p14:sldIdLst>
            <p14:sldId id="274"/>
          </p14:sldIdLst>
        </p14:section>
        <p14:section name="Dn 3" id="{35EA310A-E637-21EE-5A01-E96CC10F7AFF}">
          <p14:sldIdLst>
            <p14:sldId id="275"/>
            <p14:sldId id="276"/>
          </p14:sldIdLst>
        </p14:section>
        <p14:section name="Deuxième Lecture" id="{04A0F455-D849-9388-9AB9-558319838DAC}">
          <p14:sldIdLst>
            <p14:sldId id="277"/>
            <p14:sldId id="278"/>
          </p14:sldIdLst>
        </p14:section>
        <p14:section name="Alléluia" id="{2588E6AB-F695-ACCC-C180-233D5C13ECA2}">
          <p14:sldIdLst>
            <p14:sldId id="279"/>
            <p14:sldId id="280"/>
          </p14:sldIdLst>
        </p14:section>
        <p14:section name="Évangile" id="{FA016C25-8AFC-73FF-A819-BF15BD7F52CF}">
          <p14:sldIdLst>
            <p14:sldId id="281"/>
            <p14:sldId id="282"/>
          </p14:sldIdLst>
        </p14:section>
        <p14:section name="Prière Universelle" id="{1D9B6311-C094-5C75-B7E7-C0C615A39FD7}">
          <p14:sldIdLst>
            <p14:sldId id="283"/>
            <p14:sldId id="284"/>
          </p14:sldIdLst>
        </p14:section>
        <p14:section name="Offertoire" id="{3052BB98-522E-D613-D327-C0427EA86B9B}">
          <p14:sldIdLst>
            <p14:sldId id="285"/>
            <p14:sldId id="286"/>
            <p14:sldId id="328"/>
            <p14:sldId id="288"/>
            <p14:sldId id="329"/>
            <p14:sldId id="289"/>
            <p14:sldId id="330"/>
            <p14:sldId id="291"/>
          </p14:sldIdLst>
        </p14:section>
        <p14:section name="Sanctus" id="{2B46ED6C-0AFF-D575-0A46-B527E0743D55}">
          <p14:sldIdLst>
            <p14:sldId id="292"/>
            <p14:sldId id="293"/>
            <p14:sldId id="294"/>
            <p14:sldId id="295"/>
          </p14:sldIdLst>
        </p14:section>
        <p14:section name="Anamnèse" id="{60CEE343-A21D-2662-A88F-432D496F753C}">
          <p14:sldIdLst>
            <p14:sldId id="296"/>
            <p14:sldId id="297"/>
          </p14:sldIdLst>
        </p14:section>
        <p14:section name="Agnus" id="{4ADF281B-FD3B-5A69-2BD4-CB555D88919E}">
          <p14:sldIdLst>
            <p14:sldId id="298"/>
            <p14:sldId id="299"/>
            <p14:sldId id="300"/>
            <p14:sldId id="301"/>
          </p14:sldIdLst>
        </p14:section>
        <p14:section name="Communion" id="{5A9E9BCB-AD96-F892-2ED9-1CB51FD0E7A3}">
          <p14:sldIdLst>
            <p14:sldId id="302"/>
            <p14:sldId id="303"/>
            <p14:sldId id="331"/>
            <p14:sldId id="305"/>
            <p14:sldId id="332"/>
            <p14:sldId id="307"/>
            <p14:sldId id="333"/>
            <p14:sldId id="309"/>
            <p14:sldId id="334"/>
            <p14:sldId id="311"/>
            <p14:sldId id="335"/>
            <p14:sldId id="313"/>
            <p14:sldId id="336"/>
            <p14:sldId id="315"/>
            <p14:sldId id="337"/>
            <p14:sldId id="317"/>
            <p14:sldId id="341"/>
            <p14:sldId id="342"/>
            <p14:sldId id="343"/>
          </p14:sldIdLst>
        </p14:section>
        <p14:section name="Envoi" id="{8900EC60-1ED8-261B-D976-F01B62899FFB}">
          <p14:sldIdLst>
            <p14:sldId id="318"/>
            <p14:sldId id="319"/>
            <p14:sldId id="338"/>
            <p14:sldId id="321"/>
            <p14:sldId id="340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9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614DF-0221-DDC2-A7A0-97F471314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E8850-A645-65E1-4669-D73C337B2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0520F-15AD-FDA8-3386-422EEE901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BF6A3-3BFA-FD09-040D-357D23A03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98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BE332-9BD3-4AC7-20D8-0B9FF3B5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85BE4-8E63-FA40-C772-9CC71B2C0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66853-128D-9828-0B3D-853BF2206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17B91-6F43-808E-C7E0-A565D44F0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1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F65C-65CB-B553-1DB4-AF857C04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560D3-34C5-A75F-3F83-E4391C91E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14BBF-4386-4972-D826-E98D77A2E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C3B0-DCC7-9A5C-9013-29C545E7B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40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C42FD-5008-CD3A-0710-B99652EE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53EA7-B120-0D2D-C38E-F24675C73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6A4A9-7393-4BDD-804A-CA6A7EE76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F68B7-3748-559B-DE9E-022D67A96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12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42F1C-3AD7-2B4D-DB48-3579AFC7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DEF7C-1A5A-F18C-47BF-9F6374FE2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061D2-2319-C906-2EA1-04EC4DED4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C7CB3-C745-CD68-2606-7DDA350EE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394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0A815-A243-1DB0-15CA-7382DC0DD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50681-9CC3-986A-6575-8110CF859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6AB31-E272-7FB1-1078-93F1586E9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8B9EC-F328-C08B-AA75-7E47FE1EC1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67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C395D-5F9D-1188-3061-27367CD66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EED9E-43F3-71DF-6016-248671BE1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8C68A-8313-3E4A-F601-8B5E0DACB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BE737-7160-5B9A-4A53-31AE2E359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60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77098-D0C0-1242-9EAE-8D6E466A3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CCF0F-FDD7-32C2-19DA-30E583928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E20EF-82F5-FF94-528C-7BF9EAB07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CFBC4-6A96-212D-DAE9-01B5DAF69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4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9B0D-BEB6-6884-6CF2-0CDD23E1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82D1F2-60B1-0350-7071-D2CC88180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45CE6-57EC-1A3A-CD0A-41CB1586C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F7AE-565A-B384-6993-1B99DA147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33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01A81-E3D0-0E5F-0AF2-3764FEE60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65B7AF-4FB0-AFFA-0589-EAFAAA378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D8ECD-4845-D4A5-BDB3-1DADA082F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49AA-D098-FA8B-D168-4904C9DDA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64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09DC-281E-410C-5789-0FF661EF0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13EA05-7DF4-2862-FF5D-3F37CE7BF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E7775-3D5E-E9B6-ADB0-336FE0A06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C915-34E7-547A-98AB-188FFD407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33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B48CE-A10D-7730-1910-8BD2E7517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26EA64-2249-F624-7078-0FD8E5E97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FA8AB-D8F8-CF51-CC63-267952380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C61D0-6FAE-B59C-7DCE-8FD594DDF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232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3463-8C92-A515-FC2B-910C8002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9F60D-C06F-2BA4-62E3-751085A84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AAC24-EE44-5290-0068-672E2E89A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601B2-96DB-E2E4-D673-01F3CA5A7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60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5AC6-3BEF-FD0A-0755-6D666149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94AE2-A389-A7F4-C353-CCCE43509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32192-BB71-3DD1-AB25-1A567A52C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8F82B-1C25-5540-228F-6701FAF0D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60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40C52-294A-5BAB-381F-43522B73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E9F0C-5C6F-CACB-7058-6CE3A455E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44F186-62AC-D463-F457-7BC9BBE85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8F42-92AE-268A-ABB3-37A5F8B81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90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D97C4-6013-B58A-2FC9-D7459A35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A9269-144C-0FAD-D871-11785B3D1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D5664-F410-2B0D-F7E7-C6FB1B7C5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F4CC3-7841-C7BB-DE47-1B290DBFF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48B46-3579-D780-33F0-736CE01AC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12D9D-9454-879F-B16C-019CCF05F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B1480-0670-FA5C-7DB4-9B1A65181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BC843-B8D6-55B4-76C2-F5B663693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164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C97F4-23D0-F398-3B3C-88A04A1AC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F0376-8764-07D3-71FD-5195E4B5E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898A0-97E1-F8FC-1D71-003210E73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837-C1DA-1683-C917-EBF82CFEB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97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A95629-BFA7-A9CA-47AA-3D55D2A1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49" y="176510"/>
            <a:ext cx="8003568" cy="33504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97AC1D5-0284-623E-928A-6235F94B5545}"/>
              </a:ext>
            </a:extLst>
          </p:cNvPr>
          <p:cNvSpPr txBox="1"/>
          <p:nvPr/>
        </p:nvSpPr>
        <p:spPr>
          <a:xfrm>
            <a:off x="574765" y="3520440"/>
            <a:ext cx="78246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Arial Black" panose="020B0A04020102020204" pitchFamily="34" charset="0"/>
              </a:rPr>
              <a:t>Dimanche 30 mai 2026. Fête de la Sainte Trinité.</a:t>
            </a:r>
          </a:p>
        </p:txBody>
      </p:sp>
    </p:spTree>
    <p:extLst>
      <p:ext uri="{BB962C8B-B14F-4D97-AF65-F5344CB8AC3E}">
        <p14:creationId xmlns:p14="http://schemas.microsoft.com/office/powerpoint/2010/main" val="406487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Kyrie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982265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Seigneur Jésus, envoyé par le Père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Pour guérir et sauver tous les hommes,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Prends pitié de nous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Kyrie, Kyrie eleison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597819"/>
            <a:ext cx="9144000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Christ, venu dans le monde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appeler tous les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pécheurs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prends pitié de nous.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Christe, Christe eleison.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020737"/>
            <a:ext cx="9144000" cy="361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Seigneur Jésus, élevé dans la gloire du Père,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où tu intercèdes pour nous,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Prends pitié de nous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Kyrie, Kyrie eleison.</a:t>
            </a:r>
          </a:p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Gloria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920966"/>
            <a:ext cx="8974183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Gloria ! Gloria ! in excelsis Deo !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Gloria ! Gloria ! in excelsis Deo 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982265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Et paix sur la terre aux hommes qu’il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aime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Nous te louons, nous te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bénissons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nous t’adorons, nous te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glorifions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nous te rendons grâce pour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ton immense gloire.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674489"/>
            <a:ext cx="9144000" cy="430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Seigneur Dieu, Roi du ciel, Dieu,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le Père tout-puissant.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Seigneur, Fils unique, Jésus Christ,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Seigneur Dieu, Agneau de Dieu,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le Fils du Père;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toi qui enlèves les péchés du monde,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prends pitié de nous;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597819"/>
            <a:ext cx="9144000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toi qui enlèves les péchés du monde,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reçois notre prière ;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toi qui es assis à la droite du Père,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prends pitié de nous.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290042"/>
            <a:ext cx="9144000" cy="30777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Car toi seul es saint, toi seul es Seigneur,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toi seul es le Très-Haut :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Jésus-Christ, avec le Saint Esprit,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dans la gloire de Dieu le Père. Amen.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" y="232648"/>
            <a:ext cx="9052560" cy="46782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Entrée</a:t>
            </a:r>
            <a:endParaRPr lang="en-US" sz="4000" b="1" dirty="0">
              <a:solidFill>
                <a:srgbClr val="FFFFFF"/>
              </a:solidFill>
              <a:effectLst>
                <a:glow rad="228600">
                  <a:srgbClr val="000000">
                    <a:alpha val="30000"/>
                  </a:srgbClr>
                </a:glow>
              </a:effectLst>
              <a:latin typeface="Arial Black" panose="020B0A04020102020204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R/Gloire à toi, ô Dieu, notre Père,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 Jésus-Christ venu nous sauver.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toi, Esprit de lumière,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Trinité Bienheureuse, honneur et gloire à toi 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Première Lecture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514350"/>
            <a:ext cx="9144000" cy="462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Lecture du livre de l’Exode</a:t>
            </a:r>
            <a:endParaRPr lang="en-US" sz="3500" dirty="0"/>
          </a:p>
          <a:p>
            <a:pPr marL="0" indent="0" algn="ctr">
              <a:buNone/>
            </a:pPr>
            <a:r>
              <a:rPr lang="en-US" sz="35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(Ex 34, 4b-6.8-9)</a:t>
            </a:r>
            <a:endParaRPr lang="en-US" sz="3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200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Cantique</a:t>
            </a: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Daniel 3, 52,53,54,55,56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2408992"/>
            <a:ext cx="9144000" cy="135421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À toi, louange et gloire éternellement !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Deuxième Lecture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514350"/>
            <a:ext cx="9144000" cy="462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Lecture de la deuxième lettre de saint Paul apôtre aux Corinthiens</a:t>
            </a:r>
            <a:endParaRPr lang="en-US" sz="3500" dirty="0"/>
          </a:p>
          <a:p>
            <a:pPr marL="0" indent="0" algn="ctr">
              <a:buNone/>
            </a:pPr>
            <a:r>
              <a:rPr lang="en-US" sz="35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(2 Co 13, 11-13)</a:t>
            </a:r>
            <a:endParaRPr lang="en-US" sz="3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2490371"/>
            <a:ext cx="9144000" cy="6771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Alléluia (x5)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Évangile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514350"/>
            <a:ext cx="9144000" cy="462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Évangile de Jésus Christ selon saint Jean</a:t>
            </a:r>
            <a:endParaRPr lang="en-US" sz="3500" dirty="0"/>
          </a:p>
          <a:p>
            <a:pPr marL="0" indent="0" algn="ctr">
              <a:buNone/>
            </a:pPr>
            <a:r>
              <a:rPr lang="en-US" sz="35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(Jn 3, 16-18)</a:t>
            </a:r>
            <a:endParaRPr lang="en-US" sz="3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Prière Universelle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2151817"/>
            <a:ext cx="9144000" cy="135421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Marie, apprends-nous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Le chemin qui mène au ciel.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37160" y="805802"/>
            <a:ext cx="8941526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Père des Cieux, Père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infiniment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bon,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Tu combles tes enfants de tes dons.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Tu nous as faits, et nous t’offrons nos cœurs,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Nous te bénissons, nous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croyons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en toi Seigneur 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Offertoire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967570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R/Ô Père, Dieu du ciel et de la terre.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sois béni à jamais.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reçois notre humble prière,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Notre offrande, par Jésus-Christ.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219075"/>
            <a:ext cx="9144000" cy="492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Créateur du monde,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tu as tout remis à l’homme,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Pour te rendre grâce,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t’offrons ce pain, ce vin.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Reçois ces dons, Seigneur,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et viens les sanctifier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Pour ton immense gloire et le salut du monde.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9B1B-77F2-4BC0-9E79-3F4C4197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1333BB88-1BD6-94D6-547D-AF18EFA13EAC}"/>
              </a:ext>
            </a:extLst>
          </p:cNvPr>
          <p:cNvSpPr/>
          <p:nvPr/>
        </p:nvSpPr>
        <p:spPr>
          <a:xfrm>
            <a:off x="0" y="967570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R/Ô Père, Dieu du ciel et de la terre.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sois béni à jamais.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reçois notre humble prière,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Notre offrande, par Jésus-Christ.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89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219075"/>
            <a:ext cx="9144000" cy="492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Au banquet céleste, à la table des noces,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t’offrons notre être,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pour t’aimer et t’adorer.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Reçois ces dons, Seigneur,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et viens les sanctifier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Pour ton immense gloire et le salut du monde.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737BE-E31E-4E23-47BC-61663C54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A14A7643-FDBF-2225-DAAF-6C5D790B5255}"/>
              </a:ext>
            </a:extLst>
          </p:cNvPr>
          <p:cNvSpPr/>
          <p:nvPr/>
        </p:nvSpPr>
        <p:spPr>
          <a:xfrm>
            <a:off x="0" y="967570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R/Ô Père, Dieu du ciel et de la terre.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sois béni à jamais.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reçois notre humble prière,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Notre offrande, par Jésus-Christ.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0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290042"/>
            <a:ext cx="9144000" cy="30777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Par Jésus-Christ, le bien-aimé,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Béni sois-tu, pour l‘éternité.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Dans l’Esprit Saint, qu’il nous a donné,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Béni sois-tu, ô Père.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5E64F-E489-E7E9-9AC2-0722681D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850660F3-B71D-9690-3C58-405F633E4ABC}"/>
              </a:ext>
            </a:extLst>
          </p:cNvPr>
          <p:cNvSpPr/>
          <p:nvPr/>
        </p:nvSpPr>
        <p:spPr>
          <a:xfrm>
            <a:off x="0" y="967570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R/Ô Père, Dieu du ciel et de la terre.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sois béni à jamais.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Ô Père, reçois notre humble prière,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Notre offrande, par Jésus-Christ.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21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Sanctus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1813263"/>
            <a:ext cx="9144000" cy="2031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Sanctus, Sanctus,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Sanctus Dóminus Deus Sábaoth. (bis)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165C8-5087-A377-011F-DD387303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06F8F54C-B437-FC43-9CE6-F7EECBF60503}"/>
              </a:ext>
            </a:extLst>
          </p:cNvPr>
          <p:cNvSpPr/>
          <p:nvPr/>
        </p:nvSpPr>
        <p:spPr>
          <a:xfrm>
            <a:off x="0" y="982266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R/Gloire à toi, ô Dieu, notre Père,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 Jésus-Christ venu nous sauver.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toi, Esprit de lumière,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Trinité Bienheureuse, honneur et gloire à toi 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4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797599"/>
            <a:ext cx="9144000" cy="406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Pleni sunt caeli et terra glória tua.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Hosánna, Hosánna, Hosánna in excélsis Deo.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Hosánna, Hosánna, Hosánna in excélsis Deo.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528295"/>
            <a:ext cx="9144000" cy="46012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Benedíctus qui venit in nómine Dómini.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Hosánna, Hosánna, Hosánna in excélsis Deo.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Hosánna, Hosánna, Hosánna in excélsis Deo.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Anamnèse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1474708"/>
            <a:ext cx="9144000" cy="27084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rappelons ta mort, Seigneur ressuscité,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Et nous attendons que tu viennes!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Agnus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1813262"/>
            <a:ext cx="9144000" cy="2031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Agnus Dei,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Qui tollis peccáta mundi,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Miserere nobis.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813262"/>
            <a:ext cx="9144000" cy="2031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Agnus Dei,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Qui tollis peccáta mundi,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Miserere nobis.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543958"/>
            <a:ext cx="9144000" cy="25699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Agnus Dei,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Qui tollis peccáta mundi,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Dona nobis pacem.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Communion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982265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Jésus Sauveur, et Fils du Dieu vivant,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Que s’élève vers toi notre chant.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Ton cœur ouvert nous donne à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contempler</a:t>
            </a:r>
            <a:endParaRPr lang="en-US" sz="4000" b="1" dirty="0">
              <a:solidFill>
                <a:srgbClr val="FFFFFF"/>
              </a:solidFill>
              <a:effectLst>
                <a:glow rad="228600">
                  <a:srgbClr val="000000">
                    <a:alpha val="30000"/>
                  </a:srgbClr>
                </a:glow>
              </a:effectLst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L’amour infini dont le Père nous a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aimés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982266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Baptisés en un seul Esprit,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ne formons tous qu´un seul corps,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Abreuvés de l´unique Esprit,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n´avons qu´un seul Dieu et Père.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D50A8-90C6-D319-0B0F-369C185A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D801C24A-9FC6-B04F-112D-23538DE59E46}"/>
              </a:ext>
            </a:extLst>
          </p:cNvPr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1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982265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Rassasiés par le pain de Vie,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n´avons qu´un cœur et qu´une âme 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Fortifiés par l´amour du Christ,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pouvons aimer comme il aime.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26B3F-B9C7-83E2-7463-8D3F9873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262F67FF-76CC-4C00-4A72-DBC047552807}"/>
              </a:ext>
            </a:extLst>
          </p:cNvPr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35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290042"/>
            <a:ext cx="9144000" cy="30777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Purifiés par le sang du Christ,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Et réconciliés avec Dieu,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Sanctifiés par la vie du Christ,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goûtons la joie du Royaume.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0BF2A-9B99-E595-56EF-F86FF11A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7A52ECF1-349A-55A8-D860-68C2792D0C62}"/>
              </a:ext>
            </a:extLst>
          </p:cNvPr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74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290042"/>
            <a:ext cx="9144000" cy="30777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Rassemblés à la même table,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formons un peuple nouveau :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Bienheureux sont les invités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Au festin des Noce(s) éternelles.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1A8F2-8301-4351-25DE-7D7EAE95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4FF68F60-D453-8688-7AD7-42985E556B86}"/>
              </a:ext>
            </a:extLst>
          </p:cNvPr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398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597819"/>
            <a:ext cx="9144000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Appelés par Dieu notre Père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À devenir saints comme lui,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avons revêtu le Christ,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portons la robe nuptiale.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9F74-AC32-C7DB-1EBE-60AE7FC34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64F5BC64-9535-DE46-7506-BB1623CD90B9}"/>
              </a:ext>
            </a:extLst>
          </p:cNvPr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9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DD21A-BC30-A003-2981-CA55A851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B032A7EE-4F7C-8C08-E6F0-D950349AB820}"/>
              </a:ext>
            </a:extLst>
          </p:cNvPr>
          <p:cNvSpPr/>
          <p:nvPr/>
        </p:nvSpPr>
        <p:spPr>
          <a:xfrm>
            <a:off x="0" y="982266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R/Gloire à toi, ô Dieu, notre Père,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 Jésus-Christ venu nous sauver.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toi, Esprit de lumière,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Trinité Bienheureuse, honneur et gloire à toi 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2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1290042"/>
            <a:ext cx="9144000" cy="30777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Envoyés par l´Esprit de Dieu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Et comblés de dons spirituels,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marchons dans l´amour du Christ,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Annonçant la Bonne Nouvelle.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97795-51C1-2764-0781-EAA7D9EA3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4277CCB3-2811-A4B9-41A7-286E4B312302}"/>
              </a:ext>
            </a:extLst>
          </p:cNvPr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67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459046"/>
            <a:ext cx="9144000" cy="473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Rendons gloire à Dieu notre Père,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Par Jésus son Fils Bien-Aimé,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Dans l´Esprit, notre communion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Qui fait toutes choses nouvelles.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8A48-8C21-7419-8435-79B48EE58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A574AA75-F41E-AC88-857C-D534F4CBAFC2}"/>
              </a:ext>
            </a:extLst>
          </p:cNvPr>
          <p:cNvSpPr/>
          <p:nvPr/>
        </p:nvSpPr>
        <p:spPr>
          <a:xfrm>
            <a:off x="0" y="1136154"/>
            <a:ext cx="9144000" cy="338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4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le corps du Christ,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Devenez ce que vous recevez,</a:t>
            </a:r>
            <a:endParaRPr lang="en-US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êtes le corps du Christ.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826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377C-A2DB-8553-5AED-9759E659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AC7F882-B637-A013-F118-500F4DE5072F}"/>
              </a:ext>
            </a:extLst>
          </p:cNvPr>
          <p:cNvSpPr/>
          <p:nvPr/>
        </p:nvSpPr>
        <p:spPr>
          <a:xfrm>
            <a:off x="0" y="101237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2200" u="sng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La prière du Concile Provincial Ile de France.</a:t>
            </a:r>
            <a:endParaRPr lang="en-US" sz="2200" u="sng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4584D5E-B2F4-5C59-3596-5A070E386DC8}"/>
              </a:ext>
            </a:extLst>
          </p:cNvPr>
          <p:cNvSpPr/>
          <p:nvPr/>
        </p:nvSpPr>
        <p:spPr>
          <a:xfrm>
            <a:off x="-169817" y="632757"/>
            <a:ext cx="9144000" cy="387798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Dieu notre Père qui prends soin du monde que tu aimes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Et qui conduis l’Église à travers l’histoire,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Tu lui envoies sans cesse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Des hommes et des femmes par qui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Tu la renouvelles.</a:t>
            </a:r>
          </a:p>
        </p:txBody>
      </p:sp>
    </p:spTree>
    <p:extLst>
      <p:ext uri="{BB962C8B-B14F-4D97-AF65-F5344CB8AC3E}">
        <p14:creationId xmlns:p14="http://schemas.microsoft.com/office/powerpoint/2010/main" val="3458368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9EC9E-730E-6FDB-5E32-C9AB9E17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0461701D-7D08-E387-3E98-FA31A47A3C1A}"/>
              </a:ext>
            </a:extLst>
          </p:cNvPr>
          <p:cNvSpPr/>
          <p:nvPr/>
        </p:nvSpPr>
        <p:spPr>
          <a:xfrm>
            <a:off x="-169817" y="227579"/>
            <a:ext cx="9144000" cy="44319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Tu nous inspires de réunir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Un concile provincial en Île-de-France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Pour que d’un cœur unanime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Nous accueillions ceux que Tu as appelés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À suivre ton Fils :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FFFFFF"/>
              </a:solidFill>
              <a:effectLst>
                <a:glow rad="228600">
                  <a:srgbClr val="000000">
                    <a:alpha val="30000"/>
                  </a:srgbClr>
                </a:glow>
              </a:effectLst>
              <a:latin typeface="Arial Black" panose="020B0A04020102020204" pitchFamily="34" charset="0"/>
              <a:ea typeface="Calibri" pitchFamily="34" charset="-122"/>
              <a:cs typeface="Calibr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603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79760-8A4E-00CA-9E1C-179AE861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14B94683-75DA-4138-E5C3-98A97A3CC435}"/>
              </a:ext>
            </a:extLst>
          </p:cNvPr>
          <p:cNvSpPr/>
          <p:nvPr/>
        </p:nvSpPr>
        <p:spPr>
          <a:xfrm>
            <a:off x="-169817" y="227579"/>
            <a:ext cx="9144000" cy="44319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Qu’ils trouvent leur place parmi nous !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Donne-nous ton Esprit Saint :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Qu’il mette en nous un souffle nouveau !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Par Jésus le Christ Notre Seigneur.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Amen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FFFFFF"/>
              </a:solidFill>
              <a:effectLst>
                <a:glow rad="228600">
                  <a:srgbClr val="000000">
                    <a:alpha val="30000"/>
                  </a:srgbClr>
                </a:glow>
              </a:effectLst>
              <a:latin typeface="Arial Black" panose="020B0A04020102020204" pitchFamily="34" charset="0"/>
              <a:ea typeface="Calibri" pitchFamily="34" charset="-122"/>
              <a:cs typeface="Calibr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10593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01237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Envoi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0" y="366712"/>
            <a:ext cx="9144000" cy="492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Bénissez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Dieu, vous serviteurs de Dieu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tous qui demeurez dans la maison de Dieu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Levez les mains vers le Dieu trois fois saint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Proclamez qu’il est grand,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que son nom est puissant!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366713"/>
            <a:ext cx="9144000" cy="492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Oui, je le sais, Notre Seigneur est grand,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Tout ce qu’il veut, sa main peut l’accomplir;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Du fond des mers jusqu’au fond des abîmes,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Depuis la terre jusqu’au plus haut du ciel!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982265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Esprit de Dieu, Esprit de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sainteté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Tu nous conduis à la vérité.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Descends sur nous éclairer nos chemins,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Sois le maître en nous, et fais de nous des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témoins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63C47-E71D-6FA4-534D-4DB06F52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614078A-12BD-4152-1240-9C9287BB2B7B}"/>
              </a:ext>
            </a:extLst>
          </p:cNvPr>
          <p:cNvSpPr/>
          <p:nvPr/>
        </p:nvSpPr>
        <p:spPr>
          <a:xfrm>
            <a:off x="0" y="101237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Envoi</a:t>
            </a:r>
            <a:endParaRPr lang="en-US" sz="22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24FE69A-C38D-5E9D-C113-C3F5F9AF2ED1}"/>
              </a:ext>
            </a:extLst>
          </p:cNvPr>
          <p:cNvSpPr/>
          <p:nvPr/>
        </p:nvSpPr>
        <p:spPr>
          <a:xfrm>
            <a:off x="0" y="366712"/>
            <a:ext cx="9144000" cy="492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Bénissez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Dieu, vous serviteurs de Dieu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tous qui demeurez dans la maison de Dieu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Levez les mains vers le Dieu trois fois saint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Proclamez qu’il est grand,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que son nom est puissant!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219075"/>
            <a:ext cx="9144000" cy="492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Reconnaissez que le Seigneur est bon!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Il est fidèle en tout ce qu’il a fait.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Je veux chanter la douceur de son Nom,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Béni soit Dieu, par toutes les nations!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DDDA0-8480-0497-8DDE-8A75A18B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F9A6990-D1BB-3DF6-4D99-C7FB14096385}"/>
              </a:ext>
            </a:extLst>
          </p:cNvPr>
          <p:cNvSpPr/>
          <p:nvPr/>
        </p:nvSpPr>
        <p:spPr>
          <a:xfrm>
            <a:off x="0" y="101237"/>
            <a:ext cx="9144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Envoi</a:t>
            </a:r>
            <a:endParaRPr lang="en-US" sz="22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F2D9756-A7A8-D238-F474-918402FA2BB6}"/>
              </a:ext>
            </a:extLst>
          </p:cNvPr>
          <p:cNvSpPr/>
          <p:nvPr/>
        </p:nvSpPr>
        <p:spPr>
          <a:xfrm>
            <a:off x="0" y="366712"/>
            <a:ext cx="9144000" cy="492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</a:t>
            </a:r>
            <a:r>
              <a:rPr lang="en-US" sz="4000" b="1" dirty="0" err="1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Bénissez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 Dieu, vous serviteurs de Dieu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Vous tous qui demeurez dans la maison de Dieu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Levez les mains vers le Dieu trois fois saint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Proclamez qu’il est grand,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que son nom est puissant!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0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495DB-03F3-FA9E-ECCE-EFA5E16E2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2C81BF6C-72DF-51D0-D527-79741003C124}"/>
              </a:ext>
            </a:extLst>
          </p:cNvPr>
          <p:cNvSpPr/>
          <p:nvPr/>
        </p:nvSpPr>
        <p:spPr>
          <a:xfrm>
            <a:off x="0" y="982266"/>
            <a:ext cx="9144000" cy="369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R/Gloire à toi, ô Dieu, notre Père,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 Jésus-Christ venu nous sauver.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Gloire à toi, Esprit de lumière,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>
                      <a:alpha val="30000"/>
                    </a:srgbClr>
                  </a:glow>
                </a:effectLst>
                <a:latin typeface="Arial Black" panose="020B0A04020102020204" pitchFamily="34" charset="0"/>
                <a:ea typeface="Calibri" pitchFamily="34" charset="-122"/>
                <a:cs typeface="Calibri" pitchFamily="34" charset="-120"/>
              </a:rPr>
              <a:t>Trinité Bienheureuse, honneur et gloire à toi !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endParaRPr lang="en-US" sz="3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1727</Words>
  <Application>Microsoft Office PowerPoint</Application>
  <PresentationFormat>Affichage à l'écran (16:9)</PresentationFormat>
  <Paragraphs>312</Paragraphs>
  <Slides>73</Slides>
  <Notes>72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7" baseType="lpstr">
      <vt:lpstr>Arial</vt:lpstr>
      <vt:lpstr>Arial Black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Animae Studio</dc:title>
  <dc:subject>Animae Studio</dc:subject>
  <dc:creator>Animae Studio</dc:creator>
  <cp:lastModifiedBy>Christine PENIN</cp:lastModifiedBy>
  <cp:revision>8</cp:revision>
  <dcterms:created xsi:type="dcterms:W3CDTF">2026-05-12T18:51:25Z</dcterms:created>
  <dcterms:modified xsi:type="dcterms:W3CDTF">2026-05-19T06:48:40Z</dcterms:modified>
</cp:coreProperties>
</file>