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11" r:id="rId2"/>
    <p:sldId id="257" r:id="rId3"/>
    <p:sldId id="258" r:id="rId4"/>
    <p:sldId id="259" r:id="rId5"/>
    <p:sldId id="260" r:id="rId6"/>
    <p:sldId id="261" r:id="rId7"/>
    <p:sldId id="304" r:id="rId8"/>
    <p:sldId id="305" r:id="rId9"/>
    <p:sldId id="308" r:id="rId10"/>
    <p:sldId id="306" r:id="rId11"/>
    <p:sldId id="310" r:id="rId12"/>
    <p:sldId id="307" r:id="rId13"/>
    <p:sldId id="309" r:id="rId14"/>
    <p:sldId id="262" r:id="rId15"/>
    <p:sldId id="263" r:id="rId16"/>
    <p:sldId id="318" r:id="rId17"/>
    <p:sldId id="317" r:id="rId18"/>
    <p:sldId id="319" r:id="rId19"/>
    <p:sldId id="320" r:id="rId20"/>
    <p:sldId id="321" r:id="rId21"/>
    <p:sldId id="322" r:id="rId22"/>
    <p:sldId id="324" r:id="rId23"/>
    <p:sldId id="323" r:id="rId24"/>
    <p:sldId id="313" r:id="rId25"/>
    <p:sldId id="314" r:id="rId26"/>
    <p:sldId id="312" r:id="rId27"/>
    <p:sldId id="316" r:id="rId28"/>
    <p:sldId id="315" r:id="rId29"/>
    <p:sldId id="264" r:id="rId30"/>
    <p:sldId id="265" r:id="rId31"/>
    <p:sldId id="266" r:id="rId32"/>
    <p:sldId id="267" r:id="rId33"/>
    <p:sldId id="268" r:id="rId34"/>
    <p:sldId id="269" r:id="rId35"/>
    <p:sldId id="291" r:id="rId36"/>
    <p:sldId id="283" r:id="rId37"/>
    <p:sldId id="270" r:id="rId38"/>
    <p:sldId id="301" r:id="rId39"/>
    <p:sldId id="271" r:id="rId40"/>
    <p:sldId id="300" r:id="rId41"/>
    <p:sldId id="272" r:id="rId42"/>
    <p:sldId id="274" r:id="rId43"/>
    <p:sldId id="275" r:id="rId44"/>
    <p:sldId id="276" r:id="rId45"/>
    <p:sldId id="277" r:id="rId46"/>
    <p:sldId id="279" r:id="rId47"/>
    <p:sldId id="278" r:id="rId48"/>
    <p:sldId id="280" r:id="rId49"/>
    <p:sldId id="281" r:id="rId50"/>
    <p:sldId id="282" r:id="rId51"/>
    <p:sldId id="302" r:id="rId52"/>
    <p:sldId id="293" r:id="rId53"/>
    <p:sldId id="292" r:id="rId54"/>
    <p:sldId id="294" r:id="rId55"/>
    <p:sldId id="295" r:id="rId56"/>
    <p:sldId id="296" r:id="rId57"/>
    <p:sldId id="297" r:id="rId58"/>
    <p:sldId id="298" r:id="rId59"/>
    <p:sldId id="30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41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FBD7-BFF1-47C4-9AC0-FC06AF182E36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E0F3-9274-4333-9434-1C912C102A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6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0E0F3-9274-4333-9434-1C912C102A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8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0E0F3-9274-4333-9434-1C912C102A9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53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84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8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6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8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49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5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37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4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8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5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FA6D787-CF74-4F59-B86F-D83DDC911F33}" type="datetimeFigureOut">
              <a:rPr lang="fr-FR" smtClean="0"/>
              <a:t>07/06/2026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3E0F578-ABBF-4DF7-B60B-2E9001CE6A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853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AAC423F-113D-6F6D-E0D4-ED4EEEDB7E9D}"/>
              </a:ext>
            </a:extLst>
          </p:cNvPr>
          <p:cNvSpPr txBox="1"/>
          <p:nvPr/>
        </p:nvSpPr>
        <p:spPr>
          <a:xfrm>
            <a:off x="5878434" y="279155"/>
            <a:ext cx="609289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Arial Black" panose="020B0A04020102020204" pitchFamily="34" charset="0"/>
              </a:rPr>
              <a:t>11ème dimanche du Temps Ordinaire</a:t>
            </a:r>
          </a:p>
          <a:p>
            <a:pPr algn="ctr"/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30759D-8137-F9C8-CECC-423CF180D315}"/>
              </a:ext>
            </a:extLst>
          </p:cNvPr>
          <p:cNvSpPr txBox="1"/>
          <p:nvPr/>
        </p:nvSpPr>
        <p:spPr>
          <a:xfrm>
            <a:off x="5692676" y="2125413"/>
            <a:ext cx="6551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«</a:t>
            </a:r>
            <a:r>
              <a:rPr kumimoji="0" lang="fr-FR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 Au Nom du Père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et du Fils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et du Saint Esprit »</a:t>
            </a:r>
            <a:endParaRPr lang="fr-FR" sz="4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488DBA-0E81-16D9-333E-1050A2B5A150}"/>
              </a:ext>
            </a:extLst>
          </p:cNvPr>
          <p:cNvSpPr txBox="1"/>
          <p:nvPr/>
        </p:nvSpPr>
        <p:spPr>
          <a:xfrm>
            <a:off x="5922150" y="4905541"/>
            <a:ext cx="6092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2604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Messe préparée par  l’équipe  </a:t>
            </a:r>
          </a:p>
          <a:p>
            <a:pPr algn="ctr">
              <a:tabLst>
                <a:tab pos="1260475" algn="l"/>
              </a:tabLst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Pèlerinage des pères de famille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C6342D-48B7-4C4D-9F79-4ADA1D47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65BB124-E7C3-2766-91DE-81C3C04F2E6D}"/>
              </a:ext>
            </a:extLst>
          </p:cNvPr>
          <p:cNvSpPr txBox="1"/>
          <p:nvPr/>
        </p:nvSpPr>
        <p:spPr>
          <a:xfrm>
            <a:off x="215410" y="0"/>
            <a:ext cx="122872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Gloria in </a:t>
            </a:r>
            <a:r>
              <a:rPr lang="fr-FR" sz="3600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cap="small" dirty="0">
                <a:latin typeface="Arial Black" panose="020B0A04020102020204" pitchFamily="34" charset="0"/>
              </a:rPr>
              <a:t> Deo ! Gloria Deo Domino </a:t>
            </a:r>
            <a:r>
              <a:rPr lang="fr-FR" sz="3600" b="1" cap="small" dirty="0">
                <a:latin typeface="Arial Black" panose="020B0A04020102020204" pitchFamily="34" charset="0"/>
              </a:rPr>
              <a:t>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                                                                    (bis)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Et paix sur la terre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aux hommes qu’il aime.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te glorifions, nous te rendons grâce,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ton immense gloire,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Roi du ciel, Dieu le Père tout-puissant.</a:t>
            </a:r>
            <a:br>
              <a:rPr lang="fr-FR" sz="4000" dirty="0">
                <a:latin typeface="Arial Black" panose="020B0A04020102020204" pitchFamily="34" charset="0"/>
              </a:rPr>
            </a:br>
            <a:br>
              <a:rPr lang="fr-FR" sz="3600" dirty="0">
                <a:latin typeface="Arial Black" panose="020B0A04020102020204" pitchFamily="34" charset="0"/>
              </a:rPr>
            </a:br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1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B7DB8B-7CD3-FD80-90E6-7BFC59AB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4" y="210916"/>
            <a:ext cx="10534801" cy="22861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60BA90-E09C-8EF1-4A91-47778BB32D91}"/>
              </a:ext>
            </a:extLst>
          </p:cNvPr>
          <p:cNvSpPr txBox="1"/>
          <p:nvPr/>
        </p:nvSpPr>
        <p:spPr>
          <a:xfrm>
            <a:off x="263771" y="2245879"/>
            <a:ext cx="125378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prends pitié de nous ;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 reçois notre prière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es assis à la droite du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nous.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0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5B1A7C-2983-D075-F2DD-2DF47DF92624}"/>
              </a:ext>
            </a:extLst>
          </p:cNvPr>
          <p:cNvSpPr txBox="1"/>
          <p:nvPr/>
        </p:nvSpPr>
        <p:spPr>
          <a:xfrm>
            <a:off x="211016" y="1578835"/>
            <a:ext cx="12192000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4000" dirty="0">
                <a:latin typeface="Arial Black" panose="020B0A04020102020204" pitchFamily="34" charset="0"/>
              </a:rPr>
              <a:t>Car toi seul es saint, </a:t>
            </a:r>
          </a:p>
          <a:p>
            <a:pPr>
              <a:spcAft>
                <a:spcPts val="600"/>
              </a:spcAft>
            </a:pPr>
            <a:r>
              <a:rPr lang="fr-FR" sz="4000" dirty="0">
                <a:latin typeface="Arial Black" panose="020B0A04020102020204" pitchFamily="34" charset="0"/>
              </a:rPr>
              <a:t>toi seul es Seigneur,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seul es le Très-Haut :</a:t>
            </a:r>
          </a:p>
          <a:p>
            <a:pPr>
              <a:spcAft>
                <a:spcPts val="600"/>
              </a:spcAft>
            </a:pPr>
            <a:r>
              <a:rPr lang="fr-FR" sz="4000" dirty="0">
                <a:latin typeface="Arial Black" panose="020B0A04020102020204" pitchFamily="34" charset="0"/>
              </a:rPr>
              <a:t>Jésus Christ, avec le Saint-Esprit </a:t>
            </a:r>
          </a:p>
          <a:p>
            <a:pPr>
              <a:spcAft>
                <a:spcPts val="600"/>
              </a:spcAft>
            </a:pPr>
            <a:r>
              <a:rPr lang="fr-FR" sz="4000" dirty="0">
                <a:latin typeface="Arial Black" panose="020B0A04020102020204" pitchFamily="34" charset="0"/>
              </a:rPr>
              <a:t>Dans la gloire de Dieu le Père. Amen.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2951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65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282169-EF96-9EF7-54D1-8472AFEE7FF5}"/>
              </a:ext>
            </a:extLst>
          </p:cNvPr>
          <p:cNvSpPr txBox="1"/>
          <p:nvPr/>
        </p:nvSpPr>
        <p:spPr>
          <a:xfrm>
            <a:off x="479180" y="2424927"/>
            <a:ext cx="11302511" cy="18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Lecture du livre de l’Exode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(Ex 19, 2-6a)</a:t>
            </a:r>
            <a:r>
              <a:rPr lang="fr-FR" sz="4800" dirty="0"/>
              <a:t> </a:t>
            </a:r>
            <a:endParaRPr lang="fr-FR" sz="4800" cap="small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4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60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C08FB2-28ED-DB44-A0A2-6CE71B677306}"/>
              </a:ext>
            </a:extLst>
          </p:cNvPr>
          <p:cNvSpPr/>
          <p:nvPr/>
        </p:nvSpPr>
        <p:spPr>
          <a:xfrm>
            <a:off x="545690" y="864346"/>
            <a:ext cx="11002297" cy="454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Psaume (Ps 99 (100), 1-2, 3, 5)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4800" b="1" cap="small" dirty="0">
              <a:latin typeface="Arial Black" panose="020B0A040201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R/ Il nous a faits, et nous sommes à lui, nous, son peuple, son troupeau.</a:t>
            </a:r>
          </a:p>
        </p:txBody>
      </p:sp>
    </p:spTree>
    <p:extLst>
      <p:ext uri="{BB962C8B-B14F-4D97-AF65-F5344CB8AC3E}">
        <p14:creationId xmlns:p14="http://schemas.microsoft.com/office/powerpoint/2010/main" val="23572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78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EFE9AA-AAD0-0C4C-BD39-4D8E7239BF38}"/>
              </a:ext>
            </a:extLst>
          </p:cNvPr>
          <p:cNvSpPr txBox="1"/>
          <p:nvPr/>
        </p:nvSpPr>
        <p:spPr>
          <a:xfrm>
            <a:off x="479180" y="2424927"/>
            <a:ext cx="11302511" cy="271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Lecture de la lettre de saint Paul Apôtre aux Romains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(</a:t>
            </a:r>
            <a:r>
              <a:rPr lang="fr-FR" sz="4800" b="1" cap="small" dirty="0" err="1">
                <a:latin typeface="Arial Black" panose="020B0A04020102020204" pitchFamily="34" charset="0"/>
              </a:rPr>
              <a:t>Rm</a:t>
            </a:r>
            <a:r>
              <a:rPr lang="fr-FR" sz="4800" b="1" cap="small" dirty="0">
                <a:latin typeface="Arial Black" panose="020B0A04020102020204" pitchFamily="34" charset="0"/>
              </a:rPr>
              <a:t> 5, 6-11) </a:t>
            </a:r>
          </a:p>
        </p:txBody>
      </p:sp>
    </p:spTree>
    <p:extLst>
      <p:ext uri="{BB962C8B-B14F-4D97-AF65-F5344CB8AC3E}">
        <p14:creationId xmlns:p14="http://schemas.microsoft.com/office/powerpoint/2010/main" val="76184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27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3A7AE2-B4B2-68C4-B402-1E40671EA907}"/>
              </a:ext>
            </a:extLst>
          </p:cNvPr>
          <p:cNvSpPr txBox="1"/>
          <p:nvPr/>
        </p:nvSpPr>
        <p:spPr>
          <a:xfrm>
            <a:off x="320918" y="731912"/>
            <a:ext cx="11871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Que soit béni le nom de Dieu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siècle en siècle, qu’il soit béni !</a:t>
            </a:r>
            <a:r>
              <a:rPr lang="fr-FR" sz="4000" cap="small" dirty="0">
                <a:latin typeface="Arial Black" panose="020B0A04020102020204" pitchFamily="34" charset="0"/>
              </a:rPr>
              <a:t>    (bis)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5452CF-6ED0-AAE8-4E18-E220C491F8D4}"/>
              </a:ext>
            </a:extLst>
          </p:cNvPr>
          <p:cNvSpPr txBox="1"/>
          <p:nvPr/>
        </p:nvSpPr>
        <p:spPr>
          <a:xfrm>
            <a:off x="189767" y="3429000"/>
            <a:ext cx="12133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À Lui la sagesse et la force,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toutes ses voies sont droites.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Il porte juste sentence en toutes choses.</a:t>
            </a:r>
          </a:p>
        </p:txBody>
      </p:sp>
    </p:spTree>
    <p:extLst>
      <p:ext uri="{BB962C8B-B14F-4D97-AF65-F5344CB8AC3E}">
        <p14:creationId xmlns:p14="http://schemas.microsoft.com/office/powerpoint/2010/main" val="302058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085DD1-B862-E54F-9509-9415D4A68FB1}"/>
              </a:ext>
            </a:extLst>
          </p:cNvPr>
          <p:cNvSpPr txBox="1"/>
          <p:nvPr/>
        </p:nvSpPr>
        <p:spPr>
          <a:xfrm>
            <a:off x="361193" y="1200811"/>
            <a:ext cx="11302511" cy="454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Alléluia. !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Le règne de Dieu est tout proche. Convertissez-vous et croyez à l’Évangile.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 Alléluia. ! </a:t>
            </a:r>
          </a:p>
        </p:txBody>
      </p:sp>
    </p:spTree>
    <p:extLst>
      <p:ext uri="{BB962C8B-B14F-4D97-AF65-F5344CB8AC3E}">
        <p14:creationId xmlns:p14="http://schemas.microsoft.com/office/powerpoint/2010/main" val="366469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8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37284-3F0F-6F48-8029-3C32D994494E}"/>
              </a:ext>
            </a:extLst>
          </p:cNvPr>
          <p:cNvSpPr/>
          <p:nvPr/>
        </p:nvSpPr>
        <p:spPr>
          <a:xfrm>
            <a:off x="-4131515" y="1931728"/>
            <a:ext cx="20337042" cy="284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Évangile de Jésus Christ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selon Saint Marc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cap="small" dirty="0">
                <a:latin typeface="Arial Black" panose="020B0A04020102020204" pitchFamily="34" charset="0"/>
              </a:rPr>
              <a:t>(Mt 9, 36 – 10, 8) </a:t>
            </a:r>
          </a:p>
        </p:txBody>
      </p:sp>
    </p:spTree>
    <p:extLst>
      <p:ext uri="{BB962C8B-B14F-4D97-AF65-F5344CB8AC3E}">
        <p14:creationId xmlns:p14="http://schemas.microsoft.com/office/powerpoint/2010/main" val="419631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8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557B5C8-BA03-068E-7B42-664ECDF037C9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Je crois en un seul Dieu, le Père tout puissant,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créateur du ciel et de la terre, de l’univers visible et invisible,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Je crois en un seul Seigneur, Jésus Christ,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Fils unique de Dieu, né du Père avant tous les siècles :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est Dieu, né de Dieu, lumière, née de la lumière, vrai Dieu, né du vrai Dieu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Engendré non pas créé,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consubstantiel au Père ;</a:t>
            </a:r>
          </a:p>
        </p:txBody>
      </p:sp>
    </p:spTree>
    <p:extLst>
      <p:ext uri="{BB962C8B-B14F-4D97-AF65-F5344CB8AC3E}">
        <p14:creationId xmlns:p14="http://schemas.microsoft.com/office/powerpoint/2010/main" val="405592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3E75F6-D161-08EF-220A-C25837A395C6}"/>
              </a:ext>
            </a:extLst>
          </p:cNvPr>
          <p:cNvSpPr txBox="1"/>
          <p:nvPr/>
        </p:nvSpPr>
        <p:spPr>
          <a:xfrm>
            <a:off x="0" y="61895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et par lui tout a été fait.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nous les hommes, et pour notre </a:t>
            </a:r>
            <a:r>
              <a:rPr lang="fr-FR" sz="4000" dirty="0" err="1">
                <a:latin typeface="Arial Black" panose="020B0A04020102020204" pitchFamily="34" charset="0"/>
              </a:rPr>
              <a:t>salut,il</a:t>
            </a:r>
            <a:r>
              <a:rPr lang="fr-FR" sz="4000" dirty="0">
                <a:latin typeface="Arial Black" panose="020B0A04020102020204" pitchFamily="34" charset="0"/>
              </a:rPr>
              <a:t> descendit du ciel;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Par l’Esprit Saint, il a pris chair de la Vierge Marie, et s’est fait homme.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Crucifié pour nous sous Ponce Pilate,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souffrit sa passion et fut mis au tombeau.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ressuscita le troisième jour,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conformément aux Ecritures, et il monta au ciel;</a:t>
            </a:r>
          </a:p>
        </p:txBody>
      </p:sp>
    </p:spTree>
    <p:extLst>
      <p:ext uri="{BB962C8B-B14F-4D97-AF65-F5344CB8AC3E}">
        <p14:creationId xmlns:p14="http://schemas.microsoft.com/office/powerpoint/2010/main" val="98459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8A58AD-F9E7-48B4-15AA-030324A1AD8D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il est assis à la droite du Père.</a:t>
            </a:r>
          </a:p>
          <a:p>
            <a:r>
              <a:rPr lang="fr-FR" dirty="0"/>
              <a:t>Il reviendra dans la gloire, pour juger les vivants et les morts</a:t>
            </a:r>
          </a:p>
          <a:p>
            <a:r>
              <a:rPr lang="fr-FR" dirty="0"/>
              <a:t>et son règne n’aura pas de fin.</a:t>
            </a:r>
          </a:p>
          <a:p>
            <a:r>
              <a:rPr lang="fr-FR" dirty="0"/>
              <a:t>Je crois en l’Esprit Saint, qui est Seigneur et qui donne la vie;</a:t>
            </a:r>
          </a:p>
          <a:p>
            <a:r>
              <a:rPr lang="fr-FR" dirty="0"/>
              <a:t>il procède du Père et du Fils.</a:t>
            </a:r>
          </a:p>
          <a:p>
            <a:r>
              <a:rPr lang="fr-FR" dirty="0"/>
              <a:t>Avec le Père et le Fils, il reçoit même adoration et même gloire;</a:t>
            </a:r>
          </a:p>
          <a:p>
            <a:r>
              <a:rPr lang="fr-FR" dirty="0"/>
              <a:t>il a parlé par les prophètes.</a:t>
            </a:r>
          </a:p>
        </p:txBody>
      </p:sp>
    </p:spTree>
    <p:extLst>
      <p:ext uri="{BB962C8B-B14F-4D97-AF65-F5344CB8AC3E}">
        <p14:creationId xmlns:p14="http://schemas.microsoft.com/office/powerpoint/2010/main" val="109225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CE36D0-443C-4DE3-78A7-4B5A7254E86A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latin typeface="Arial Black" panose="020B0A04020102020204" pitchFamily="34" charset="0"/>
              </a:defRPr>
            </a:lvl1pPr>
          </a:lstStyle>
          <a:p>
            <a:endParaRPr lang="fr-FR" dirty="0"/>
          </a:p>
          <a:p>
            <a:r>
              <a:rPr lang="fr-FR" dirty="0"/>
              <a:t>Je crois en l’Eglise, une, sainte, catholique et apostolique.</a:t>
            </a:r>
          </a:p>
          <a:p>
            <a:r>
              <a:rPr lang="fr-FR" dirty="0"/>
              <a:t>Je reconnais un seul baptême pour le pardon des péchés.</a:t>
            </a:r>
          </a:p>
          <a:p>
            <a:r>
              <a:rPr lang="fr-FR" dirty="0"/>
              <a:t>J’attends la résurrection des morts, et la vie du monde à venir.</a:t>
            </a:r>
          </a:p>
          <a:p>
            <a:endParaRPr lang="fr-FR" dirty="0"/>
          </a:p>
          <a:p>
            <a:r>
              <a:rPr lang="fr-FR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86410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92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EAB806-FD5D-7A50-DBA4-8E0FF9E3B87D}"/>
              </a:ext>
            </a:extLst>
          </p:cNvPr>
          <p:cNvSpPr txBox="1"/>
          <p:nvPr/>
        </p:nvSpPr>
        <p:spPr>
          <a:xfrm>
            <a:off x="883628" y="2877236"/>
            <a:ext cx="110563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Par Jésus Christ ton serviteur, nous te prions, Seigneur.</a:t>
            </a:r>
            <a:endParaRPr lang="fr-FR" sz="4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3A7AE2-B4B2-68C4-B402-1E40671EA907}"/>
              </a:ext>
            </a:extLst>
          </p:cNvPr>
          <p:cNvSpPr txBox="1"/>
          <p:nvPr/>
        </p:nvSpPr>
        <p:spPr>
          <a:xfrm>
            <a:off x="320918" y="731912"/>
            <a:ext cx="11871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Que soit béni le nom de Dieu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siècle en siècle, qu’il soit béni !</a:t>
            </a:r>
            <a:r>
              <a:rPr lang="fr-FR" sz="4000" cap="small" dirty="0">
                <a:latin typeface="Arial Black" panose="020B0A04020102020204" pitchFamily="34" charset="0"/>
              </a:rPr>
              <a:t>    (bis)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68046F-08CF-300C-4946-2EE732E90A6A}"/>
              </a:ext>
            </a:extLst>
          </p:cNvPr>
          <p:cNvSpPr txBox="1"/>
          <p:nvPr/>
        </p:nvSpPr>
        <p:spPr>
          <a:xfrm>
            <a:off x="320918" y="3615789"/>
            <a:ext cx="118710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À lui le secret des abîmes,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 Il connaît les ténèbres,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Et la lumière réside auprès de Lui.</a:t>
            </a:r>
          </a:p>
        </p:txBody>
      </p:sp>
    </p:spTree>
    <p:extLst>
      <p:ext uri="{BB962C8B-B14F-4D97-AF65-F5344CB8AC3E}">
        <p14:creationId xmlns:p14="http://schemas.microsoft.com/office/powerpoint/2010/main" val="24178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5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C5E3D17-6959-3A00-E9DC-8289B37B03E3}"/>
              </a:ext>
            </a:extLst>
          </p:cNvPr>
          <p:cNvSpPr txBox="1"/>
          <p:nvPr/>
        </p:nvSpPr>
        <p:spPr>
          <a:xfrm>
            <a:off x="232996" y="314236"/>
            <a:ext cx="12691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Ô prends mon âme, prends-là, Seigneur,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que ta flamme brûle en mon cœur.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Que tout mon être vibre pour toi,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Sois seul mon maître, ô divin roi.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B774AC-67BC-CACD-DFD5-D8A628D22613}"/>
              </a:ext>
            </a:extLst>
          </p:cNvPr>
          <p:cNvSpPr txBox="1"/>
          <p:nvPr/>
        </p:nvSpPr>
        <p:spPr>
          <a:xfrm>
            <a:off x="232996" y="3514636"/>
            <a:ext cx="122520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Source de vie, de paix, d’amour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Vers toi je crie la nuit, le jour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Guide mon âme, sois mon soutien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Remplis ma vie, toi mon seul bien.</a:t>
            </a:r>
          </a:p>
        </p:txBody>
      </p:sp>
    </p:spTree>
    <p:extLst>
      <p:ext uri="{BB962C8B-B14F-4D97-AF65-F5344CB8AC3E}">
        <p14:creationId xmlns:p14="http://schemas.microsoft.com/office/powerpoint/2010/main" val="2495819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C5E3D17-6959-3A00-E9DC-8289B37B03E3}"/>
              </a:ext>
            </a:extLst>
          </p:cNvPr>
          <p:cNvSpPr txBox="1"/>
          <p:nvPr/>
        </p:nvSpPr>
        <p:spPr>
          <a:xfrm>
            <a:off x="232996" y="314236"/>
            <a:ext cx="12691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Du mal perfide, ô garde-moi,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Sois seul mon guide, chef de ma foi,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Quand la nuit voile tout à mes yeux,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Sois mon étoile, brille des cieux.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B774AC-67BC-CACD-DFD5-D8A628D22613}"/>
              </a:ext>
            </a:extLst>
          </p:cNvPr>
          <p:cNvSpPr txBox="1"/>
          <p:nvPr/>
        </p:nvSpPr>
        <p:spPr>
          <a:xfrm>
            <a:off x="232996" y="3514636"/>
            <a:ext cx="122520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Source de vie, de paix, d’amour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Vers toi je crie la nuit, le jour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Guide mon âme, sois mon soutien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Remplis ma vie, toi mon seul bien.</a:t>
            </a:r>
          </a:p>
        </p:txBody>
      </p:sp>
    </p:spTree>
    <p:extLst>
      <p:ext uri="{BB962C8B-B14F-4D97-AF65-F5344CB8AC3E}">
        <p14:creationId xmlns:p14="http://schemas.microsoft.com/office/powerpoint/2010/main" val="402729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C5E3D17-6959-3A00-E9DC-8289B37B03E3}"/>
              </a:ext>
            </a:extLst>
          </p:cNvPr>
          <p:cNvSpPr txBox="1"/>
          <p:nvPr/>
        </p:nvSpPr>
        <p:spPr>
          <a:xfrm>
            <a:off x="232996" y="314236"/>
            <a:ext cx="12691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Voici l’aurore d’un jour nouveau,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ciel se dore de feux plus beaux,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Jésus s’apprête, pourquoi gémir,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Levons nos têtes, il va venir.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B774AC-67BC-CACD-DFD5-D8A628D22613}"/>
              </a:ext>
            </a:extLst>
          </p:cNvPr>
          <p:cNvSpPr txBox="1"/>
          <p:nvPr/>
        </p:nvSpPr>
        <p:spPr>
          <a:xfrm>
            <a:off x="232996" y="3514636"/>
            <a:ext cx="122520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Source de vie, de paix, d’amour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Vers toi je crie la nuit, le jour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Guide mon âme, sois mon soutien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Remplis ma vie, toi mon seul bien.</a:t>
            </a:r>
          </a:p>
        </p:txBody>
      </p:sp>
    </p:spTree>
    <p:extLst>
      <p:ext uri="{BB962C8B-B14F-4D97-AF65-F5344CB8AC3E}">
        <p14:creationId xmlns:p14="http://schemas.microsoft.com/office/powerpoint/2010/main" val="1413612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590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B50D074-E745-43B0-B311-C1A36E2A8EA0}"/>
              </a:ext>
            </a:extLst>
          </p:cNvPr>
          <p:cNvSpPr txBox="1"/>
          <p:nvPr/>
        </p:nvSpPr>
        <p:spPr>
          <a:xfrm>
            <a:off x="246991" y="981184"/>
            <a:ext cx="117105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ln>
                  <a:solidFill>
                    <a:schemeClr val="tx1"/>
                  </a:solidFill>
                </a:ln>
                <a:effectLst/>
                <a:ea typeface="Times New Roman" panose="02020603050405020304" pitchFamily="18" charset="0"/>
              </a:rPr>
              <a:t>Le célébrant </a:t>
            </a:r>
            <a:r>
              <a:rPr lang="fr-FR" sz="3600" b="1" dirty="0">
                <a:ln>
                  <a:solidFill>
                    <a:schemeClr val="tx1"/>
                  </a:solidFill>
                </a:ln>
                <a:effectLst/>
                <a:ea typeface="Times New Roman" panose="02020603050405020304" pitchFamily="18" charset="0"/>
              </a:rPr>
              <a:t>: </a:t>
            </a:r>
            <a:r>
              <a:rPr lang="fr-FR" sz="36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fr-FR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Priez, frères et sœurs : que mon sacrifice, qui est aussi le vôtre, soit agréable à Dieu le Père tout puissant. »</a:t>
            </a:r>
          </a:p>
          <a:p>
            <a:endParaRPr lang="fr-FR" sz="3600" i="1" dirty="0">
              <a:ln>
                <a:solidFill>
                  <a:schemeClr val="tx1"/>
                </a:solidFill>
              </a:ln>
            </a:endParaRPr>
          </a:p>
          <a:p>
            <a:r>
              <a:rPr lang="fr-FR" sz="3600" i="1" dirty="0">
                <a:ln>
                  <a:solidFill>
                    <a:schemeClr val="tx1"/>
                  </a:solidFill>
                </a:ln>
              </a:rPr>
              <a:t>L’assemblée </a:t>
            </a:r>
            <a:r>
              <a:rPr lang="fr-FR" sz="3600" dirty="0">
                <a:ln>
                  <a:solidFill>
                    <a:schemeClr val="tx1"/>
                  </a:solidFill>
                </a:ln>
              </a:rPr>
              <a:t>: «</a:t>
            </a:r>
            <a:r>
              <a:rPr lang="fr-FR" sz="4000" dirty="0">
                <a:ln>
                  <a:solidFill>
                    <a:schemeClr val="tx1"/>
                  </a:solidFill>
                </a:ln>
              </a:rPr>
              <a:t> 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le Seigneur reçoive </a:t>
            </a:r>
          </a:p>
          <a:p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vos mains ce sacrifice </a:t>
            </a:r>
          </a:p>
          <a:p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la louange et à la gloire de son nom, </a:t>
            </a:r>
          </a:p>
          <a:p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notre bien </a:t>
            </a:r>
          </a:p>
          <a:p>
            <a:r>
              <a:rPr lang="fr-FR" sz="40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celui de toute l’Eglise. »</a:t>
            </a:r>
            <a:endParaRPr lang="fr-FR" sz="4000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4C317-2E61-45B0-BD83-8862C019B578}"/>
              </a:ext>
            </a:extLst>
          </p:cNvPr>
          <p:cNvSpPr/>
          <p:nvPr/>
        </p:nvSpPr>
        <p:spPr>
          <a:xfrm>
            <a:off x="3190683" y="0"/>
            <a:ext cx="581063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Prière sur les </a:t>
            </a:r>
            <a:r>
              <a:rPr lang="fr-FR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offrandes</a:t>
            </a:r>
            <a:r>
              <a:rPr lang="fr-FR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77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79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82AFE8A-25FB-3A08-6909-B6EE999C7A44}"/>
              </a:ext>
            </a:extLst>
          </p:cNvPr>
          <p:cNvSpPr txBox="1"/>
          <p:nvPr/>
        </p:nvSpPr>
        <p:spPr>
          <a:xfrm>
            <a:off x="0" y="197401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Saint est le Seigneur (bis) Dieu de l’univers (bis)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fr-FR" sz="3600" dirty="0">
                <a:latin typeface="Arial Black" panose="020B0A04020102020204" pitchFamily="34" charset="0"/>
              </a:rPr>
              <a:t>2 x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Le ciel et la terre sont remplis de ta gloire,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hosanna, hosanna au plus haut des cieux (bis)</a:t>
            </a:r>
          </a:p>
          <a:p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Saint est le Seigneur (bis) Dieu de l’univers (bis)  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                                                                         </a:t>
            </a:r>
            <a:r>
              <a:rPr lang="fr-FR" sz="3600" dirty="0">
                <a:latin typeface="Arial Black" panose="020B0A04020102020204" pitchFamily="34" charset="0"/>
              </a:rPr>
              <a:t>2 x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Béni soit celui qui vient au nom du Seigneur,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hosanna, hosanna au plus haut des cieux (bis)</a:t>
            </a:r>
          </a:p>
          <a:p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Saint est le Seigneur (bis) Dieu de l’univers (bis)   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                                                                         2 x</a:t>
            </a:r>
          </a:p>
        </p:txBody>
      </p:sp>
    </p:spTree>
    <p:extLst>
      <p:ext uri="{BB962C8B-B14F-4D97-AF65-F5344CB8AC3E}">
        <p14:creationId xmlns:p14="http://schemas.microsoft.com/office/powerpoint/2010/main" val="306941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63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A4088C-F163-D480-2AA2-3D8C5BEDCA23}"/>
              </a:ext>
            </a:extLst>
          </p:cNvPr>
          <p:cNvSpPr txBox="1"/>
          <p:nvPr/>
        </p:nvSpPr>
        <p:spPr>
          <a:xfrm>
            <a:off x="190500" y="1854190"/>
            <a:ext cx="11506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small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à toi qui étais mort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small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Gloire à toi qui es vivant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small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Notre Sauveur et notre  Dieu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small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Viens seigneur Jésus </a:t>
            </a:r>
          </a:p>
        </p:txBody>
      </p:sp>
    </p:spTree>
    <p:extLst>
      <p:ext uri="{BB962C8B-B14F-4D97-AF65-F5344CB8AC3E}">
        <p14:creationId xmlns:p14="http://schemas.microsoft.com/office/powerpoint/2010/main" val="289213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3A7AE2-B4B2-68C4-B402-1E40671EA907}"/>
              </a:ext>
            </a:extLst>
          </p:cNvPr>
          <p:cNvSpPr txBox="1"/>
          <p:nvPr/>
        </p:nvSpPr>
        <p:spPr>
          <a:xfrm>
            <a:off x="320918" y="731912"/>
            <a:ext cx="11871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Que soit béni le nom de Dieu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siècle en siècle, qu’il soit béni !</a:t>
            </a:r>
            <a:r>
              <a:rPr lang="fr-FR" sz="4000" cap="small" dirty="0">
                <a:latin typeface="Arial Black" panose="020B0A04020102020204" pitchFamily="34" charset="0"/>
              </a:rPr>
              <a:t>    (bis)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C7D893-32E5-86C2-F21D-8D6C5001E4F5}"/>
              </a:ext>
            </a:extLst>
          </p:cNvPr>
          <p:cNvSpPr txBox="1"/>
          <p:nvPr/>
        </p:nvSpPr>
        <p:spPr>
          <a:xfrm>
            <a:off x="160459" y="3429000"/>
            <a:ext cx="118710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Rendons gloire à Dieu notre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à son fils Jésus-Christ,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Gloire à l’Esprit d’amour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dans tous les siècles.</a:t>
            </a:r>
          </a:p>
        </p:txBody>
      </p:sp>
    </p:spTree>
    <p:extLst>
      <p:ext uri="{BB962C8B-B14F-4D97-AF65-F5344CB8AC3E}">
        <p14:creationId xmlns:p14="http://schemas.microsoft.com/office/powerpoint/2010/main" val="1563314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363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AD27CD-CBA2-8115-1B73-4BCF0E6A65B8}"/>
              </a:ext>
            </a:extLst>
          </p:cNvPr>
          <p:cNvSpPr txBox="1"/>
          <p:nvPr/>
        </p:nvSpPr>
        <p:spPr>
          <a:xfrm>
            <a:off x="125290" y="-5417"/>
            <a:ext cx="1194141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l’Agneau de Dieu, qui enlèves les péchés du monde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prends pitié de nous, prends pitié de nous</a:t>
            </a:r>
          </a:p>
          <a:p>
            <a:endParaRPr lang="fr-FR" sz="4000" dirty="0"/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l’Agneau de Dieu qui enlèves les péchés du monde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Prends pitié de nous, prends pitié de nous</a:t>
            </a:r>
            <a:endParaRPr lang="fr-FR" sz="4000" dirty="0">
              <a:latin typeface="Arial Black" panose="020B0A04020102020204" pitchFamily="34" charset="0"/>
            </a:endParaRPr>
          </a:p>
          <a:p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l’Agneau de Dieu qui enlèves les péchés du monde.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Donne-nous la paix, donne-nous la paix 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57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99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557382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28929D-D5F0-F0B2-CF1F-6DB0E65ABF2A}"/>
              </a:ext>
            </a:extLst>
          </p:cNvPr>
          <p:cNvSpPr txBox="1"/>
          <p:nvPr/>
        </p:nvSpPr>
        <p:spPr>
          <a:xfrm>
            <a:off x="0" y="3675606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Sagesse de Dieu a préparé son vin,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Elle a dressé la table, elle invite les saints: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”Venez boire à la coupe! Venez manger le pain!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Soyez la joie de Dieu, accourez au festin!” </a:t>
            </a:r>
          </a:p>
        </p:txBody>
      </p:sp>
    </p:spTree>
    <p:extLst>
      <p:ext uri="{BB962C8B-B14F-4D97-AF65-F5344CB8AC3E}">
        <p14:creationId xmlns:p14="http://schemas.microsoft.com/office/powerpoint/2010/main" val="189570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557382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D6DC35-8E56-18F0-585D-54F15238FA1A}"/>
              </a:ext>
            </a:extLst>
          </p:cNvPr>
          <p:cNvSpPr txBox="1"/>
          <p:nvPr/>
        </p:nvSpPr>
        <p:spPr>
          <a:xfrm>
            <a:off x="0" y="3784498"/>
            <a:ext cx="11535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 le pain et le vin reçus en communion,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voici le sacrifice qui nous rend à la Vie.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Le sang de l’Alliance jaillit du cœur de Dieu,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quand le Verbe fait chair s’offre à nous sur la croix. </a:t>
            </a:r>
          </a:p>
        </p:txBody>
      </p:sp>
    </p:spTree>
    <p:extLst>
      <p:ext uri="{BB962C8B-B14F-4D97-AF65-F5344CB8AC3E}">
        <p14:creationId xmlns:p14="http://schemas.microsoft.com/office/powerpoint/2010/main" val="368565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557382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DAD609-1295-7EFB-AF1B-9A1342D755F2}"/>
              </a:ext>
            </a:extLst>
          </p:cNvPr>
          <p:cNvSpPr txBox="1"/>
          <p:nvPr/>
        </p:nvSpPr>
        <p:spPr>
          <a:xfrm>
            <a:off x="0" y="3793812"/>
            <a:ext cx="11742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Dieu est notre berger, nous ne manquons de rien, sur des prés d’herbe fraîche, il nous fait reposer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restaure notre âme, Il nous garde du mal,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quand Il dresse pour nous la table du Salut.</a:t>
            </a:r>
          </a:p>
        </p:txBody>
      </p:sp>
    </p:spTree>
    <p:extLst>
      <p:ext uri="{BB962C8B-B14F-4D97-AF65-F5344CB8AC3E}">
        <p14:creationId xmlns:p14="http://schemas.microsoft.com/office/powerpoint/2010/main" val="3474805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557382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BE17C6-AD37-9659-0ECC-C11CCED6EE6A}"/>
              </a:ext>
            </a:extLst>
          </p:cNvPr>
          <p:cNvSpPr txBox="1"/>
          <p:nvPr/>
        </p:nvSpPr>
        <p:spPr>
          <a:xfrm>
            <a:off x="0" y="3723473"/>
            <a:ext cx="120938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Réjouis-Toi, Sion! Chante Jérusalem!</a:t>
            </a:r>
          </a:p>
          <a:p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Reçois le sacrifice qui te donne la paix!</a:t>
            </a:r>
          </a:p>
          <a:p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Dieu te comble de grâce, Il vient te visiter</a:t>
            </a:r>
          </a:p>
          <a:p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Afin de rassembler tes enfants dispersés.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50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557382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9DD3A2-F3DF-8FAF-E296-36B077A9935E}"/>
              </a:ext>
            </a:extLst>
          </p:cNvPr>
          <p:cNvSpPr txBox="1"/>
          <p:nvPr/>
        </p:nvSpPr>
        <p:spPr>
          <a:xfrm>
            <a:off x="0" y="3776227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.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Rayonne et resplendis, Église du Seigneur,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 Il est ta Lumière, Dieu l’a ressuscité !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tout genou fléchisse au nom de Jésus Christ !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nous rend à la Vie par son Eucharistie !</a:t>
            </a:r>
          </a:p>
        </p:txBody>
      </p:sp>
    </p:spTree>
    <p:extLst>
      <p:ext uri="{BB962C8B-B14F-4D97-AF65-F5344CB8AC3E}">
        <p14:creationId xmlns:p14="http://schemas.microsoft.com/office/powerpoint/2010/main" val="3151756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426948-82B0-28CC-AF8B-A0E5A11E4A57}"/>
              </a:ext>
            </a:extLst>
          </p:cNvPr>
          <p:cNvSpPr txBox="1"/>
          <p:nvPr/>
        </p:nvSpPr>
        <p:spPr>
          <a:xfrm>
            <a:off x="0" y="2274838"/>
            <a:ext cx="131137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Venez approchons-nous de la table du Christ,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nous livre son corps et son sang.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se fait nourriture, pain de Vie Éternelle, </a:t>
            </a:r>
          </a:p>
          <a:p>
            <a:r>
              <a:rPr lang="fr-FR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nous fait boire à la coupe des Noces de l’Agneau.</a:t>
            </a:r>
          </a:p>
        </p:txBody>
      </p:sp>
    </p:spTree>
    <p:extLst>
      <p:ext uri="{BB962C8B-B14F-4D97-AF65-F5344CB8AC3E}">
        <p14:creationId xmlns:p14="http://schemas.microsoft.com/office/powerpoint/2010/main" val="413180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9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3A7AE2-B4B2-68C4-B402-1E40671EA907}"/>
              </a:ext>
            </a:extLst>
          </p:cNvPr>
          <p:cNvSpPr txBox="1"/>
          <p:nvPr/>
        </p:nvSpPr>
        <p:spPr>
          <a:xfrm>
            <a:off x="320918" y="2894819"/>
            <a:ext cx="11871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Que soit béni le nom de Dieu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siècle en siècle, qu’il soit béni !</a:t>
            </a:r>
            <a:r>
              <a:rPr lang="fr-FR" sz="4000" cap="small" dirty="0">
                <a:latin typeface="Arial Black" panose="020B0A04020102020204" pitchFamily="34" charset="0"/>
              </a:rPr>
              <a:t>    (bis)</a:t>
            </a:r>
          </a:p>
        </p:txBody>
      </p:sp>
    </p:spTree>
    <p:extLst>
      <p:ext uri="{BB962C8B-B14F-4D97-AF65-F5344CB8AC3E}">
        <p14:creationId xmlns:p14="http://schemas.microsoft.com/office/powerpoint/2010/main" val="363529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, croquis, Dessin au trait, illustration">
            <a:extLst>
              <a:ext uri="{FF2B5EF4-FFF2-40B4-BE49-F238E27FC236}">
                <a16:creationId xmlns:a16="http://schemas.microsoft.com/office/drawing/2014/main" id="{9F0E0DFB-7ABF-91D0-59BE-760593F6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41" y="193431"/>
            <a:ext cx="3308040" cy="57501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E71B50-FF54-A709-CE5E-CF1C83BAEC66}"/>
              </a:ext>
            </a:extLst>
          </p:cNvPr>
          <p:cNvSpPr txBox="1"/>
          <p:nvPr/>
        </p:nvSpPr>
        <p:spPr>
          <a:xfrm>
            <a:off x="0" y="0"/>
            <a:ext cx="12762035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vous salue Joseph,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vous êtes béni entre tous les hommes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Jésus, l'Enfant divin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votre  virginale Épouse est béni. </a:t>
            </a:r>
          </a:p>
          <a:p>
            <a:endParaRPr lang="fr-FR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Saint Joseph,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donné pour père au Fils de Dieu,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priez pour nous dans nos soucis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famille, de santé et de travail,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jusqu'à nos derniers jours, </a:t>
            </a:r>
          </a:p>
          <a:p>
            <a:r>
              <a:rPr lang="fr-F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daignez nous secourir à l'heure de notre mort.   </a:t>
            </a:r>
          </a:p>
          <a:p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fr-FR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(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 François : prière ordinaire à St Joseph</a:t>
            </a:r>
            <a:r>
              <a:rPr lang="fr-FR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)</a:t>
            </a:r>
            <a:endParaRPr lang="fr-FR" sz="12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03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961DCE3-83E6-FA43-BF4E-55F757204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255" y="2307210"/>
            <a:ext cx="2733978" cy="22435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218737-B80A-4244-BE0B-7C943DC7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15" y="0"/>
            <a:ext cx="4852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7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877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ECFFBD-6083-9B0B-67DD-8C1A59A812D9}"/>
              </a:ext>
            </a:extLst>
          </p:cNvPr>
          <p:cNvSpPr txBox="1"/>
          <p:nvPr/>
        </p:nvSpPr>
        <p:spPr>
          <a:xfrm>
            <a:off x="277690" y="612844"/>
            <a:ext cx="116366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Humble gardien de la sainte Famille Époux fidèle, Père vigilant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Dans la confiance,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n'as pas craint de recevoir chez toi Marie, l'aurore du salut.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t'honorons, glorieux saint Joseph, Notre soutien quotidien dans le labeur. Tu as veillé sur Jésus comme un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Ô veille sur nous, et conduis-nous à Lui. </a:t>
            </a:r>
          </a:p>
        </p:txBody>
      </p:sp>
    </p:spTree>
    <p:extLst>
      <p:ext uri="{BB962C8B-B14F-4D97-AF65-F5344CB8AC3E}">
        <p14:creationId xmlns:p14="http://schemas.microsoft.com/office/powerpoint/2010/main" val="4270080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914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88D06F-3CD7-67D2-9245-4663D6A9C035}"/>
              </a:ext>
            </a:extLst>
          </p:cNvPr>
          <p:cNvSpPr txBox="1"/>
          <p:nvPr/>
        </p:nvSpPr>
        <p:spPr>
          <a:xfrm>
            <a:off x="321652" y="279067"/>
            <a:ext cx="11548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Esprit de Dieu, souffle de vie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souffle de feu,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consolateur,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Tu nous sanctifies !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69CEF0-4E52-4596-EEDF-A570C9F6883A}"/>
              </a:ext>
            </a:extLst>
          </p:cNvPr>
          <p:cNvSpPr txBox="1"/>
          <p:nvPr/>
        </p:nvSpPr>
        <p:spPr>
          <a:xfrm>
            <a:off x="514350" y="3429000"/>
            <a:ext cx="11548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Viens, Esprit, viens en nos cœurs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Esprit, nous visiter.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Esprit, nous vivifier,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nous t’attendons.</a:t>
            </a:r>
          </a:p>
        </p:txBody>
      </p:sp>
    </p:spTree>
    <p:extLst>
      <p:ext uri="{BB962C8B-B14F-4D97-AF65-F5344CB8AC3E}">
        <p14:creationId xmlns:p14="http://schemas.microsoft.com/office/powerpoint/2010/main" val="1693395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88D06F-3CD7-67D2-9245-4663D6A9C035}"/>
              </a:ext>
            </a:extLst>
          </p:cNvPr>
          <p:cNvSpPr txBox="1"/>
          <p:nvPr/>
        </p:nvSpPr>
        <p:spPr>
          <a:xfrm>
            <a:off x="321652" y="279067"/>
            <a:ext cx="11548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Esprit de Dieu, souffle de vie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souffle de feu,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consolateur,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Tu nous sanctifies !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740C77-10F8-318C-851E-4575BDBC82D7}"/>
              </a:ext>
            </a:extLst>
          </p:cNvPr>
          <p:cNvSpPr txBox="1"/>
          <p:nvPr/>
        </p:nvSpPr>
        <p:spPr>
          <a:xfrm>
            <a:off x="321652" y="3584975"/>
            <a:ext cx="108094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Viens, Esprit de Sainteté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 de vérité.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 de charité,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nous t’attendons. </a:t>
            </a:r>
          </a:p>
        </p:txBody>
      </p:sp>
    </p:spTree>
    <p:extLst>
      <p:ext uri="{BB962C8B-B14F-4D97-AF65-F5344CB8AC3E}">
        <p14:creationId xmlns:p14="http://schemas.microsoft.com/office/powerpoint/2010/main" val="2995453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88D06F-3CD7-67D2-9245-4663D6A9C035}"/>
              </a:ext>
            </a:extLst>
          </p:cNvPr>
          <p:cNvSpPr txBox="1"/>
          <p:nvPr/>
        </p:nvSpPr>
        <p:spPr>
          <a:xfrm>
            <a:off x="321652" y="279067"/>
            <a:ext cx="11548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Esprit de Dieu, souffle de vie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souffle de feu,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consolateur,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Tu nous sanctifies !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E9CB86-A4E2-30F1-92F8-6705C3D02D5C}"/>
              </a:ext>
            </a:extLst>
          </p:cNvPr>
          <p:cNvSpPr txBox="1"/>
          <p:nvPr/>
        </p:nvSpPr>
        <p:spPr>
          <a:xfrm>
            <a:off x="321652" y="3602559"/>
            <a:ext cx="107046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Viens, Esprit, nous rassembler,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Esprit, nous embraser.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Esprit, nous recréer,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Viens, nous t’attendons.</a:t>
            </a:r>
          </a:p>
        </p:txBody>
      </p:sp>
    </p:spTree>
    <p:extLst>
      <p:ext uri="{BB962C8B-B14F-4D97-AF65-F5344CB8AC3E}">
        <p14:creationId xmlns:p14="http://schemas.microsoft.com/office/powerpoint/2010/main" val="166706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88D06F-3CD7-67D2-9245-4663D6A9C035}"/>
              </a:ext>
            </a:extLst>
          </p:cNvPr>
          <p:cNvSpPr txBox="1"/>
          <p:nvPr/>
        </p:nvSpPr>
        <p:spPr>
          <a:xfrm>
            <a:off x="1183298" y="2301298"/>
            <a:ext cx="115486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Esprit de Dieu, souffle de vie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souffle de feu,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Esprit de Dieu, consolateur,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Tu nous sanctifies !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55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59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2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B0E89B-FDAD-5166-F7D4-4ECD421010C0}"/>
              </a:ext>
            </a:extLst>
          </p:cNvPr>
          <p:cNvSpPr txBox="1"/>
          <p:nvPr/>
        </p:nvSpPr>
        <p:spPr>
          <a:xfrm>
            <a:off x="259373" y="144134"/>
            <a:ext cx="112145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Pardonne-moi, Seigneur, j’ai renié ton Nom,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Pardonne-moi, Seigneur, j’ai quitté ta maison.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J’ai voulu posséder sans attendre le don,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 et purifie mon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/>
            </a:b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Kyrie eleison,…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DC0EDF-9744-103C-AEFE-159AFE373A47}"/>
              </a:ext>
            </a:extLst>
          </p:cNvPr>
          <p:cNvSpPr txBox="1"/>
          <p:nvPr/>
        </p:nvSpPr>
        <p:spPr>
          <a:xfrm>
            <a:off x="259373" y="3222468"/>
            <a:ext cx="116732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Pardonne-moi, Seigneur, j’ai suivi d’autres dieux,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Pardonne-moi, Seigneur, j’ai détourné les yeux.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J’ai choisi loin de toi la richesse et l’honneur,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Pardonne-moi et purifie mon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Christe</a:t>
            </a: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eleison, …</a:t>
            </a:r>
          </a:p>
        </p:txBody>
      </p:sp>
    </p:spTree>
    <p:extLst>
      <p:ext uri="{BB962C8B-B14F-4D97-AF65-F5344CB8AC3E}">
        <p14:creationId xmlns:p14="http://schemas.microsoft.com/office/powerpoint/2010/main" val="334006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CEABD2E-4485-FF96-A506-EA8F45D18236}"/>
              </a:ext>
            </a:extLst>
          </p:cNvPr>
          <p:cNvSpPr txBox="1"/>
          <p:nvPr/>
        </p:nvSpPr>
        <p:spPr>
          <a:xfrm>
            <a:off x="180242" y="1014582"/>
            <a:ext cx="121465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Pardonne-moi, Seigneur j’ai n’ai pas su aimer,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dirty="0">
                <a:latin typeface="Arial Black" panose="020B0A04020102020204" pitchFamily="34" charset="0"/>
              </a:rPr>
              <a:t>Pardonne-moi, Seigneur je me suis dérobé.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dirty="0">
                <a:latin typeface="Arial Black" panose="020B0A04020102020204" pitchFamily="34" charset="0"/>
              </a:rPr>
              <a:t>Je ne suis pas resté le gardien de mon frère,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dirty="0">
                <a:latin typeface="Arial Black" panose="020B0A04020102020204" pitchFamily="34" charset="0"/>
              </a:rPr>
              <a:t>Pardonne-moi et purifie mon </a:t>
            </a:r>
            <a:r>
              <a:rPr lang="fr-FR" sz="3200" dirty="0" err="1">
                <a:latin typeface="Arial Black" panose="020B0A04020102020204" pitchFamily="34" charset="0"/>
              </a:rPr>
              <a:t>coeur</a:t>
            </a:r>
            <a:r>
              <a:rPr lang="fr-FR" sz="3200" dirty="0">
                <a:latin typeface="Arial Black" panose="020B0A04020102020204" pitchFamily="34" charset="0"/>
              </a:rPr>
              <a:t> !</a:t>
            </a:r>
            <a:br>
              <a:rPr lang="fr-FR" sz="3200" dirty="0">
                <a:latin typeface="Arial Black" panose="020B0A04020102020204" pitchFamily="34" charset="0"/>
              </a:rPr>
            </a:br>
            <a:br>
              <a:rPr lang="fr-FR" sz="4000" dirty="0"/>
            </a:br>
            <a:r>
              <a:rPr lang="fr-FR" sz="4000" cap="small" dirty="0">
                <a:latin typeface="Arial Black" panose="020B0A04020102020204" pitchFamily="34" charset="0"/>
              </a:rPr>
              <a:t>Kyrie eleison,…</a:t>
            </a:r>
          </a:p>
        </p:txBody>
      </p:sp>
    </p:spTree>
    <p:extLst>
      <p:ext uri="{BB962C8B-B14F-4D97-AF65-F5344CB8AC3E}">
        <p14:creationId xmlns:p14="http://schemas.microsoft.com/office/powerpoint/2010/main" val="20154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23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538D9D"/>
    </a:hlink>
    <a:folHlink>
      <a:srgbClr val="A573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2018</Words>
  <Application>Microsoft Office PowerPoint</Application>
  <PresentationFormat>Grand écran</PresentationFormat>
  <Paragraphs>207</Paragraphs>
  <Slides>59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7" baseType="lpstr">
      <vt:lpstr>Aptos</vt:lpstr>
      <vt:lpstr>Aptos Display</vt:lpstr>
      <vt:lpstr>Arial</vt:lpstr>
      <vt:lpstr>Arial Black</vt:lpstr>
      <vt:lpstr>Arial Narrow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JOUGLET</dc:creator>
  <cp:lastModifiedBy>Christine PENIN</cp:lastModifiedBy>
  <cp:revision>13</cp:revision>
  <dcterms:created xsi:type="dcterms:W3CDTF">2024-05-21T10:01:54Z</dcterms:created>
  <dcterms:modified xsi:type="dcterms:W3CDTF">2026-06-07T07:08:46Z</dcterms:modified>
</cp:coreProperties>
</file>