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412" r:id="rId3"/>
    <p:sldId id="300" r:id="rId4"/>
    <p:sldId id="360" r:id="rId5"/>
    <p:sldId id="436" r:id="rId6"/>
    <p:sldId id="419" r:id="rId7"/>
    <p:sldId id="437" r:id="rId8"/>
    <p:sldId id="421" r:id="rId9"/>
    <p:sldId id="407" r:id="rId10"/>
    <p:sldId id="408" r:id="rId11"/>
    <p:sldId id="409" r:id="rId12"/>
    <p:sldId id="453" r:id="rId13"/>
    <p:sldId id="457" r:id="rId14"/>
    <p:sldId id="458" r:id="rId15"/>
    <p:sldId id="459" r:id="rId16"/>
    <p:sldId id="460" r:id="rId17"/>
    <p:sldId id="413" r:id="rId18"/>
    <p:sldId id="266" r:id="rId19"/>
    <p:sldId id="269" r:id="rId20"/>
    <p:sldId id="366" r:id="rId21"/>
    <p:sldId id="400" r:id="rId22"/>
    <p:sldId id="401" r:id="rId23"/>
    <p:sldId id="406" r:id="rId24"/>
    <p:sldId id="438" r:id="rId25"/>
    <p:sldId id="439" r:id="rId26"/>
    <p:sldId id="440" r:id="rId27"/>
    <p:sldId id="441" r:id="rId28"/>
    <p:sldId id="442" r:id="rId29"/>
    <p:sldId id="443" r:id="rId30"/>
    <p:sldId id="417" r:id="rId31"/>
    <p:sldId id="444" r:id="rId32"/>
    <p:sldId id="445" r:id="rId33"/>
    <p:sldId id="418" r:id="rId34"/>
    <p:sldId id="446" r:id="rId35"/>
    <p:sldId id="423" r:id="rId36"/>
    <p:sldId id="447" r:id="rId37"/>
    <p:sldId id="425" r:id="rId38"/>
    <p:sldId id="448" r:id="rId39"/>
    <p:sldId id="427" r:id="rId40"/>
    <p:sldId id="449" r:id="rId41"/>
    <p:sldId id="429" r:id="rId42"/>
    <p:sldId id="430" r:id="rId43"/>
    <p:sldId id="431" r:id="rId44"/>
    <p:sldId id="450" r:id="rId45"/>
    <p:sldId id="452" r:id="rId46"/>
    <p:sldId id="451" r:id="rId47"/>
    <p:sldId id="433" r:id="rId48"/>
    <p:sldId id="434" r:id="rId49"/>
    <p:sldId id="435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73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65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09/06/2026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972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09/06/2026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8756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09/06/2026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84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09/06/2026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8365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09/06/2026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003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09/06/2026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0340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09/06/2026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7953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09/06/2026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110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09/06/2026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5418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09/06/2026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75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D3B1-708C-4F45-A926-0504B1C56BB7}" type="datetimeFigureOut">
              <a:rPr lang="fr-FR" smtClean="0"/>
              <a:pPr/>
              <a:t>09/06/2026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9952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DD3B1-708C-4F45-A926-0504B1C56BB7}" type="datetimeFigureOut">
              <a:rPr lang="fr-FR" smtClean="0"/>
              <a:pPr/>
              <a:t>09/06/2026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8EA30-D618-47B2-841C-A4964C3E78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47392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E0F5FD8-CB0D-B6BB-99AD-2B7E68D464A6}"/>
              </a:ext>
            </a:extLst>
          </p:cNvPr>
          <p:cNvSpPr txBox="1"/>
          <p:nvPr/>
        </p:nvSpPr>
        <p:spPr>
          <a:xfrm>
            <a:off x="875763" y="-451791"/>
            <a:ext cx="114925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4000" dirty="0">
              <a:latin typeface="Arial Black" panose="020B0A04020102020204" pitchFamily="34" charset="0"/>
            </a:endParaRPr>
          </a:p>
          <a:p>
            <a:r>
              <a:rPr lang="fr-FR" sz="4000" cap="small" dirty="0">
                <a:latin typeface="Arial Black" panose="020B0A04020102020204" pitchFamily="34" charset="0"/>
              </a:rPr>
              <a:t>12</a:t>
            </a:r>
            <a:r>
              <a:rPr lang="fr-FR" sz="4000" cap="small" baseline="30000" dirty="0">
                <a:latin typeface="Arial Black" panose="020B0A04020102020204" pitchFamily="34" charset="0"/>
              </a:rPr>
              <a:t>ème</a:t>
            </a:r>
            <a:r>
              <a:rPr lang="fr-FR" sz="4000" cap="small" dirty="0">
                <a:latin typeface="Arial Black" panose="020B0A04020102020204" pitchFamily="34" charset="0"/>
              </a:rPr>
              <a:t> dimanche du temps ordinaire 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		             </a:t>
            </a:r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21 JUIN 2026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1AAF273-F9B3-A765-B6CA-D53A7D0BA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7614" y="1628869"/>
            <a:ext cx="6236771" cy="50362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652813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569DF71-A4D4-53BC-EEC5-A48311D86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854" y="456942"/>
            <a:ext cx="10376291" cy="594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62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FD70549-6D99-5FC8-4318-EC8256B641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605" y="456942"/>
            <a:ext cx="10028789" cy="594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895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751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6A9C2FC-B032-A9CA-14D5-2575FD3A0A1D}"/>
              </a:ext>
            </a:extLst>
          </p:cNvPr>
          <p:cNvSpPr txBox="1"/>
          <p:nvPr/>
        </p:nvSpPr>
        <p:spPr>
          <a:xfrm>
            <a:off x="202842" y="182174"/>
            <a:ext cx="1198915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cap="small" dirty="0">
                <a:latin typeface="Arial Black" panose="020B0A04020102020204" pitchFamily="34" charset="0"/>
              </a:rPr>
              <a:t>Gloire à Dieu au plus haut des cieux et paix sur la terre aux hommes qu’Il aime!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Gloire à Dieu au plus haut des cieux. 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Gloire, Gloire, Gloire à Dieu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41EC783-D049-3BAF-8D15-7F7188944608}"/>
              </a:ext>
            </a:extLst>
          </p:cNvPr>
          <p:cNvSpPr txBox="1"/>
          <p:nvPr/>
        </p:nvSpPr>
        <p:spPr>
          <a:xfrm>
            <a:off x="412124" y="3167174"/>
            <a:ext cx="1147507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Nous te louons, nous te bénissons,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Nous t'adorons, nous te glorifions,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Et nous te rendons grâce,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Pour ton immense gloire.</a:t>
            </a:r>
          </a:p>
        </p:txBody>
      </p:sp>
    </p:spTree>
    <p:extLst>
      <p:ext uri="{BB962C8B-B14F-4D97-AF65-F5344CB8AC3E}">
        <p14:creationId xmlns:p14="http://schemas.microsoft.com/office/powerpoint/2010/main" val="25859387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DCDC1-C15A-30B0-81CA-D55329EE1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5F49C15-B28C-16D9-38B0-6C81C21E8D16}"/>
              </a:ext>
            </a:extLst>
          </p:cNvPr>
          <p:cNvSpPr txBox="1"/>
          <p:nvPr/>
        </p:nvSpPr>
        <p:spPr>
          <a:xfrm>
            <a:off x="202842" y="182174"/>
            <a:ext cx="1198915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cap="small" dirty="0">
                <a:latin typeface="Arial Black" panose="020B0A04020102020204" pitchFamily="34" charset="0"/>
              </a:rPr>
              <a:t>Gloire à Dieu au plus haut des cieux et paix sur la terre aux hommes qu’Il aime!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Gloire à Dieu au plus haut des cieux. 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Gloire, Gloire, Gloire à Dieu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DB1FDB3-E445-7D8A-886B-9849286B4569}"/>
              </a:ext>
            </a:extLst>
          </p:cNvPr>
          <p:cNvSpPr txBox="1"/>
          <p:nvPr/>
        </p:nvSpPr>
        <p:spPr>
          <a:xfrm>
            <a:off x="315531" y="3167174"/>
            <a:ext cx="1023226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Seigneur Dieu le Père tout-puissant,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Seigneur, Fils unique, Jésus Christ,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Seigneur, Agneau de Dieu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Le Fils du Père.</a:t>
            </a:r>
          </a:p>
        </p:txBody>
      </p:sp>
    </p:spTree>
    <p:extLst>
      <p:ext uri="{BB962C8B-B14F-4D97-AF65-F5344CB8AC3E}">
        <p14:creationId xmlns:p14="http://schemas.microsoft.com/office/powerpoint/2010/main" val="7817292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E94AC-4E0C-2672-E97A-AA85DA895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00BC710-4088-F086-D6FA-5DCCD2DE161C}"/>
              </a:ext>
            </a:extLst>
          </p:cNvPr>
          <p:cNvSpPr txBox="1"/>
          <p:nvPr/>
        </p:nvSpPr>
        <p:spPr>
          <a:xfrm>
            <a:off x="202842" y="182174"/>
            <a:ext cx="1198915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cap="small" dirty="0">
                <a:latin typeface="Arial Black" panose="020B0A04020102020204" pitchFamily="34" charset="0"/>
              </a:rPr>
              <a:t>Gloire à Dieu au plus haut des cieux et paix sur la terre aux hommes qu’Il aime!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Gloire à Dieu au plus haut des cieux. 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Gloire, Gloire, Gloire à Dieu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2F3EB91-3E61-AFAB-9A51-841E4D65CDE0}"/>
              </a:ext>
            </a:extLst>
          </p:cNvPr>
          <p:cNvSpPr txBox="1"/>
          <p:nvPr/>
        </p:nvSpPr>
        <p:spPr>
          <a:xfrm>
            <a:off x="202842" y="2947965"/>
            <a:ext cx="1058965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Toi qui enlèves tous les péchés,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Sauve-nous du mal, prends pitié,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Assis auprès du Père,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Écoute nos prières.</a:t>
            </a:r>
          </a:p>
        </p:txBody>
      </p:sp>
    </p:spTree>
    <p:extLst>
      <p:ext uri="{BB962C8B-B14F-4D97-AF65-F5344CB8AC3E}">
        <p14:creationId xmlns:p14="http://schemas.microsoft.com/office/powerpoint/2010/main" val="1054577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3AC41-0CDB-0401-EE29-C7B5A8DC6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AED2C4B-1DFC-9808-6701-44E587F5F87C}"/>
              </a:ext>
            </a:extLst>
          </p:cNvPr>
          <p:cNvSpPr txBox="1"/>
          <p:nvPr/>
        </p:nvSpPr>
        <p:spPr>
          <a:xfrm>
            <a:off x="202842" y="182174"/>
            <a:ext cx="1198915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cap="small" dirty="0">
                <a:latin typeface="Arial Black" panose="020B0A04020102020204" pitchFamily="34" charset="0"/>
              </a:rPr>
              <a:t>Gloire à Dieu au plus haut des cieux et paix sur la terre aux hommes qu’Il aime!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Gloire à Dieu au plus haut des cieux. 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Gloire, Gloire, Gloire à Dieu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B53B499-E4D3-6B9E-6DCE-2602CDA256A4}"/>
              </a:ext>
            </a:extLst>
          </p:cNvPr>
          <p:cNvSpPr txBox="1"/>
          <p:nvPr/>
        </p:nvSpPr>
        <p:spPr>
          <a:xfrm>
            <a:off x="328412" y="3429000"/>
            <a:ext cx="1117242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dirty="0">
                <a:latin typeface="Arial Black" panose="020B0A04020102020204" pitchFamily="34" charset="0"/>
              </a:rPr>
              <a:t>Car toi seul es Saint et Seigneur,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Toi seul es le Très-Haut : Jésus Christ,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Avec le Saint Esprit</a:t>
            </a:r>
          </a:p>
          <a:p>
            <a:r>
              <a:rPr lang="fr-FR" sz="4000" dirty="0">
                <a:latin typeface="Arial Black" panose="020B0A04020102020204" pitchFamily="34" charset="0"/>
              </a:rPr>
              <a:t>Dans la gloire du Père. </a:t>
            </a:r>
          </a:p>
        </p:txBody>
      </p:sp>
    </p:spTree>
    <p:extLst>
      <p:ext uri="{BB962C8B-B14F-4D97-AF65-F5344CB8AC3E}">
        <p14:creationId xmlns:p14="http://schemas.microsoft.com/office/powerpoint/2010/main" val="722358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A51E3-58CF-191E-7AE3-756C5BD70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9482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1660A5B-FC70-4E3A-90B8-973D94FE553A}"/>
              </a:ext>
            </a:extLst>
          </p:cNvPr>
          <p:cNvSpPr txBox="1"/>
          <p:nvPr/>
        </p:nvSpPr>
        <p:spPr>
          <a:xfrm>
            <a:off x="0" y="694945"/>
            <a:ext cx="12069591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b="1" cap="al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fr-FR" sz="4800" b="1" u="sng" cap="al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psaume:</a:t>
            </a:r>
          </a:p>
          <a:p>
            <a:endParaRPr lang="fr-FR" sz="4800" b="1" cap="al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4800" b="1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r-FR" sz="4400" b="1" cap="all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ton grand amour,</a:t>
            </a:r>
          </a:p>
          <a:p>
            <a:pPr algn="ctr"/>
            <a:r>
              <a:rPr lang="fr-FR" sz="4400" b="1" cap="all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fr-FR" sz="4400" b="1" cap="all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DIEU,  REPONDS-MOI.</a:t>
            </a:r>
          </a:p>
        </p:txBody>
      </p:sp>
    </p:spTree>
    <p:extLst>
      <p:ext uri="{BB962C8B-B14F-4D97-AF65-F5344CB8AC3E}">
        <p14:creationId xmlns:p14="http://schemas.microsoft.com/office/powerpoint/2010/main" val="18148194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771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F8968F-C3F5-B7E0-D501-03F5AAF32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666"/>
            <a:ext cx="10515600" cy="6354501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1 - Seigneur, avec toi nous irons au désert,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Poussés comme toi par l'Esprit.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Seigneur, avec toi nous irons au désert,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24233C-6EAC-8095-1ED1-B61F89142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833"/>
            <a:ext cx="10515600" cy="6690167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1 - Seigneur, avec toi nous irons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0FA1B3F-222B-C01B-2028-2E8E99E7D369}"/>
              </a:ext>
            </a:extLst>
          </p:cNvPr>
          <p:cNvSpPr txBox="1"/>
          <p:nvPr/>
        </p:nvSpPr>
        <p:spPr>
          <a:xfrm>
            <a:off x="668499" y="1702300"/>
            <a:ext cx="1152350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 err="1">
                <a:latin typeface="Arial Black" panose="020B0A04020102020204" pitchFamily="34" charset="0"/>
              </a:rPr>
              <a:t>Écoute</a:t>
            </a:r>
            <a:r>
              <a:rPr lang="fr-FR" sz="4800" dirty="0">
                <a:latin typeface="Arial Black" panose="020B0A04020102020204" pitchFamily="34" charset="0"/>
              </a:rPr>
              <a:t> la voix du Seigneur,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Prête l'oreille de ton </a:t>
            </a:r>
            <a:r>
              <a:rPr lang="fr-FR" sz="4800" dirty="0" err="1">
                <a:latin typeface="Arial Black" panose="020B0A04020102020204" pitchFamily="34" charset="0"/>
              </a:rPr>
              <a:t>coeur</a:t>
            </a:r>
            <a:r>
              <a:rPr lang="fr-FR" sz="4800" dirty="0">
                <a:latin typeface="Arial Black" panose="020B0A04020102020204" pitchFamily="34" charset="0"/>
              </a:rPr>
              <a:t>.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Qui que tu sois ton Dieu t'appelle,</a:t>
            </a:r>
          </a:p>
          <a:p>
            <a:r>
              <a:rPr lang="fr-FR" sz="4800" dirty="0" err="1">
                <a:latin typeface="Arial Black" panose="020B0A04020102020204" pitchFamily="34" charset="0"/>
              </a:rPr>
              <a:t>Quique</a:t>
            </a:r>
            <a:r>
              <a:rPr lang="fr-FR" sz="4800" dirty="0">
                <a:latin typeface="Arial Black" panose="020B0A04020102020204" pitchFamily="34" charset="0"/>
              </a:rPr>
              <a:t> tu sois il est ton Père.</a:t>
            </a:r>
          </a:p>
        </p:txBody>
      </p:sp>
    </p:spTree>
    <p:extLst>
      <p:ext uri="{BB962C8B-B14F-4D97-AF65-F5344CB8AC3E}">
        <p14:creationId xmlns:p14="http://schemas.microsoft.com/office/powerpoint/2010/main" val="33533534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9494A3E-491E-7A0C-51FF-F5EB13B8AD64}"/>
              </a:ext>
            </a:extLst>
          </p:cNvPr>
          <p:cNvSpPr txBox="1"/>
          <p:nvPr/>
        </p:nvSpPr>
        <p:spPr>
          <a:xfrm>
            <a:off x="431128" y="731583"/>
            <a:ext cx="1018106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PRIERE UNIVERSELLE :</a:t>
            </a:r>
          </a:p>
          <a:p>
            <a:endParaRPr lang="fr-FR" sz="3200" b="1" dirty="0"/>
          </a:p>
          <a:p>
            <a:endParaRPr lang="fr-FR" sz="3200" b="1" dirty="0"/>
          </a:p>
          <a:p>
            <a:pPr algn="ctr"/>
            <a:r>
              <a:rPr lang="fr-FR" sz="4400" b="1" dirty="0">
                <a:latin typeface="Arial Black" panose="020B0A04020102020204" pitchFamily="34" charset="0"/>
              </a:rPr>
              <a:t>ENTENDS SEIGNEUR </a:t>
            </a:r>
          </a:p>
          <a:p>
            <a:pPr algn="ctr"/>
            <a:r>
              <a:rPr lang="fr-FR" sz="4400" b="1" dirty="0">
                <a:latin typeface="Arial Black" panose="020B0A04020102020204" pitchFamily="34" charset="0"/>
              </a:rPr>
              <a:t>LA PRIERE </a:t>
            </a:r>
          </a:p>
          <a:p>
            <a:pPr algn="ctr"/>
            <a:r>
              <a:rPr lang="fr-FR" sz="4400" b="1" dirty="0">
                <a:latin typeface="Arial Black" panose="020B0A04020102020204" pitchFamily="34" charset="0"/>
              </a:rPr>
              <a:t>QUI MONTE DE NOS CŒURS!</a:t>
            </a:r>
          </a:p>
        </p:txBody>
      </p:sp>
    </p:spTree>
    <p:extLst>
      <p:ext uri="{BB962C8B-B14F-4D97-AF65-F5344CB8AC3E}">
        <p14:creationId xmlns:p14="http://schemas.microsoft.com/office/powerpoint/2010/main" val="12728922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45724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0AC1087-C224-1BE5-9C87-D3E56196F673}"/>
              </a:ext>
            </a:extLst>
          </p:cNvPr>
          <p:cNvSpPr txBox="1"/>
          <p:nvPr/>
        </p:nvSpPr>
        <p:spPr>
          <a:xfrm>
            <a:off x="649610" y="1261149"/>
            <a:ext cx="1089277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cap="small" dirty="0">
                <a:latin typeface="Arial Black" panose="020B0A04020102020204" pitchFamily="34" charset="0"/>
              </a:rPr>
              <a:t>Ne crains pas, je suis ton Dieu,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C’est moi qui t’ai choisi, 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appelé par ton nom.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Tu as du prix à mes yeux 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et je t’aime.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Ne crains pas 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car je suis avec toi.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4978A4-800D-478C-5A58-A593EF06959B}"/>
              </a:ext>
            </a:extLst>
          </p:cNvPr>
          <p:cNvSpPr/>
          <p:nvPr/>
        </p:nvSpPr>
        <p:spPr>
          <a:xfrm>
            <a:off x="1701670" y="333872"/>
            <a:ext cx="448712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Préparation des dons </a:t>
            </a:r>
          </a:p>
        </p:txBody>
      </p:sp>
    </p:spTree>
    <p:extLst>
      <p:ext uri="{BB962C8B-B14F-4D97-AF65-F5344CB8AC3E}">
        <p14:creationId xmlns:p14="http://schemas.microsoft.com/office/powerpoint/2010/main" val="8779062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20416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3C0694F5-C391-21BD-D8D3-7D4B3E256492}"/>
              </a:ext>
            </a:extLst>
          </p:cNvPr>
          <p:cNvSpPr txBox="1"/>
          <p:nvPr/>
        </p:nvSpPr>
        <p:spPr>
          <a:xfrm>
            <a:off x="280114" y="197346"/>
            <a:ext cx="10692685" cy="71404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Saint le Très-Haut,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Saint le Vivant,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Saint le Seigneur de l’univers !     ( BIS) </a:t>
            </a:r>
          </a:p>
          <a:p>
            <a:endParaRPr lang="fr-FR" sz="40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Gloire à Toi dans le ciel et sur la terre,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Gloire à Toi, Hosanna, notre Dieu !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Saint le Très-Haut,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Saint le Vivant,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Saint le Seigneur de l’univers !       (BIS)</a:t>
            </a:r>
            <a:b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r-FR" dirty="0"/>
            </a:b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1969875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98509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CFD50DE-F805-B6A4-6397-C7233AE96C5F}"/>
              </a:ext>
            </a:extLst>
          </p:cNvPr>
          <p:cNvSpPr txBox="1"/>
          <p:nvPr/>
        </p:nvSpPr>
        <p:spPr>
          <a:xfrm>
            <a:off x="2160431" y="2378125"/>
            <a:ext cx="876085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Christ et Sauveur,</a:t>
            </a:r>
          </a:p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Mort sur la croix,</a:t>
            </a:r>
          </a:p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Dieu plus puissant que nos tombeaux !                                  ( X2)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020EF5-5947-ADDA-1568-84DF202E4100}"/>
              </a:ext>
            </a:extLst>
          </p:cNvPr>
          <p:cNvSpPr/>
          <p:nvPr/>
        </p:nvSpPr>
        <p:spPr>
          <a:xfrm>
            <a:off x="1089464" y="262771"/>
            <a:ext cx="21419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Anamnèse</a:t>
            </a:r>
            <a:r>
              <a:rPr lang="fr-F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54922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3804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B447C73-06BC-E91E-1A32-300AB9C45184}"/>
              </a:ext>
            </a:extLst>
          </p:cNvPr>
          <p:cNvSpPr txBox="1"/>
          <p:nvPr/>
        </p:nvSpPr>
        <p:spPr>
          <a:xfrm>
            <a:off x="318752" y="137202"/>
            <a:ext cx="1012601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Corps du Seigneur,</a:t>
            </a:r>
          </a:p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Sang de l’Agneau,</a:t>
            </a:r>
          </a:p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Paix qui désarme le pécheur                  x2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BED6A5D-0019-5C17-C0DF-F472C25913FA}"/>
              </a:ext>
            </a:extLst>
          </p:cNvPr>
          <p:cNvSpPr txBox="1"/>
          <p:nvPr/>
        </p:nvSpPr>
        <p:spPr>
          <a:xfrm>
            <a:off x="848395" y="1959614"/>
            <a:ext cx="1098889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Gloire à toi, Jésus-Christ à notre table,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Gloire à toi, Sang de l’homme nouveau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904D3BA-E421-4191-2378-2796C22BE2FF}"/>
              </a:ext>
            </a:extLst>
          </p:cNvPr>
          <p:cNvSpPr txBox="1"/>
          <p:nvPr/>
        </p:nvSpPr>
        <p:spPr>
          <a:xfrm>
            <a:off x="318752" y="3370710"/>
            <a:ext cx="1049306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Corps du Seigneur,</a:t>
            </a:r>
          </a:p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Sang de l’Agneau,</a:t>
            </a:r>
          </a:p>
          <a:p>
            <a:r>
              <a:rPr lang="fr-FR" sz="4000" b="1" cap="small" dirty="0">
                <a:latin typeface="Arial" panose="020B0604020202020204" pitchFamily="34" charset="0"/>
                <a:cs typeface="Arial" panose="020B0604020202020204" pitchFamily="34" charset="0"/>
              </a:rPr>
              <a:t>Paix qui désarme le pécheur                  x2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9951D98-15E9-CDE1-EC99-13B595BB028B}"/>
              </a:ext>
            </a:extLst>
          </p:cNvPr>
          <p:cNvSpPr txBox="1"/>
          <p:nvPr/>
        </p:nvSpPr>
        <p:spPr>
          <a:xfrm>
            <a:off x="848395" y="5397359"/>
            <a:ext cx="1183729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Gloire à toi, pain de Dieu pour notre marche,</a:t>
            </a:r>
            <a:b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Gloire à toi, notre force aujourd’hui</a:t>
            </a:r>
          </a:p>
        </p:txBody>
      </p:sp>
    </p:spTree>
    <p:extLst>
      <p:ext uri="{BB962C8B-B14F-4D97-AF65-F5344CB8AC3E}">
        <p14:creationId xmlns:p14="http://schemas.microsoft.com/office/powerpoint/2010/main" val="29883527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068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CD93662-8D0E-C4E0-F1AD-2C8C1CD9DF46}"/>
              </a:ext>
            </a:extLst>
          </p:cNvPr>
          <p:cNvSpPr txBox="1"/>
          <p:nvPr/>
        </p:nvSpPr>
        <p:spPr>
          <a:xfrm>
            <a:off x="858646" y="-399246"/>
            <a:ext cx="1162098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fr-FR" sz="4800" dirty="0"/>
            </a:br>
            <a:r>
              <a:rPr lang="fr-FR" sz="4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Qui que tu sois</a:t>
            </a:r>
            <a:br>
              <a:rPr lang="fr-FR" sz="4800" dirty="0"/>
            </a:br>
            <a:r>
              <a:rPr lang="fr-FR" sz="4800" cap="small" dirty="0">
                <a:latin typeface="Arial Black" panose="020B0A04020102020204" pitchFamily="34" charset="0"/>
              </a:rPr>
              <a:t>Toi qui aimes la vie, 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ô toi qui veux le bonheur,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réponds en fidèle ouvrier 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de sa très douce volonté,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réponds en fidèle ouvrier 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de l'Évangile et de sa paix.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5219F8C-85DA-B010-8F8A-7C5B0C26FCB0}"/>
              </a:ext>
            </a:extLst>
          </p:cNvPr>
          <p:cNvSpPr txBox="1"/>
          <p:nvPr/>
        </p:nvSpPr>
        <p:spPr>
          <a:xfrm>
            <a:off x="740780" y="555585"/>
            <a:ext cx="10127848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atin typeface="Arial Black" panose="020B0A04020102020204" pitchFamily="34" charset="0"/>
              </a:rPr>
              <a:t>Goûtez et voyez comme est bon notre Seigneur,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Recevez Jésus, livré pour le salut.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Devenez le temple saint du Christ ressuscité,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Devenez le temple saint,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Demeure du Sauveur.</a:t>
            </a:r>
          </a:p>
        </p:txBody>
      </p:sp>
    </p:spTree>
    <p:extLst>
      <p:ext uri="{BB962C8B-B14F-4D97-AF65-F5344CB8AC3E}">
        <p14:creationId xmlns:p14="http://schemas.microsoft.com/office/powerpoint/2010/main" val="24500798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2701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45245-0C90-B59D-2CBB-30D4A350A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B0E8BC1-0253-1F71-220E-879DA2DCD10E}"/>
              </a:ext>
            </a:extLst>
          </p:cNvPr>
          <p:cNvSpPr txBox="1"/>
          <p:nvPr/>
        </p:nvSpPr>
        <p:spPr>
          <a:xfrm>
            <a:off x="258608" y="329184"/>
            <a:ext cx="1193339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atin typeface="Arial Black" panose="020B0A04020102020204" pitchFamily="34" charset="0"/>
              </a:rPr>
              <a:t>Goûtez et voyez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comme est bon notre Seigneur,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Recevez Jésus, livré pour le salut.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Devenez le temple saint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du Christ ressuscité,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Devenez le temple saint,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Demeure du Sauveur.</a:t>
            </a:r>
          </a:p>
        </p:txBody>
      </p:sp>
    </p:spTree>
    <p:extLst>
      <p:ext uri="{BB962C8B-B14F-4D97-AF65-F5344CB8AC3E}">
        <p14:creationId xmlns:p14="http://schemas.microsoft.com/office/powerpoint/2010/main" val="3614757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E4BDFA9-2115-ECEB-0403-02C2DE52AEFF}"/>
              </a:ext>
            </a:extLst>
          </p:cNvPr>
          <p:cNvSpPr txBox="1"/>
          <p:nvPr/>
        </p:nvSpPr>
        <p:spPr>
          <a:xfrm>
            <a:off x="443032" y="770328"/>
            <a:ext cx="10954281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atin typeface="Arial Black" panose="020B0A04020102020204" pitchFamily="34" charset="0"/>
              </a:rPr>
              <a:t>Par ton corps livré, 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tu prends sur toi la faute,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Par ton sang versé, 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tu laves nos péchés,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Par ton </a:t>
            </a:r>
            <a:r>
              <a:rPr lang="fr-FR" sz="4400" dirty="0" err="1">
                <a:latin typeface="Arial Black" panose="020B0A04020102020204" pitchFamily="34" charset="0"/>
              </a:rPr>
              <a:t>coeur</a:t>
            </a:r>
            <a:r>
              <a:rPr lang="fr-FR" sz="4400" dirty="0">
                <a:latin typeface="Arial Black" panose="020B0A04020102020204" pitchFamily="34" charset="0"/>
              </a:rPr>
              <a:t> blessé, 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d’où jaillit le salut,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Tu nous as rachetés.</a:t>
            </a:r>
          </a:p>
        </p:txBody>
      </p:sp>
    </p:spTree>
    <p:extLst>
      <p:ext uri="{BB962C8B-B14F-4D97-AF65-F5344CB8AC3E}">
        <p14:creationId xmlns:p14="http://schemas.microsoft.com/office/powerpoint/2010/main" val="21167510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C9E96-B3ED-128D-586A-F0A5AC7B8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1E23AE1-036A-A375-ACA6-BFC1D70D6E2B}"/>
              </a:ext>
            </a:extLst>
          </p:cNvPr>
          <p:cNvSpPr txBox="1"/>
          <p:nvPr/>
        </p:nvSpPr>
        <p:spPr>
          <a:xfrm>
            <a:off x="361123" y="728429"/>
            <a:ext cx="1193339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atin typeface="Arial Black" panose="020B0A04020102020204" pitchFamily="34" charset="0"/>
              </a:rPr>
              <a:t>Goûtez et voyez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comme est bon notre Seigneur,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Recevez Jésus, livré pour le salut.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Devenez le temple saint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du Christ ressuscité,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Devenez le temple saint,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Demeure du Sauveur.</a:t>
            </a:r>
          </a:p>
        </p:txBody>
      </p:sp>
    </p:spTree>
    <p:extLst>
      <p:ext uri="{BB962C8B-B14F-4D97-AF65-F5344CB8AC3E}">
        <p14:creationId xmlns:p14="http://schemas.microsoft.com/office/powerpoint/2010/main" val="24588934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59224B0-6B62-EEC9-C6FB-3184242AFDB5}"/>
              </a:ext>
            </a:extLst>
          </p:cNvPr>
          <p:cNvSpPr txBox="1"/>
          <p:nvPr/>
        </p:nvSpPr>
        <p:spPr>
          <a:xfrm>
            <a:off x="582125" y="776510"/>
            <a:ext cx="11387328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atin typeface="Arial Black" panose="020B0A04020102020204" pitchFamily="34" charset="0"/>
              </a:rPr>
              <a:t>Jésus, pain du ciel, 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tu descends dans le monde,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Dieu parmi les siens, 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mystère de l’amour,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Tu te rends présent, 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livré entre nos mains,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Près de nous pour toujours.</a:t>
            </a:r>
          </a:p>
        </p:txBody>
      </p:sp>
    </p:spTree>
    <p:extLst>
      <p:ext uri="{BB962C8B-B14F-4D97-AF65-F5344CB8AC3E}">
        <p14:creationId xmlns:p14="http://schemas.microsoft.com/office/powerpoint/2010/main" val="14309959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C231B-9280-148C-9DF2-FE8BB4D6C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AD08210-8125-6AC8-70E2-00E7C8AB4410}"/>
              </a:ext>
            </a:extLst>
          </p:cNvPr>
          <p:cNvSpPr txBox="1"/>
          <p:nvPr/>
        </p:nvSpPr>
        <p:spPr>
          <a:xfrm>
            <a:off x="456084" y="767066"/>
            <a:ext cx="1193339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atin typeface="Arial Black" panose="020B0A04020102020204" pitchFamily="34" charset="0"/>
              </a:rPr>
              <a:t>Goûtez et voyez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comme est bon notre Seigneur,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Recevez Jésus, livré pour le salut.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Devenez le temple saint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du Christ ressuscité,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Devenez le temple saint,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Demeure du Sauveur.</a:t>
            </a:r>
          </a:p>
        </p:txBody>
      </p:sp>
    </p:spTree>
    <p:extLst>
      <p:ext uri="{BB962C8B-B14F-4D97-AF65-F5344CB8AC3E}">
        <p14:creationId xmlns:p14="http://schemas.microsoft.com/office/powerpoint/2010/main" val="38599411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F42B8FE-5C12-AE8B-1AEC-6BA548B3B027}"/>
              </a:ext>
            </a:extLst>
          </p:cNvPr>
          <p:cNvSpPr txBox="1"/>
          <p:nvPr/>
        </p:nvSpPr>
        <p:spPr>
          <a:xfrm>
            <a:off x="569761" y="821157"/>
            <a:ext cx="1128979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atin typeface="Arial Black" panose="020B0A04020102020204" pitchFamily="34" charset="0"/>
              </a:rPr>
              <a:t>En te recevant, 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nous devenons l’Église,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Peuple racheté, 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prémices du Salut.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Par ta charité 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tu rassembles en un corps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les enfants dispersés.</a:t>
            </a:r>
          </a:p>
        </p:txBody>
      </p:sp>
    </p:spTree>
    <p:extLst>
      <p:ext uri="{BB962C8B-B14F-4D97-AF65-F5344CB8AC3E}">
        <p14:creationId xmlns:p14="http://schemas.microsoft.com/office/powerpoint/2010/main" val="22555528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82817-06B8-043F-DEF6-314B3084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92C45AF-C6B2-E772-384B-17FA09C83516}"/>
              </a:ext>
            </a:extLst>
          </p:cNvPr>
          <p:cNvSpPr txBox="1"/>
          <p:nvPr/>
        </p:nvSpPr>
        <p:spPr>
          <a:xfrm>
            <a:off x="597752" y="805703"/>
            <a:ext cx="1193339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atin typeface="Arial Black" panose="020B0A04020102020204" pitchFamily="34" charset="0"/>
              </a:rPr>
              <a:t>Goûtez et voyez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comme est bon notre Seigneur,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Recevez Jésus, livré pour le salut.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Devenez le temple saint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du Christ ressuscité,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Devenez le temple saint,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Demeure du Sauveur.</a:t>
            </a:r>
          </a:p>
        </p:txBody>
      </p:sp>
    </p:spTree>
    <p:extLst>
      <p:ext uri="{BB962C8B-B14F-4D97-AF65-F5344CB8AC3E}">
        <p14:creationId xmlns:p14="http://schemas.microsoft.com/office/powerpoint/2010/main" val="32330722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0E3328F-7733-951A-115F-0B26166A3ECA}"/>
              </a:ext>
            </a:extLst>
          </p:cNvPr>
          <p:cNvSpPr txBox="1"/>
          <p:nvPr/>
        </p:nvSpPr>
        <p:spPr>
          <a:xfrm>
            <a:off x="546750" y="551835"/>
            <a:ext cx="1152205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atin typeface="Arial Black" panose="020B0A04020102020204" pitchFamily="34" charset="0"/>
              </a:rPr>
              <a:t>Qu’il est grand, Seigneur,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L’amour dont tu nous aimes,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Tu te livres à nous 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en cette Eucharistie,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Sommet de l’amour, 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don de la Trinité,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Tu te fais pain de Vie</a:t>
            </a:r>
          </a:p>
        </p:txBody>
      </p:sp>
    </p:spTree>
    <p:extLst>
      <p:ext uri="{BB962C8B-B14F-4D97-AF65-F5344CB8AC3E}">
        <p14:creationId xmlns:p14="http://schemas.microsoft.com/office/powerpoint/2010/main" val="2199523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B57ECED-4F3F-39C2-11EE-0A470C7624DE}"/>
              </a:ext>
            </a:extLst>
          </p:cNvPr>
          <p:cNvSpPr txBox="1"/>
          <p:nvPr/>
        </p:nvSpPr>
        <p:spPr>
          <a:xfrm>
            <a:off x="406972" y="1318625"/>
            <a:ext cx="1164336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800" dirty="0">
              <a:latin typeface="Arial Black" panose="020B0A04020102020204" pitchFamily="34" charset="0"/>
            </a:endParaRPr>
          </a:p>
          <a:p>
            <a:r>
              <a:rPr lang="fr-FR" sz="4800" dirty="0" err="1">
                <a:latin typeface="Arial Black" panose="020B0A04020102020204" pitchFamily="34" charset="0"/>
              </a:rPr>
              <a:t>Écoute</a:t>
            </a:r>
            <a:r>
              <a:rPr lang="fr-FR" sz="4800" dirty="0">
                <a:latin typeface="Arial Black" panose="020B0A04020102020204" pitchFamily="34" charset="0"/>
              </a:rPr>
              <a:t> la voix du Seigneur,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Prête l'oreille de ton </a:t>
            </a:r>
            <a:r>
              <a:rPr lang="fr-FR" sz="4800" dirty="0" err="1">
                <a:latin typeface="Arial Black" panose="020B0A04020102020204" pitchFamily="34" charset="0"/>
              </a:rPr>
              <a:t>coeur</a:t>
            </a:r>
            <a:r>
              <a:rPr lang="fr-FR" sz="4800" dirty="0">
                <a:latin typeface="Arial Black" panose="020B0A04020102020204" pitchFamily="34" charset="0"/>
              </a:rPr>
              <a:t>.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Tu entendras que Dieu fait grâce,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Tu entendras l'Esprit d'audace.</a:t>
            </a:r>
          </a:p>
        </p:txBody>
      </p:sp>
    </p:spTree>
    <p:extLst>
      <p:ext uri="{BB962C8B-B14F-4D97-AF65-F5344CB8AC3E}">
        <p14:creationId xmlns:p14="http://schemas.microsoft.com/office/powerpoint/2010/main" val="26298747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F9BD9-5F28-AA02-A23E-9D43E8B05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129B6BC-DF29-786A-3BA7-7E3B36636F82}"/>
              </a:ext>
            </a:extLst>
          </p:cNvPr>
          <p:cNvSpPr txBox="1"/>
          <p:nvPr/>
        </p:nvSpPr>
        <p:spPr>
          <a:xfrm>
            <a:off x="468962" y="779945"/>
            <a:ext cx="1193339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atin typeface="Arial Black" panose="020B0A04020102020204" pitchFamily="34" charset="0"/>
              </a:rPr>
              <a:t>Goûtez et voyez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comme est bon notre Seigneur,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Recevez Jésus, livré pour le salut.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Devenez le temple saint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du Christ ressuscité,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Devenez le temple saint,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Demeure du Sauveur.</a:t>
            </a:r>
          </a:p>
        </p:txBody>
      </p:sp>
    </p:spTree>
    <p:extLst>
      <p:ext uri="{BB962C8B-B14F-4D97-AF65-F5344CB8AC3E}">
        <p14:creationId xmlns:p14="http://schemas.microsoft.com/office/powerpoint/2010/main" val="31439977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682753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A34E1EA-8C44-2B77-97FC-D9F76A45F913}"/>
              </a:ext>
            </a:extLst>
          </p:cNvPr>
          <p:cNvSpPr txBox="1"/>
          <p:nvPr/>
        </p:nvSpPr>
        <p:spPr>
          <a:xfrm>
            <a:off x="294861" y="1564407"/>
            <a:ext cx="1189713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atin typeface="Arial Black" panose="020B0A04020102020204" pitchFamily="34" charset="0"/>
              </a:rPr>
              <a:t>Je veux te louer, ô mon Dieu,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À ton nom, élever les mains.                                                   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Je veux te bénir, t’adorer, te chanter,                                     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Ô mon Dieu,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éternel est ton amour ! </a:t>
            </a:r>
          </a:p>
        </p:txBody>
      </p:sp>
    </p:spTree>
    <p:extLst>
      <p:ext uri="{BB962C8B-B14F-4D97-AF65-F5344CB8AC3E}">
        <p14:creationId xmlns:p14="http://schemas.microsoft.com/office/powerpoint/2010/main" val="18604155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D49C819-BAD4-C9F8-2546-38F0F6ABCB89}"/>
              </a:ext>
            </a:extLst>
          </p:cNvPr>
          <p:cNvSpPr txBox="1"/>
          <p:nvPr/>
        </p:nvSpPr>
        <p:spPr>
          <a:xfrm>
            <a:off x="47566" y="1484848"/>
            <a:ext cx="12144434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atin typeface="Arial Black" panose="020B0A04020102020204" pitchFamily="34" charset="0"/>
              </a:rPr>
              <a:t>Que te rendre, ô Seigneur, 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mon Sauveur,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Pour le bien que tu as fait pour moi ?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En tout temps, en tout lieu, je dirai :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Ô mon Dieu, éternel est ton amour !</a:t>
            </a:r>
          </a:p>
        </p:txBody>
      </p:sp>
    </p:spTree>
    <p:extLst>
      <p:ext uri="{BB962C8B-B14F-4D97-AF65-F5344CB8AC3E}">
        <p14:creationId xmlns:p14="http://schemas.microsoft.com/office/powerpoint/2010/main" val="31420321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AAF6C-3543-8F01-A6DD-2B9BEB2AB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FA3476F-BA09-5912-938D-BCE64BE6ACFA}"/>
              </a:ext>
            </a:extLst>
          </p:cNvPr>
          <p:cNvSpPr txBox="1"/>
          <p:nvPr/>
        </p:nvSpPr>
        <p:spPr>
          <a:xfrm>
            <a:off x="294861" y="1564407"/>
            <a:ext cx="1189713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atin typeface="Arial Black" panose="020B0A04020102020204" pitchFamily="34" charset="0"/>
              </a:rPr>
              <a:t>Je veux te louer, ô mon Dieu,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À ton nom, élever les mains.                                                   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Je veux te bénir, t’adorer, te chanter,                                     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Ô mon Dieu,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éternel est ton amour ! </a:t>
            </a:r>
          </a:p>
        </p:txBody>
      </p:sp>
    </p:spTree>
    <p:extLst>
      <p:ext uri="{BB962C8B-B14F-4D97-AF65-F5344CB8AC3E}">
        <p14:creationId xmlns:p14="http://schemas.microsoft.com/office/powerpoint/2010/main" val="22201171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52E8D0C-96AC-2E6E-4D3A-712E434CB454}"/>
              </a:ext>
            </a:extLst>
          </p:cNvPr>
          <p:cNvSpPr txBox="1"/>
          <p:nvPr/>
        </p:nvSpPr>
        <p:spPr>
          <a:xfrm>
            <a:off x="571500" y="1690062"/>
            <a:ext cx="1104900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atin typeface="Arial Black" panose="020B0A04020102020204" pitchFamily="34" charset="0"/>
              </a:rPr>
              <a:t>Je tiendrai mes promesses </a:t>
            </a:r>
          </a:p>
          <a:p>
            <a:r>
              <a:rPr lang="fr-FR" sz="4400" dirty="0">
                <a:latin typeface="Arial Black" panose="020B0A04020102020204" pitchFamily="34" charset="0"/>
              </a:rPr>
              <a:t>envers toi,</a:t>
            </a:r>
            <a:br>
              <a:rPr lang="fr-FR" sz="4400" dirty="0">
                <a:latin typeface="Arial Black" panose="020B0A04020102020204" pitchFamily="34" charset="0"/>
              </a:rPr>
            </a:br>
            <a:r>
              <a:rPr lang="fr-FR" sz="4400" dirty="0">
                <a:latin typeface="Arial Black" panose="020B0A04020102020204" pitchFamily="34" charset="0"/>
              </a:rPr>
              <a:t>Devant tous, j’annoncerai ton nom.</a:t>
            </a:r>
            <a:br>
              <a:rPr lang="fr-FR" sz="4400" dirty="0">
                <a:latin typeface="Arial Black" panose="020B0A04020102020204" pitchFamily="34" charset="0"/>
              </a:rPr>
            </a:br>
            <a:r>
              <a:rPr lang="fr-FR" sz="4400" dirty="0">
                <a:latin typeface="Arial Black" panose="020B0A04020102020204" pitchFamily="34" charset="0"/>
              </a:rPr>
              <a:t>Que ma vie tout entière te loue :</a:t>
            </a:r>
            <a:br>
              <a:rPr lang="fr-FR" sz="4400" dirty="0">
                <a:latin typeface="Arial Black" panose="020B0A04020102020204" pitchFamily="34" charset="0"/>
              </a:rPr>
            </a:br>
            <a:r>
              <a:rPr lang="fr-FR" sz="4400" dirty="0">
                <a:latin typeface="Arial Black" panose="020B0A04020102020204" pitchFamily="34" charset="0"/>
              </a:rPr>
              <a:t>Ô mon Dieu éternel est ton amour </a:t>
            </a:r>
          </a:p>
        </p:txBody>
      </p:sp>
    </p:spTree>
    <p:extLst>
      <p:ext uri="{BB962C8B-B14F-4D97-AF65-F5344CB8AC3E}">
        <p14:creationId xmlns:p14="http://schemas.microsoft.com/office/powerpoint/2010/main" val="36801144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015A8-22C2-DAB3-B18C-0F16CCF4A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470736B-DCB0-4160-D549-3013F845E206}"/>
              </a:ext>
            </a:extLst>
          </p:cNvPr>
          <p:cNvSpPr txBox="1"/>
          <p:nvPr/>
        </p:nvSpPr>
        <p:spPr>
          <a:xfrm>
            <a:off x="294861" y="1564407"/>
            <a:ext cx="1189713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atin typeface="Arial Black" panose="020B0A04020102020204" pitchFamily="34" charset="0"/>
              </a:rPr>
              <a:t>Je veux te louer, ô mon Dieu,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À ton nom, élever les mains.                                                   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Je veux te bénir, t’adorer, te chanter,                                     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Ô mon Dieu, </a:t>
            </a:r>
          </a:p>
          <a:p>
            <a:r>
              <a:rPr lang="fr-FR" sz="4400" cap="small" dirty="0">
                <a:latin typeface="Arial Black" panose="020B0A04020102020204" pitchFamily="34" charset="0"/>
              </a:rPr>
              <a:t>éternel est ton amour ! </a:t>
            </a:r>
          </a:p>
        </p:txBody>
      </p:sp>
    </p:spTree>
    <p:extLst>
      <p:ext uri="{BB962C8B-B14F-4D97-AF65-F5344CB8AC3E}">
        <p14:creationId xmlns:p14="http://schemas.microsoft.com/office/powerpoint/2010/main" val="3358777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38AE55-361D-D25B-F576-2E4B65AE1F61}"/>
              </a:ext>
            </a:extLst>
          </p:cNvPr>
          <p:cNvSpPr txBox="1"/>
          <p:nvPr/>
        </p:nvSpPr>
        <p:spPr>
          <a:xfrm>
            <a:off x="647700" y="812800"/>
            <a:ext cx="1060551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atin typeface="Arial Black" panose="020B0A04020102020204" pitchFamily="34" charset="0"/>
              </a:rPr>
              <a:t>Je veux te louer, ô mon Dieu,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À ton nom, élever les mains.                                                    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Je veux te bénir, t’adorer, te chanter,                                      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Ô mon Dieu, éternel est ton amour ! </a:t>
            </a:r>
          </a:p>
        </p:txBody>
      </p:sp>
    </p:spTree>
    <p:extLst>
      <p:ext uri="{BB962C8B-B14F-4D97-AF65-F5344CB8AC3E}">
        <p14:creationId xmlns:p14="http://schemas.microsoft.com/office/powerpoint/2010/main" val="32629309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A6474AC-83B2-4013-7355-248622AE377E}"/>
              </a:ext>
            </a:extLst>
          </p:cNvPr>
          <p:cNvSpPr txBox="1"/>
          <p:nvPr/>
        </p:nvSpPr>
        <p:spPr>
          <a:xfrm>
            <a:off x="304800" y="499872"/>
            <a:ext cx="1149705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atin typeface="Arial Black" panose="020B0A04020102020204" pitchFamily="34" charset="0"/>
              </a:rPr>
              <a:t>Je tiendrai mes promesses envers toi,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Devant tous, j’annoncerai ton nom.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Que ma vie toute entière te loue 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Ô mon Dieu, éternel est ton amour !</a:t>
            </a:r>
          </a:p>
        </p:txBody>
      </p:sp>
    </p:spTree>
    <p:extLst>
      <p:ext uri="{BB962C8B-B14F-4D97-AF65-F5344CB8AC3E}">
        <p14:creationId xmlns:p14="http://schemas.microsoft.com/office/powerpoint/2010/main" val="2479747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EBC0E2C-BF71-5E03-9EB2-167C21716D5E}"/>
              </a:ext>
            </a:extLst>
          </p:cNvPr>
          <p:cNvSpPr txBox="1"/>
          <p:nvPr/>
        </p:nvSpPr>
        <p:spPr>
          <a:xfrm>
            <a:off x="825500" y="596900"/>
            <a:ext cx="1069594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atin typeface="Arial Black" panose="020B0A04020102020204" pitchFamily="34" charset="0"/>
              </a:rPr>
              <a:t>Je veux te louer, ô mon Dieu,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À ton nom, élever les mains.                                                    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Je veux te bénir, t’adorer, te chanter,                                      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Ô mon Dieu, éternel est ton amour ! </a:t>
            </a:r>
          </a:p>
        </p:txBody>
      </p:sp>
    </p:spTree>
    <p:extLst>
      <p:ext uri="{BB962C8B-B14F-4D97-AF65-F5344CB8AC3E}">
        <p14:creationId xmlns:p14="http://schemas.microsoft.com/office/powerpoint/2010/main" val="335850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691F8-C35D-C74F-2FBB-9F7B34B41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1C962B9-51F4-94B1-8036-42ECA7667F80}"/>
              </a:ext>
            </a:extLst>
          </p:cNvPr>
          <p:cNvSpPr txBox="1"/>
          <p:nvPr/>
        </p:nvSpPr>
        <p:spPr>
          <a:xfrm>
            <a:off x="923040" y="-103031"/>
            <a:ext cx="1162098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fr-FR" sz="4800" dirty="0"/>
            </a:br>
            <a:r>
              <a:rPr lang="fr-FR" sz="4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Qui que tu sois</a:t>
            </a:r>
            <a:br>
              <a:rPr lang="fr-FR" sz="4800" dirty="0"/>
            </a:br>
            <a:r>
              <a:rPr lang="fr-FR" sz="4800" cap="small" dirty="0">
                <a:latin typeface="Arial Black" panose="020B0A04020102020204" pitchFamily="34" charset="0"/>
              </a:rPr>
              <a:t>Toi qui aimes la vie, 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ô toi qui veux le bonheur,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réponds en fidèle ouvrier 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de sa très douce volonté,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réponds en fidèle ouvrier 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de l'Évangile et de sa paix.</a:t>
            </a:r>
          </a:p>
        </p:txBody>
      </p:sp>
    </p:spTree>
    <p:extLst>
      <p:ext uri="{BB962C8B-B14F-4D97-AF65-F5344CB8AC3E}">
        <p14:creationId xmlns:p14="http://schemas.microsoft.com/office/powerpoint/2010/main" val="3756325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4F29A09-267C-A89C-A8CD-CF6D2B3CAF87}"/>
              </a:ext>
            </a:extLst>
          </p:cNvPr>
          <p:cNvSpPr txBox="1"/>
          <p:nvPr/>
        </p:nvSpPr>
        <p:spPr>
          <a:xfrm>
            <a:off x="414528" y="426720"/>
            <a:ext cx="1113129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800" dirty="0">
              <a:latin typeface="Arial Black" panose="020B0A04020102020204" pitchFamily="34" charset="0"/>
            </a:endParaRPr>
          </a:p>
          <a:p>
            <a:r>
              <a:rPr lang="fr-FR" sz="4800" dirty="0" err="1">
                <a:latin typeface="Arial Black" panose="020B0A04020102020204" pitchFamily="34" charset="0"/>
              </a:rPr>
              <a:t>Écoute</a:t>
            </a:r>
            <a:r>
              <a:rPr lang="fr-FR" sz="4800" dirty="0">
                <a:latin typeface="Arial Black" panose="020B0A04020102020204" pitchFamily="34" charset="0"/>
              </a:rPr>
              <a:t> la voix du Seigneur,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Prête l'oreille de ton </a:t>
            </a:r>
            <a:r>
              <a:rPr lang="fr-FR" sz="4800" dirty="0" err="1">
                <a:latin typeface="Arial Black" panose="020B0A04020102020204" pitchFamily="34" charset="0"/>
              </a:rPr>
              <a:t>coeur</a:t>
            </a:r>
            <a:r>
              <a:rPr lang="fr-FR" sz="4800" dirty="0">
                <a:latin typeface="Arial Black" panose="020B0A04020102020204" pitchFamily="34" charset="0"/>
              </a:rPr>
              <a:t>.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Qui que tu sois, fais-toi violence,</a:t>
            </a:r>
          </a:p>
          <a:p>
            <a:r>
              <a:rPr lang="fr-FR" sz="4800" dirty="0">
                <a:latin typeface="Arial Black" panose="020B0A04020102020204" pitchFamily="34" charset="0"/>
              </a:rPr>
              <a:t>Qui que tu sois, rejoins ton </a:t>
            </a:r>
            <a:r>
              <a:rPr lang="fr-FR" sz="4800" dirty="0" err="1">
                <a:latin typeface="Arial Black" panose="020B0A04020102020204" pitchFamily="34" charset="0"/>
              </a:rPr>
              <a:t>frère</a:t>
            </a:r>
            <a:r>
              <a:rPr lang="fr-FR" sz="4800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9839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88B2B-19C8-0BEF-8E51-23CE390FD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656C414-B4E4-FB01-0601-F86C7525B086}"/>
              </a:ext>
            </a:extLst>
          </p:cNvPr>
          <p:cNvSpPr txBox="1"/>
          <p:nvPr/>
        </p:nvSpPr>
        <p:spPr>
          <a:xfrm>
            <a:off x="1566983" y="-103031"/>
            <a:ext cx="1162098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fr-FR" sz="4800" dirty="0"/>
            </a:br>
            <a:r>
              <a:rPr lang="fr-FR" sz="4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Qui que tu sois</a:t>
            </a:r>
            <a:br>
              <a:rPr lang="fr-FR" sz="4800" dirty="0"/>
            </a:br>
            <a:r>
              <a:rPr lang="fr-FR" sz="4800" cap="small" dirty="0">
                <a:latin typeface="Arial Black" panose="020B0A04020102020204" pitchFamily="34" charset="0"/>
              </a:rPr>
              <a:t>Toi qui aimes la vie, 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ô toi qui veux le bonheur,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réponds en fidèle ouvrier 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de sa très douce volonté,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réponds en fidèle ouvrier </a:t>
            </a:r>
          </a:p>
          <a:p>
            <a:r>
              <a:rPr lang="fr-FR" sz="4800" cap="small" dirty="0">
                <a:latin typeface="Arial Black" panose="020B0A04020102020204" pitchFamily="34" charset="0"/>
              </a:rPr>
              <a:t>de l'Évangile et de sa paix.</a:t>
            </a:r>
          </a:p>
        </p:txBody>
      </p:sp>
    </p:spTree>
    <p:extLst>
      <p:ext uri="{BB962C8B-B14F-4D97-AF65-F5344CB8AC3E}">
        <p14:creationId xmlns:p14="http://schemas.microsoft.com/office/powerpoint/2010/main" val="4119411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0767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A439566-0B1D-DBD5-5AD4-1F10D022D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045" y="456942"/>
            <a:ext cx="10376291" cy="594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973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821</TotalTime>
  <Words>1327</Words>
  <Application>Microsoft Office PowerPoint</Application>
  <PresentationFormat>Grand écran</PresentationFormat>
  <Paragraphs>199</Paragraphs>
  <Slides>49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49</vt:i4>
      </vt:variant>
    </vt:vector>
  </HeadingPairs>
  <TitlesOfParts>
    <vt:vector size="55" baseType="lpstr">
      <vt:lpstr>Arial</vt:lpstr>
      <vt:lpstr>Arial Black</vt:lpstr>
      <vt:lpstr>Calibri</vt:lpstr>
      <vt:lpstr>Calibri Light</vt:lpstr>
      <vt:lpstr>Times New Roman</vt:lpstr>
      <vt:lpstr>Office Theme</vt:lpstr>
      <vt:lpstr>Présentation PowerPoint</vt:lpstr>
      <vt:lpstr>1 - Seigneur, avec toi nous irons au désert, Poussés comme toi par l'Esprit. Seigneur, avec toi nous irons au désert,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JOUGLET Myriam</dc:creator>
  <cp:lastModifiedBy>Christine PENIN</cp:lastModifiedBy>
  <cp:revision>33</cp:revision>
  <dcterms:created xsi:type="dcterms:W3CDTF">2022-04-24T07:09:35Z</dcterms:created>
  <dcterms:modified xsi:type="dcterms:W3CDTF">2026-06-09T07:00:02Z</dcterms:modified>
</cp:coreProperties>
</file>