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300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91" r:id="rId32"/>
    <p:sldId id="285" r:id="rId33"/>
    <p:sldId id="292" r:id="rId34"/>
    <p:sldId id="287" r:id="rId35"/>
    <p:sldId id="293" r:id="rId36"/>
    <p:sldId id="290" r:id="rId37"/>
    <p:sldId id="286" r:id="rId38"/>
    <p:sldId id="298" r:id="rId39"/>
    <p:sldId id="299" r:id="rId40"/>
    <p:sldId id="288" r:id="rId41"/>
    <p:sldId id="294" r:id="rId42"/>
    <p:sldId id="295" r:id="rId43"/>
    <p:sldId id="297" r:id="rId4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834" y="96"/>
      </p:cViewPr>
      <p:guideLst>
        <p:guide orient="horz" pos="41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5E26E7-BE8D-4DC4-8E58-AFB0A7ACA7DC}" type="datetimeFigureOut">
              <a:rPr lang="fr-FR" smtClean="0"/>
              <a:t>20/06/2026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C950BF-0305-42D3-8F55-6EDF4B0259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4109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C950BF-0305-42D3-8F55-6EDF4B025944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6434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47D6-E125-49A9-BDA4-AE2AFC2F8647}" type="datetimeFigureOut">
              <a:rPr lang="fr-FR" smtClean="0"/>
              <a:t>20/06/2026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E0042-6617-451B-BCA7-F76DBC3451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2674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47D6-E125-49A9-BDA4-AE2AFC2F8647}" type="datetimeFigureOut">
              <a:rPr lang="fr-FR" smtClean="0"/>
              <a:t>20/06/2026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E0042-6617-451B-BCA7-F76DBC3451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3642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47D6-E125-49A9-BDA4-AE2AFC2F8647}" type="datetimeFigureOut">
              <a:rPr lang="fr-FR" smtClean="0"/>
              <a:t>20/06/2026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E0042-6617-451B-BCA7-F76DBC3451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9737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47D6-E125-49A9-BDA4-AE2AFC2F8647}" type="datetimeFigureOut">
              <a:rPr lang="fr-FR" smtClean="0"/>
              <a:t>20/06/2026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E0042-6617-451B-BCA7-F76DBC3451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6637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47D6-E125-49A9-BDA4-AE2AFC2F8647}" type="datetimeFigureOut">
              <a:rPr lang="fr-FR" smtClean="0"/>
              <a:t>20/06/2026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E0042-6617-451B-BCA7-F76DBC3451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9790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47D6-E125-49A9-BDA4-AE2AFC2F8647}" type="datetimeFigureOut">
              <a:rPr lang="fr-FR" smtClean="0"/>
              <a:t>20/06/2026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E0042-6617-451B-BCA7-F76DBC3451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338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47D6-E125-49A9-BDA4-AE2AFC2F8647}" type="datetimeFigureOut">
              <a:rPr lang="fr-FR" smtClean="0"/>
              <a:t>20/06/2026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E0042-6617-451B-BCA7-F76DBC3451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9516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47D6-E125-49A9-BDA4-AE2AFC2F8647}" type="datetimeFigureOut">
              <a:rPr lang="fr-FR" smtClean="0"/>
              <a:t>20/06/2026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E0042-6617-451B-BCA7-F76DBC3451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960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47D6-E125-49A9-BDA4-AE2AFC2F8647}" type="datetimeFigureOut">
              <a:rPr lang="fr-FR" smtClean="0"/>
              <a:t>20/06/2026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E0042-6617-451B-BCA7-F76DBC3451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6164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47D6-E125-49A9-BDA4-AE2AFC2F8647}" type="datetimeFigureOut">
              <a:rPr lang="fr-FR" smtClean="0"/>
              <a:t>20/06/2026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E0042-6617-451B-BCA7-F76DBC3451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5274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47D6-E125-49A9-BDA4-AE2AFC2F8647}" type="datetimeFigureOut">
              <a:rPr lang="fr-FR" smtClean="0"/>
              <a:t>20/06/2026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E0042-6617-451B-BCA7-F76DBC3451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9981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862847D6-E125-49A9-BDA4-AE2AFC2F8647}" type="datetimeFigureOut">
              <a:rPr lang="fr-FR" smtClean="0"/>
              <a:t>20/06/2026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37AE0042-6617-451B-BCA7-F76DBC3451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7087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05D99B5-C124-D475-A138-CF7FCF38733B}"/>
              </a:ext>
            </a:extLst>
          </p:cNvPr>
          <p:cNvSpPr/>
          <p:nvPr/>
        </p:nvSpPr>
        <p:spPr>
          <a:xfrm>
            <a:off x="177421" y="-1094703"/>
            <a:ext cx="8396420" cy="439414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spcBef>
                <a:spcPct val="0"/>
              </a:spcBef>
            </a:pPr>
            <a:endParaRPr lang="en-US" sz="3200" b="1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Narrow" panose="020B0606020202030204" pitchFamily="34" charset="0"/>
              <a:ea typeface="+mj-ea"/>
              <a:cs typeface="+mj-cs"/>
            </a:endParaRPr>
          </a:p>
          <a:p>
            <a:pPr defTabSz="914400">
              <a:spcBef>
                <a:spcPct val="0"/>
              </a:spcBef>
            </a:pP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Narrow" panose="020B0606020202030204" pitchFamily="34" charset="0"/>
              <a:ea typeface="+mj-ea"/>
              <a:cs typeface="+mj-cs"/>
            </a:endParaRPr>
          </a:p>
          <a:p>
            <a:pPr defTabSz="914400">
              <a:spcBef>
                <a:spcPct val="0"/>
              </a:spcBef>
            </a:pPr>
            <a:endParaRPr lang="en-US" sz="3200" b="1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Narrow" panose="020B0606020202030204" pitchFamily="34" charset="0"/>
              <a:ea typeface="+mj-ea"/>
              <a:cs typeface="+mj-cs"/>
            </a:endParaRPr>
          </a:p>
          <a:p>
            <a:pPr defTabSz="914400">
              <a:spcBef>
                <a:spcPct val="0"/>
              </a:spcBef>
            </a:pP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Narrow" panose="020B0606020202030204" pitchFamily="34" charset="0"/>
              <a:ea typeface="+mj-ea"/>
              <a:cs typeface="+mj-cs"/>
            </a:endParaRPr>
          </a:p>
          <a:p>
            <a:pPr defTabSz="914400">
              <a:spcBef>
                <a:spcPct val="0"/>
              </a:spcBef>
            </a:pPr>
            <a:endParaRPr lang="en-US" sz="3200" b="1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Narrow" panose="020B0606020202030204" pitchFamily="34" charset="0"/>
              <a:ea typeface="+mj-ea"/>
              <a:cs typeface="+mj-cs"/>
            </a:endParaRPr>
          </a:p>
          <a:p>
            <a:pPr defTabSz="914400">
              <a:spcBef>
                <a:spcPct val="0"/>
              </a:spcBef>
            </a:pPr>
            <a:r>
              <a:rPr lang="en-US" sz="3200" b="1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rPr>
              <a:t>13 </a:t>
            </a:r>
            <a:r>
              <a:rPr lang="en-US" sz="3200" b="1" cap="none" spc="0" baseline="30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rPr>
              <a:t>ème</a:t>
            </a:r>
            <a:r>
              <a:rPr lang="en-US" sz="3200" b="1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rPr>
              <a:t>  Dimanche du Temps Ordinaire 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992F9D05-C328-AEDE-81C9-129A3F8C24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04"/>
          <a:stretch>
            <a:fillRect/>
          </a:stretch>
        </p:blipFill>
        <p:spPr>
          <a:xfrm>
            <a:off x="6096001" y="0"/>
            <a:ext cx="6096000" cy="6965307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7B275F45-193C-790C-14AF-D08913271B0D}"/>
              </a:ext>
            </a:extLst>
          </p:cNvPr>
          <p:cNvSpPr txBox="1"/>
          <p:nvPr/>
        </p:nvSpPr>
        <p:spPr>
          <a:xfrm>
            <a:off x="-3049" y="4077170"/>
            <a:ext cx="727425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>
                <a:latin typeface="Arial Narrow" panose="020B0606020202030204" pitchFamily="34" charset="0"/>
              </a:rPr>
              <a:t>«</a:t>
            </a:r>
            <a:r>
              <a:rPr lang="fr-FR" sz="2800" b="1" i="1" dirty="0">
                <a:latin typeface="Arial Narrow" panose="020B0606020202030204" pitchFamily="34" charset="0"/>
              </a:rPr>
              <a:t> Qui m’accueille accueille Celui qui m’a envoyé.[…]  Et celui qui donnera à boire, </a:t>
            </a:r>
          </a:p>
          <a:p>
            <a:r>
              <a:rPr lang="fr-FR" sz="2800" b="1" i="1" dirty="0">
                <a:latin typeface="Arial Narrow" panose="020B0606020202030204" pitchFamily="34" charset="0"/>
              </a:rPr>
              <a:t>même un simple verre d’eau fraîche, à l’un </a:t>
            </a:r>
          </a:p>
          <a:p>
            <a:r>
              <a:rPr lang="fr-FR" sz="2800" b="1" i="1" dirty="0">
                <a:latin typeface="Arial Narrow" panose="020B0606020202030204" pitchFamily="34" charset="0"/>
              </a:rPr>
              <a:t>de ces petits […] Je vous le dis : non,</a:t>
            </a:r>
          </a:p>
          <a:p>
            <a:r>
              <a:rPr lang="fr-FR" sz="2800" b="1" i="1" dirty="0">
                <a:latin typeface="Arial Narrow" panose="020B0606020202030204" pitchFamily="34" charset="0"/>
              </a:rPr>
              <a:t> il ne perdra pas sa récompense. </a:t>
            </a:r>
            <a:r>
              <a:rPr lang="fr-FR" sz="2800" i="1" dirty="0">
                <a:latin typeface="Arial Narrow" panose="020B0606020202030204" pitchFamily="34" charset="0"/>
              </a:rPr>
              <a:t>»</a:t>
            </a:r>
          </a:p>
          <a:p>
            <a:r>
              <a:rPr lang="fr-FR" sz="2800" i="1" dirty="0">
                <a:latin typeface="Arial Narrow" panose="020B0606020202030204" pitchFamily="34" charset="0"/>
              </a:rPr>
              <a:t>                                               Matthieu 10, 40- 42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F53CBC-E473-80A8-413B-52C48B9B7837}"/>
              </a:ext>
            </a:extLst>
          </p:cNvPr>
          <p:cNvSpPr/>
          <p:nvPr/>
        </p:nvSpPr>
        <p:spPr>
          <a:xfrm>
            <a:off x="554915" y="-66364"/>
            <a:ext cx="51635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Messe d’action de grâce 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ED41196-0D76-5DD6-6BA3-DA6D6737E0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546" y="901751"/>
            <a:ext cx="4958028" cy="1664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377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33071CA-2E82-7977-B4C8-80EB2249243A}"/>
              </a:ext>
            </a:extLst>
          </p:cNvPr>
          <p:cNvSpPr txBox="1"/>
          <p:nvPr/>
        </p:nvSpPr>
        <p:spPr>
          <a:xfrm>
            <a:off x="167185" y="1225689"/>
            <a:ext cx="12024815" cy="51398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1200" dirty="0">
              <a:latin typeface="Arial Black" panose="020B0A04020102020204" pitchFamily="34" charset="0"/>
            </a:endParaRPr>
          </a:p>
          <a:p>
            <a:r>
              <a:rPr lang="fr-FR" sz="3600" dirty="0">
                <a:latin typeface="Arial Black" panose="020B0A04020102020204" pitchFamily="34" charset="0"/>
              </a:rPr>
              <a:t>Nous te louons, nous te bénissons,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nous t’adorons,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Nous te glorifions, nous te rendons grâce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pour ton immense gloire.</a:t>
            </a:r>
          </a:p>
          <a:p>
            <a:endParaRPr lang="fr-FR" sz="1200" dirty="0">
              <a:latin typeface="Arial Black" panose="020B0A04020102020204" pitchFamily="34" charset="0"/>
            </a:endParaRPr>
          </a:p>
          <a:p>
            <a:endParaRPr lang="fr-FR" sz="1600" dirty="0">
              <a:latin typeface="Arial Black" panose="020B0A04020102020204" pitchFamily="34" charset="0"/>
            </a:endParaRPr>
          </a:p>
          <a:p>
            <a:r>
              <a:rPr lang="fr-FR" sz="3600" dirty="0">
                <a:latin typeface="Arial Black" panose="020B0A04020102020204" pitchFamily="34" charset="0"/>
              </a:rPr>
              <a:t>Seigneur Dieu, Roi du ciel,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Dieu le Père Tout puissant,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Seigneur, Fils unique, Jésus Christ,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Seigneur Dieu, Agneau de Dieu, le Fils du Père.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A613E3C-1DEA-DFAD-DC3C-4B07AAB6BA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168840" cy="1511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4151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B30AC786-DFF0-70BE-02EB-30083D8245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9182" y="-40943"/>
            <a:ext cx="11162743" cy="1511939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FA8FF218-FD08-6156-1B71-2A99E457AE55}"/>
              </a:ext>
            </a:extLst>
          </p:cNvPr>
          <p:cNvSpPr txBox="1"/>
          <p:nvPr/>
        </p:nvSpPr>
        <p:spPr>
          <a:xfrm>
            <a:off x="0" y="1340598"/>
            <a:ext cx="12552528" cy="52937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sz="3200" dirty="0">
                <a:latin typeface="Arial Black" panose="020B0A04020102020204" pitchFamily="34" charset="0"/>
              </a:rPr>
              <a:t>Toi qui enlèves les péchés du monde, </a:t>
            </a:r>
          </a:p>
          <a:p>
            <a:pPr>
              <a:buNone/>
            </a:pPr>
            <a:r>
              <a:rPr lang="fr-FR" sz="3200" dirty="0">
                <a:latin typeface="Arial Black" panose="020B0A04020102020204" pitchFamily="34" charset="0"/>
              </a:rPr>
              <a:t>prends pitié de nous ;</a:t>
            </a:r>
            <a:br>
              <a:rPr lang="fr-FR" sz="3200" dirty="0">
                <a:latin typeface="Arial Black" panose="020B0A04020102020204" pitchFamily="34" charset="0"/>
              </a:rPr>
            </a:br>
            <a:r>
              <a:rPr lang="fr-FR" sz="3200" dirty="0">
                <a:latin typeface="Arial Black" panose="020B0A04020102020204" pitchFamily="34" charset="0"/>
              </a:rPr>
              <a:t>Toi qui enlèves les péchés du monde, </a:t>
            </a:r>
          </a:p>
          <a:p>
            <a:pPr>
              <a:buNone/>
            </a:pPr>
            <a:r>
              <a:rPr lang="fr-FR" sz="3200" dirty="0">
                <a:latin typeface="Arial Black" panose="020B0A04020102020204" pitchFamily="34" charset="0"/>
              </a:rPr>
              <a:t>reçois notre prière,</a:t>
            </a:r>
            <a:br>
              <a:rPr lang="fr-FR" sz="3200" dirty="0">
                <a:latin typeface="Arial Black" panose="020B0A04020102020204" pitchFamily="34" charset="0"/>
              </a:rPr>
            </a:br>
            <a:r>
              <a:rPr lang="fr-FR" sz="3200" dirty="0">
                <a:latin typeface="Arial Black" panose="020B0A04020102020204" pitchFamily="34" charset="0"/>
              </a:rPr>
              <a:t>Toi qui es assis à la droite du Père, </a:t>
            </a:r>
          </a:p>
          <a:p>
            <a:pPr>
              <a:buNone/>
            </a:pPr>
            <a:r>
              <a:rPr lang="fr-FR" sz="3200" dirty="0">
                <a:latin typeface="Arial Black" panose="020B0A04020102020204" pitchFamily="34" charset="0"/>
              </a:rPr>
              <a:t>prends pitié de nous.</a:t>
            </a:r>
          </a:p>
          <a:p>
            <a:pPr>
              <a:buNone/>
            </a:pPr>
            <a:endParaRPr lang="fr-FR" dirty="0">
              <a:latin typeface="Arial Black" panose="020B0A04020102020204" pitchFamily="34" charset="0"/>
            </a:endParaRPr>
          </a:p>
          <a:p>
            <a:pPr>
              <a:buNone/>
            </a:pPr>
            <a:r>
              <a:rPr lang="fr-FR" sz="3200" dirty="0">
                <a:latin typeface="Arial Black" panose="020B0A04020102020204" pitchFamily="34" charset="0"/>
              </a:rPr>
              <a:t>Car toi seul es saint, toi seul es Seigneur,</a:t>
            </a:r>
            <a:br>
              <a:rPr lang="fr-FR" sz="3200" dirty="0">
                <a:latin typeface="Arial Black" panose="020B0A04020102020204" pitchFamily="34" charset="0"/>
              </a:rPr>
            </a:br>
            <a:r>
              <a:rPr lang="fr-FR" sz="3200" dirty="0">
                <a:latin typeface="Arial Black" panose="020B0A04020102020204" pitchFamily="34" charset="0"/>
              </a:rPr>
              <a:t>Toi seul es le Très Haut, Jésus Christ, </a:t>
            </a:r>
          </a:p>
          <a:p>
            <a:pPr>
              <a:buNone/>
            </a:pPr>
            <a:r>
              <a:rPr lang="fr-FR" sz="3200" dirty="0">
                <a:latin typeface="Arial Black" panose="020B0A04020102020204" pitchFamily="34" charset="0"/>
              </a:rPr>
              <a:t>avec le Saint Esprit,</a:t>
            </a:r>
            <a:br>
              <a:rPr lang="fr-FR" sz="3200" dirty="0">
                <a:latin typeface="Arial Black" panose="020B0A04020102020204" pitchFamily="34" charset="0"/>
              </a:rPr>
            </a:br>
            <a:r>
              <a:rPr lang="fr-FR" sz="3200" dirty="0">
                <a:latin typeface="Arial Black" panose="020B0A04020102020204" pitchFamily="34" charset="0"/>
              </a:rPr>
              <a:t>Dans la gloire de Dieu le Père.</a:t>
            </a:r>
          </a:p>
        </p:txBody>
      </p:sp>
    </p:spTree>
    <p:extLst>
      <p:ext uri="{BB962C8B-B14F-4D97-AF65-F5344CB8AC3E}">
        <p14:creationId xmlns:p14="http://schemas.microsoft.com/office/powerpoint/2010/main" val="3769395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23841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E7161339-1406-D539-EDBB-B93DD904AB93}"/>
              </a:ext>
            </a:extLst>
          </p:cNvPr>
          <p:cNvSpPr txBox="1"/>
          <p:nvPr/>
        </p:nvSpPr>
        <p:spPr>
          <a:xfrm>
            <a:off x="795550" y="871014"/>
            <a:ext cx="10600899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fr-FR" sz="360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ère</a:t>
            </a:r>
            <a:r>
              <a:rPr lang="fr-FR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lecture :  </a:t>
            </a:r>
          </a:p>
          <a:p>
            <a:endParaRPr lang="fr-FR" sz="32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fr-FR" sz="320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ème</a:t>
            </a:r>
            <a:r>
              <a:rPr lang="fr-FR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Livre des  Rois  4,8-11, 14-16a </a:t>
            </a:r>
          </a:p>
          <a:p>
            <a:pPr algn="ctr"/>
            <a:endParaRPr lang="fr-FR" sz="3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40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</a:t>
            </a:r>
            <a:r>
              <a:rPr lang="fr-FR" sz="40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Sunamite</a:t>
            </a:r>
            <a:r>
              <a:rPr lang="fr-FR" sz="40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accueille le prophète Elisée</a:t>
            </a:r>
            <a:endParaRPr lang="fr-FR" sz="4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3786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26A334-FE2E-2679-B392-BA395F467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358078F7-77E3-9816-48D4-27BA8B66EA0F}"/>
              </a:ext>
            </a:extLst>
          </p:cNvPr>
          <p:cNvSpPr txBox="1"/>
          <p:nvPr/>
        </p:nvSpPr>
        <p:spPr>
          <a:xfrm>
            <a:off x="358253" y="2263086"/>
            <a:ext cx="1060089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4000" dirty="0">
                <a:latin typeface="Arial Black" panose="020B0A04020102020204" pitchFamily="34" charset="0"/>
                <a:cs typeface="Arial" panose="020B0604020202020204" pitchFamily="34" charset="0"/>
              </a:rPr>
              <a:t>TON AMOUR  </a:t>
            </a:r>
          </a:p>
          <a:p>
            <a:pPr algn="ctr"/>
            <a:r>
              <a:rPr lang="fr-FR" sz="4000" dirty="0">
                <a:latin typeface="Arial Black" panose="020B0A04020102020204" pitchFamily="34" charset="0"/>
                <a:cs typeface="Arial" panose="020B0604020202020204" pitchFamily="34" charset="0"/>
              </a:rPr>
              <a:t>SEIGNEUR </a:t>
            </a:r>
          </a:p>
          <a:p>
            <a:pPr algn="ctr"/>
            <a:r>
              <a:rPr lang="fr-FR" sz="4000" dirty="0">
                <a:latin typeface="Arial Black" panose="020B0A04020102020204" pitchFamily="34" charset="0"/>
                <a:cs typeface="Arial" panose="020B0604020202020204" pitchFamily="34" charset="0"/>
              </a:rPr>
              <a:t>SANS FIN JE LE CHANTE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53B728A-22C8-5818-3196-CE1662C801C4}"/>
              </a:ext>
            </a:extLst>
          </p:cNvPr>
          <p:cNvSpPr/>
          <p:nvPr/>
        </p:nvSpPr>
        <p:spPr>
          <a:xfrm>
            <a:off x="358253" y="456147"/>
            <a:ext cx="16450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Psaume</a:t>
            </a:r>
            <a:r>
              <a:rPr lang="fr-FR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196536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14349856-196C-C1C6-E281-A94674B38ABF}"/>
              </a:ext>
            </a:extLst>
          </p:cNvPr>
          <p:cNvSpPr txBox="1"/>
          <p:nvPr/>
        </p:nvSpPr>
        <p:spPr>
          <a:xfrm>
            <a:off x="1955040" y="1997839"/>
            <a:ext cx="911329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fr-FR" sz="36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ème</a:t>
            </a:r>
            <a:r>
              <a:rPr lang="fr-FR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lecture </a:t>
            </a:r>
          </a:p>
          <a:p>
            <a:pPr algn="ctr"/>
            <a:r>
              <a:rPr lang="fr-FR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Épître aux Romains. 6,3-11 : </a:t>
            </a:r>
          </a:p>
          <a:p>
            <a:pPr algn="ctr"/>
            <a:endParaRPr lang="fr-FR" sz="36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fr-FR" sz="36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</a:t>
            </a:r>
            <a:r>
              <a:rPr lang="fr-FR" sz="36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nis, par le baptême, </a:t>
            </a:r>
          </a:p>
          <a:p>
            <a:pPr algn="ctr"/>
            <a:r>
              <a:rPr lang="fr-FR" sz="36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à la mort et à la résurrection du Christ</a:t>
            </a:r>
            <a:endParaRPr lang="fr-FR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0312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C9A8B739-A2D8-7C31-42A2-12F46E884AAD}"/>
              </a:ext>
            </a:extLst>
          </p:cNvPr>
          <p:cNvSpPr txBox="1"/>
          <p:nvPr/>
        </p:nvSpPr>
        <p:spPr>
          <a:xfrm>
            <a:off x="493594" y="1724742"/>
            <a:ext cx="11204812" cy="33557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fr-FR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Evangile selon saint Matthieu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fr-FR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(10, 37-42)</a:t>
            </a:r>
          </a:p>
          <a:p>
            <a:pPr algn="ctr">
              <a:buNone/>
            </a:pPr>
            <a:r>
              <a:rPr lang="fr-FR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</a:t>
            </a:r>
            <a:r>
              <a:rPr lang="fr-FR" sz="3600" b="1" i="1" dirty="0">
                <a:solidFill>
                  <a:srgbClr val="94363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fr-FR" sz="36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Qui vous accueille m’accueille ; </a:t>
            </a:r>
          </a:p>
          <a:p>
            <a:pPr algn="ctr">
              <a:buNone/>
            </a:pPr>
            <a:r>
              <a:rPr lang="fr-FR" sz="36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 </a:t>
            </a:r>
          </a:p>
          <a:p>
            <a:pPr algn="ctr">
              <a:buNone/>
            </a:pPr>
            <a:r>
              <a:rPr lang="fr-FR" sz="36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qui m’accueille accueille Celui qui m’a envoyé. »</a:t>
            </a:r>
            <a:endParaRPr lang="fr-FR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7307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55480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80A9A73-504A-8A36-3B5F-FBF1FD4AEA3E}"/>
              </a:ext>
            </a:extLst>
          </p:cNvPr>
          <p:cNvSpPr/>
          <p:nvPr/>
        </p:nvSpPr>
        <p:spPr>
          <a:xfrm>
            <a:off x="749458" y="797342"/>
            <a:ext cx="335059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Prière universelle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F41F7CD-95A0-0A5B-FCD0-AC7B1BB72F9C}"/>
              </a:ext>
            </a:extLst>
          </p:cNvPr>
          <p:cNvSpPr/>
          <p:nvPr/>
        </p:nvSpPr>
        <p:spPr>
          <a:xfrm>
            <a:off x="1036163" y="2967335"/>
            <a:ext cx="107244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5400" b="1" cap="small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Seigneur,  entends la prière </a:t>
            </a:r>
          </a:p>
          <a:p>
            <a:pPr algn="ctr"/>
            <a:r>
              <a:rPr lang="fr-FR" sz="5400" b="1" cap="small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qui monte de nos cœurs </a:t>
            </a:r>
          </a:p>
        </p:txBody>
      </p:sp>
    </p:spTree>
    <p:extLst>
      <p:ext uri="{BB962C8B-B14F-4D97-AF65-F5344CB8AC3E}">
        <p14:creationId xmlns:p14="http://schemas.microsoft.com/office/powerpoint/2010/main" val="30884005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9073EC-6D3C-DABA-3DAE-FAE7DC9E95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038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8A4CF935-E881-D73A-472E-D13D54D89727}"/>
              </a:ext>
            </a:extLst>
          </p:cNvPr>
          <p:cNvSpPr txBox="1"/>
          <p:nvPr/>
        </p:nvSpPr>
        <p:spPr>
          <a:xfrm>
            <a:off x="-46062" y="0"/>
            <a:ext cx="1233416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 </a:t>
            </a:r>
            <a:r>
              <a:rPr lang="fr-FR" sz="3600" cap="all" dirty="0">
                <a:latin typeface="Arial Black" panose="020B0A04020102020204" pitchFamily="34" charset="0"/>
              </a:rPr>
              <a:t>Acclamez votre Dieu sur toute la terre,</a:t>
            </a:r>
          </a:p>
          <a:p>
            <a:r>
              <a:rPr lang="fr-FR" sz="3600" cap="all" dirty="0">
                <a:latin typeface="Arial Black" panose="020B0A04020102020204" pitchFamily="34" charset="0"/>
              </a:rPr>
              <a:t>Célébrez-le par vos chants de joie !</a:t>
            </a:r>
          </a:p>
          <a:p>
            <a:r>
              <a:rPr lang="fr-FR" sz="3600" cap="all" dirty="0">
                <a:latin typeface="Arial Black" panose="020B0A04020102020204" pitchFamily="34" charset="0"/>
              </a:rPr>
              <a:t>Acclamez votre Dieu, Il est la lumière,</a:t>
            </a:r>
          </a:p>
          <a:p>
            <a:r>
              <a:rPr lang="fr-FR" sz="3600" cap="all" dirty="0">
                <a:latin typeface="Arial Black" panose="020B0A04020102020204" pitchFamily="34" charset="0"/>
              </a:rPr>
              <a:t>Éternel est son amour !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FD886E0-EE69-3B4C-2106-922E7534451A}"/>
              </a:ext>
            </a:extLst>
          </p:cNvPr>
          <p:cNvSpPr txBox="1"/>
          <p:nvPr/>
        </p:nvSpPr>
        <p:spPr>
          <a:xfrm>
            <a:off x="25020" y="2955077"/>
            <a:ext cx="121920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.</a:t>
            </a:r>
            <a:r>
              <a:rPr lang="fr-FR" sz="4000" dirty="0">
                <a:latin typeface="Arial Black" panose="020B0A04020102020204" pitchFamily="34" charset="0"/>
              </a:rPr>
              <a:t>Chantez au Seigneur vos hymnes de fête, </a:t>
            </a:r>
            <a:br>
              <a:rPr lang="fr-FR" sz="4000" dirty="0">
                <a:latin typeface="Arial Black" panose="020B0A04020102020204" pitchFamily="34" charset="0"/>
              </a:rPr>
            </a:br>
            <a:r>
              <a:rPr lang="fr-FR" sz="4000" dirty="0">
                <a:latin typeface="Arial Black" panose="020B0A04020102020204" pitchFamily="34" charset="0"/>
              </a:rPr>
              <a:t>Proclamez-le devant les nations.</a:t>
            </a:r>
            <a:br>
              <a:rPr lang="fr-FR" sz="4000" dirty="0">
                <a:latin typeface="Arial Black" panose="020B0A04020102020204" pitchFamily="34" charset="0"/>
              </a:rPr>
            </a:br>
            <a:r>
              <a:rPr lang="fr-FR" sz="4000" dirty="0">
                <a:latin typeface="Arial Black" panose="020B0A04020102020204" pitchFamily="34" charset="0"/>
              </a:rPr>
              <a:t>Louez le Seigneur, louez votre Roi,</a:t>
            </a:r>
            <a:br>
              <a:rPr lang="fr-FR" sz="4000" dirty="0">
                <a:latin typeface="Arial Black" panose="020B0A04020102020204" pitchFamily="34" charset="0"/>
              </a:rPr>
            </a:br>
            <a:r>
              <a:rPr lang="fr-FR" sz="4000" dirty="0">
                <a:latin typeface="Arial Black" panose="020B0A04020102020204" pitchFamily="34" charset="0"/>
              </a:rPr>
              <a:t>Il demeure éternellement. </a:t>
            </a:r>
          </a:p>
        </p:txBody>
      </p:sp>
    </p:spTree>
    <p:extLst>
      <p:ext uri="{BB962C8B-B14F-4D97-AF65-F5344CB8AC3E}">
        <p14:creationId xmlns:p14="http://schemas.microsoft.com/office/powerpoint/2010/main" val="9599125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C58EB518-5721-6471-102D-CD8570BBFEC8}"/>
              </a:ext>
            </a:extLst>
          </p:cNvPr>
          <p:cNvSpPr txBox="1"/>
          <p:nvPr/>
        </p:nvSpPr>
        <p:spPr>
          <a:xfrm>
            <a:off x="362803" y="1614900"/>
            <a:ext cx="11829197" cy="3016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latin typeface="Arial Black" panose="020B0A04020102020204" pitchFamily="34" charset="0"/>
              </a:rPr>
              <a:t>Jésus, Toi qui as promis d’envoyer l’Esprit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 à ceux qui te prient,</a:t>
            </a:r>
          </a:p>
          <a:p>
            <a:endParaRPr lang="fr-FR" sz="1000" dirty="0">
              <a:latin typeface="Arial Black" panose="020B0A04020102020204" pitchFamily="34" charset="0"/>
            </a:endParaRPr>
          </a:p>
          <a:p>
            <a:endParaRPr lang="fr-FR" sz="3600" cap="small" dirty="0">
              <a:latin typeface="Arial Black" panose="020B0A04020102020204" pitchFamily="34" charset="0"/>
            </a:endParaRPr>
          </a:p>
          <a:p>
            <a:r>
              <a:rPr lang="fr-FR" sz="3600" cap="small" dirty="0">
                <a:latin typeface="Arial Black" panose="020B0A04020102020204" pitchFamily="34" charset="0"/>
              </a:rPr>
              <a:t>Ô Dieu, pour porter au monde ton feu, </a:t>
            </a:r>
          </a:p>
          <a:p>
            <a:r>
              <a:rPr lang="fr-FR" sz="3600" cap="small" dirty="0">
                <a:latin typeface="Arial Black" panose="020B0A04020102020204" pitchFamily="34" charset="0"/>
              </a:rPr>
              <a:t>voici l’offrande de nos vies</a:t>
            </a:r>
          </a:p>
        </p:txBody>
      </p:sp>
    </p:spTree>
    <p:extLst>
      <p:ext uri="{BB962C8B-B14F-4D97-AF65-F5344CB8AC3E}">
        <p14:creationId xmlns:p14="http://schemas.microsoft.com/office/powerpoint/2010/main" val="12423635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3A8AB80A-6684-759D-CA0E-86E5CDD615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762" y="1105469"/>
            <a:ext cx="12278566" cy="1647773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F5FA7C2-FE3B-8E71-4E12-7AFE718159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762" y="3205166"/>
            <a:ext cx="11992155" cy="1799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4291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F2B6D19-F95B-2EE9-04A0-8F14C5F0CF4C}"/>
              </a:ext>
            </a:extLst>
          </p:cNvPr>
          <p:cNvSpPr txBox="1"/>
          <p:nvPr/>
        </p:nvSpPr>
        <p:spPr>
          <a:xfrm>
            <a:off x="274661" y="1697461"/>
            <a:ext cx="11642677" cy="36317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latin typeface="Arial Black" panose="020B0A04020102020204" pitchFamily="34" charset="0"/>
              </a:rPr>
              <a:t>Jésus, Toi qui multiplies les fruits de l’Esprit, jusqu’à l’infini, </a:t>
            </a:r>
          </a:p>
          <a:p>
            <a:endParaRPr lang="fr-FR" sz="3600" dirty="0">
              <a:latin typeface="Arial Black" panose="020B0A04020102020204" pitchFamily="34" charset="0"/>
            </a:endParaRPr>
          </a:p>
          <a:p>
            <a:endParaRPr lang="fr-FR" sz="1400" cap="small" dirty="0">
              <a:latin typeface="Arial Black" panose="020B0A04020102020204" pitchFamily="34" charset="0"/>
            </a:endParaRPr>
          </a:p>
          <a:p>
            <a:r>
              <a:rPr lang="fr-FR" sz="3600" cap="small" dirty="0">
                <a:latin typeface="Arial Black" panose="020B0A04020102020204" pitchFamily="34" charset="0"/>
              </a:rPr>
              <a:t>Ô Dieu, pour porter au monde ton feu, </a:t>
            </a:r>
          </a:p>
          <a:p>
            <a:r>
              <a:rPr lang="fr-FR" sz="3600" cap="small" dirty="0">
                <a:latin typeface="Arial Black" panose="020B0A04020102020204" pitchFamily="34" charset="0"/>
              </a:rPr>
              <a:t>voici l’offrande de nos vies</a:t>
            </a:r>
          </a:p>
          <a:p>
            <a:endParaRPr lang="fr-FR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1185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90768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12FACB0E-6BA3-3B56-8DBB-AF0884933231}"/>
              </a:ext>
            </a:extLst>
          </p:cNvPr>
          <p:cNvSpPr txBox="1"/>
          <p:nvPr/>
        </p:nvSpPr>
        <p:spPr>
          <a:xfrm>
            <a:off x="235425" y="197346"/>
            <a:ext cx="11501650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latin typeface="Arial Black" panose="020B0A04020102020204" pitchFamily="34" charset="0"/>
              </a:rPr>
              <a:t>Saint, Saint, Saint le Seigneur,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le Dieu de l’univers. </a:t>
            </a:r>
          </a:p>
          <a:p>
            <a:r>
              <a:rPr lang="fr-FR" sz="3600" cap="small" dirty="0">
                <a:latin typeface="Arial Black" panose="020B0A04020102020204" pitchFamily="34" charset="0"/>
              </a:rPr>
              <a:t>Saint, Saint, Saint le Seigneur, </a:t>
            </a:r>
          </a:p>
          <a:p>
            <a:r>
              <a:rPr lang="fr-FR" sz="3600" cap="small" dirty="0">
                <a:latin typeface="Arial Black" panose="020B0A04020102020204" pitchFamily="34" charset="0"/>
              </a:rPr>
              <a:t>le Dieu de l’univers. </a:t>
            </a:r>
          </a:p>
          <a:p>
            <a:endParaRPr lang="fr-FR" dirty="0">
              <a:latin typeface="Arial Black" panose="020B0A04020102020204" pitchFamily="34" charset="0"/>
            </a:endParaRPr>
          </a:p>
          <a:p>
            <a:r>
              <a:rPr lang="fr-FR" sz="3600" dirty="0">
                <a:latin typeface="Arial Black" panose="020B0A04020102020204" pitchFamily="34" charset="0"/>
              </a:rPr>
              <a:t>Ciel et terre sont remplis de ta splendeur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et de ta gloire.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Hosanna au plus haut des cieux !</a:t>
            </a:r>
          </a:p>
          <a:p>
            <a:r>
              <a:rPr lang="fr-FR" sz="3600" cap="small" dirty="0">
                <a:latin typeface="Arial Black" panose="020B0A04020102020204" pitchFamily="34" charset="0"/>
              </a:rPr>
              <a:t>Hosanna au plus haut des cieux !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Béni soit celui qui vient au nom du Seigneur.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Hosanna au plus haut des cieux !</a:t>
            </a:r>
          </a:p>
          <a:p>
            <a:r>
              <a:rPr lang="fr-FR" sz="3600" cap="small" dirty="0">
                <a:latin typeface="Arial Black" panose="020B0A04020102020204" pitchFamily="34" charset="0"/>
              </a:rPr>
              <a:t>Hosanna au plus haut des cieux !</a:t>
            </a:r>
          </a:p>
        </p:txBody>
      </p:sp>
    </p:spTree>
    <p:extLst>
      <p:ext uri="{BB962C8B-B14F-4D97-AF65-F5344CB8AC3E}">
        <p14:creationId xmlns:p14="http://schemas.microsoft.com/office/powerpoint/2010/main" val="41202927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64326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CCC41BEE-98FD-0354-8D01-5F787706CB3B}"/>
              </a:ext>
            </a:extLst>
          </p:cNvPr>
          <p:cNvSpPr txBox="1"/>
          <p:nvPr/>
        </p:nvSpPr>
        <p:spPr>
          <a:xfrm>
            <a:off x="1381836" y="1340598"/>
            <a:ext cx="9686498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b="1" cap="small">
                <a:latin typeface="Arial Black" panose="020B0A04020102020204" pitchFamily="34" charset="0"/>
                <a:cs typeface="Arial" panose="020B0604020202020204" pitchFamily="34" charset="0"/>
              </a:rPr>
              <a:t>Souviens-toi de Jésus-Christ ressuscité d’entre les morts.</a:t>
            </a:r>
          </a:p>
          <a:p>
            <a:r>
              <a:rPr lang="fr-FR" sz="3600" b="1" cap="small">
                <a:latin typeface="Arial Black" panose="020B0A04020102020204" pitchFamily="34" charset="0"/>
                <a:cs typeface="Arial" panose="020B0604020202020204" pitchFamily="34" charset="0"/>
              </a:rPr>
              <a:t>Il est notre salut, notre gloire éternelle.</a:t>
            </a:r>
          </a:p>
          <a:p>
            <a:endParaRPr lang="fr-FR" sz="3600" b="1" cap="small"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r>
              <a:rPr lang="fr-FR" sz="3600" b="1" cap="small">
                <a:latin typeface="Arial Black" panose="020B0A04020102020204" pitchFamily="34" charset="0"/>
                <a:cs typeface="Arial" panose="020B0604020202020204" pitchFamily="34" charset="0"/>
              </a:rPr>
              <a:t>Si nous mourons avec lui</a:t>
            </a:r>
          </a:p>
          <a:p>
            <a:r>
              <a:rPr lang="fr-FR" sz="3600" b="1" cap="small">
                <a:latin typeface="Arial Black" panose="020B0A04020102020204" pitchFamily="34" charset="0"/>
                <a:cs typeface="Arial" panose="020B0604020202020204" pitchFamily="34" charset="0"/>
              </a:rPr>
              <a:t>Avec lui nous vivrons.</a:t>
            </a:r>
          </a:p>
          <a:p>
            <a:r>
              <a:rPr lang="fr-FR" sz="3600" b="1" cap="small">
                <a:latin typeface="Arial Black" panose="020B0A04020102020204" pitchFamily="34" charset="0"/>
                <a:cs typeface="Arial" panose="020B0604020202020204" pitchFamily="34" charset="0"/>
              </a:rPr>
              <a:t>Si nous souffrons avec lui</a:t>
            </a:r>
          </a:p>
          <a:p>
            <a:r>
              <a:rPr lang="fr-FR" sz="3600" b="1" cap="small">
                <a:latin typeface="Arial Black" panose="020B0A04020102020204" pitchFamily="34" charset="0"/>
                <a:cs typeface="Arial" panose="020B0604020202020204" pitchFamily="34" charset="0"/>
              </a:rPr>
              <a:t>Avec lui nous règnerons.   </a:t>
            </a:r>
          </a:p>
          <a:p>
            <a:r>
              <a:rPr lang="fr-FR" sz="3600" b="1" cap="small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fr-FR" sz="3600" b="1" cap="small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22A7BA3-9EF4-4A6B-53C8-35F467CFC175}"/>
              </a:ext>
            </a:extLst>
          </p:cNvPr>
          <p:cNvSpPr txBox="1"/>
          <p:nvPr/>
        </p:nvSpPr>
        <p:spPr>
          <a:xfrm>
            <a:off x="522027" y="586432"/>
            <a:ext cx="609372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Anamnèse </a:t>
            </a:r>
          </a:p>
        </p:txBody>
      </p:sp>
    </p:spTree>
    <p:extLst>
      <p:ext uri="{BB962C8B-B14F-4D97-AF65-F5344CB8AC3E}">
        <p14:creationId xmlns:p14="http://schemas.microsoft.com/office/powerpoint/2010/main" val="19520347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12634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90BBCEA1-BAC8-9F4D-45C0-BE8D5D146197}"/>
              </a:ext>
            </a:extLst>
          </p:cNvPr>
          <p:cNvSpPr txBox="1"/>
          <p:nvPr/>
        </p:nvSpPr>
        <p:spPr>
          <a:xfrm>
            <a:off x="167184" y="154759"/>
            <a:ext cx="11747311" cy="66479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Agneau de Dieu, envoyé par le Père,</a:t>
            </a:r>
          </a:p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Tu nous sauves du péché,</a:t>
            </a:r>
          </a:p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Prends pitié de nous, Seigneur,</a:t>
            </a:r>
          </a:p>
          <a:p>
            <a:r>
              <a:rPr lang="fr-FR" sz="3200" b="1" cap="small" dirty="0">
                <a:latin typeface="Arial Black" panose="020B0A04020102020204" pitchFamily="34" charset="0"/>
                <a:cs typeface="Arial" panose="020B0604020202020204" pitchFamily="34" charset="0"/>
              </a:rPr>
              <a:t>Prends pitié de nous, Seigneur.</a:t>
            </a:r>
          </a:p>
          <a:p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Agneau de Dieu, emportant notre mort,</a:t>
            </a:r>
          </a:p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Tu nous donnes ta vie,</a:t>
            </a:r>
          </a:p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Prends pitié de nous, Seigneur,</a:t>
            </a:r>
          </a:p>
          <a:p>
            <a:r>
              <a:rPr lang="fr-FR" sz="3200" b="1" cap="small" dirty="0">
                <a:latin typeface="Arial Black" panose="020B0A04020102020204" pitchFamily="34" charset="0"/>
                <a:cs typeface="Arial" panose="020B0604020202020204" pitchFamily="34" charset="0"/>
              </a:rPr>
              <a:t>Prends pitié de nous, Seigneur.</a:t>
            </a:r>
          </a:p>
          <a:p>
            <a:endParaRPr lang="fr-F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Agneau de Dieu, dans l’Amour de l’Esprit,</a:t>
            </a:r>
          </a:p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Tu apaises notre cœur,</a:t>
            </a:r>
          </a:p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Donne-nous la paix, Seigneur,</a:t>
            </a:r>
          </a:p>
          <a:p>
            <a:r>
              <a:rPr lang="fr-FR" sz="3200" b="1" cap="small" dirty="0">
                <a:latin typeface="Arial Black" panose="020B0A04020102020204" pitchFamily="34" charset="0"/>
                <a:cs typeface="Arial" panose="020B0604020202020204" pitchFamily="34" charset="0"/>
              </a:rPr>
              <a:t>Donne-nous la paix, Seigneur</a:t>
            </a:r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03991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4706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E4A51-3065-DB0A-93CD-5418031BA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B8807D98-5C12-ACD0-8509-BCCD98AA557A}"/>
              </a:ext>
            </a:extLst>
          </p:cNvPr>
          <p:cNvSpPr txBox="1"/>
          <p:nvPr/>
        </p:nvSpPr>
        <p:spPr>
          <a:xfrm>
            <a:off x="0" y="321060"/>
            <a:ext cx="1233416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 </a:t>
            </a:r>
            <a:r>
              <a:rPr lang="fr-FR" sz="3600" cap="all" dirty="0">
                <a:latin typeface="Arial Black" panose="020B0A04020102020204" pitchFamily="34" charset="0"/>
              </a:rPr>
              <a:t>Acclamez votre Dieu sur toute la terre,</a:t>
            </a:r>
          </a:p>
          <a:p>
            <a:r>
              <a:rPr lang="fr-FR" sz="3600" cap="all" dirty="0">
                <a:latin typeface="Arial Black" panose="020B0A04020102020204" pitchFamily="34" charset="0"/>
              </a:rPr>
              <a:t>Célébrez-le par vos chants de joie !</a:t>
            </a:r>
          </a:p>
          <a:p>
            <a:r>
              <a:rPr lang="fr-FR" sz="3600" cap="all" dirty="0">
                <a:latin typeface="Arial Black" panose="020B0A04020102020204" pitchFamily="34" charset="0"/>
              </a:rPr>
              <a:t>Acclamez votre Dieu, Il est la lumière,</a:t>
            </a:r>
          </a:p>
          <a:p>
            <a:r>
              <a:rPr lang="fr-FR" sz="3600" cap="all" dirty="0">
                <a:latin typeface="Arial Black" panose="020B0A04020102020204" pitchFamily="34" charset="0"/>
              </a:rPr>
              <a:t>Éternel est son amour !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99A67EB-648D-B70E-6383-B3B63C2F5375}"/>
              </a:ext>
            </a:extLst>
          </p:cNvPr>
          <p:cNvSpPr txBox="1"/>
          <p:nvPr/>
        </p:nvSpPr>
        <p:spPr>
          <a:xfrm>
            <a:off x="0" y="3173442"/>
            <a:ext cx="12692418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dirty="0">
                <a:latin typeface="Arial Black" panose="020B0A04020102020204" pitchFamily="34" charset="0"/>
              </a:rPr>
              <a:t>Offrez au Seigneur votre action de grâce,</a:t>
            </a:r>
            <a:br>
              <a:rPr lang="fr-FR" sz="4000" dirty="0">
                <a:latin typeface="Arial Black" panose="020B0A04020102020204" pitchFamily="34" charset="0"/>
              </a:rPr>
            </a:br>
            <a:r>
              <a:rPr lang="fr-FR" sz="4000" dirty="0">
                <a:latin typeface="Arial Black" panose="020B0A04020102020204" pitchFamily="34" charset="0"/>
              </a:rPr>
              <a:t>De la détresse, il vous a tirés.</a:t>
            </a:r>
            <a:br>
              <a:rPr lang="fr-FR" sz="4000" dirty="0">
                <a:latin typeface="Arial Black" panose="020B0A04020102020204" pitchFamily="34" charset="0"/>
              </a:rPr>
            </a:br>
            <a:r>
              <a:rPr lang="fr-FR" sz="4000" dirty="0">
                <a:latin typeface="Arial Black" panose="020B0A04020102020204" pitchFamily="34" charset="0"/>
              </a:rPr>
              <a:t>Du lieu de la mort, du fond des enfers,</a:t>
            </a:r>
            <a:br>
              <a:rPr lang="fr-FR" sz="4000" dirty="0">
                <a:latin typeface="Arial Black" panose="020B0A04020102020204" pitchFamily="34" charset="0"/>
              </a:rPr>
            </a:br>
            <a:r>
              <a:rPr lang="fr-FR" sz="4000" dirty="0">
                <a:latin typeface="Arial Black" panose="020B0A04020102020204" pitchFamily="34" charset="0"/>
              </a:rPr>
              <a:t>Par son Fils il vous a sauvés.</a:t>
            </a:r>
          </a:p>
        </p:txBody>
      </p:sp>
    </p:spTree>
    <p:extLst>
      <p:ext uri="{BB962C8B-B14F-4D97-AF65-F5344CB8AC3E}">
        <p14:creationId xmlns:p14="http://schemas.microsoft.com/office/powerpoint/2010/main" val="11549896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DAC4445F-7421-28EA-236A-46F306D5D76B}"/>
              </a:ext>
            </a:extLst>
          </p:cNvPr>
          <p:cNvSpPr txBox="1"/>
          <p:nvPr/>
        </p:nvSpPr>
        <p:spPr>
          <a:xfrm>
            <a:off x="208128" y="264447"/>
            <a:ext cx="1113316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b="1" dirty="0">
                <a:latin typeface="Arial Black" panose="020B0A04020102020204" pitchFamily="34" charset="0"/>
              </a:rPr>
              <a:t>VENEZ, APPROCHEZ-VOUS,</a:t>
            </a:r>
          </a:p>
          <a:p>
            <a:r>
              <a:rPr lang="fr-FR" sz="3600" b="1" dirty="0">
                <a:latin typeface="Arial Black" panose="020B0A04020102020204" pitchFamily="34" charset="0"/>
              </a:rPr>
              <a:t>SOYEZ BÉNIS, SOYEZ NOURRIS.</a:t>
            </a:r>
          </a:p>
          <a:p>
            <a:r>
              <a:rPr lang="fr-FR" sz="3600" b="1" dirty="0">
                <a:latin typeface="Arial Black" panose="020B0A04020102020204" pitchFamily="34" charset="0"/>
              </a:rPr>
              <a:t>VENEZ, L’AMOUR EST PARTAGÉ</a:t>
            </a:r>
          </a:p>
          <a:p>
            <a:r>
              <a:rPr lang="fr-FR" sz="3600" b="1" dirty="0">
                <a:latin typeface="Arial Black" panose="020B0A04020102020204" pitchFamily="34" charset="0"/>
              </a:rPr>
              <a:t>AUCUN N’EST DIGNE</a:t>
            </a:r>
          </a:p>
          <a:p>
            <a:r>
              <a:rPr lang="fr-FR" sz="3600" b="1" dirty="0">
                <a:latin typeface="Arial Black" panose="020B0A04020102020204" pitchFamily="34" charset="0"/>
              </a:rPr>
              <a:t>CHACUN EST INVITÉ.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38FB2D2-548C-DBB1-55EB-52086F5AD364}"/>
              </a:ext>
            </a:extLst>
          </p:cNvPr>
          <p:cNvSpPr txBox="1"/>
          <p:nvPr/>
        </p:nvSpPr>
        <p:spPr>
          <a:xfrm>
            <a:off x="385550" y="3429000"/>
            <a:ext cx="11133162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Venez, n’attendez pas,</a:t>
            </a:r>
            <a:b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Il a préparé ce repas.</a:t>
            </a:r>
            <a:b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Osez, venez déposer</a:t>
            </a:r>
            <a:b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Vos nuits, vos croix,</a:t>
            </a:r>
            <a:b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Voyez, il nous ouvre la joie.</a:t>
            </a:r>
          </a:p>
        </p:txBody>
      </p:sp>
    </p:spTree>
    <p:extLst>
      <p:ext uri="{BB962C8B-B14F-4D97-AF65-F5344CB8AC3E}">
        <p14:creationId xmlns:p14="http://schemas.microsoft.com/office/powerpoint/2010/main" val="20420031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4D6AADB3-F47A-B0B4-E266-B01D96A838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3681" y="1772728"/>
            <a:ext cx="3644661" cy="364466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8545198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3E03D-1EC0-36BE-F3FD-1233FBAC4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70D4E605-4D1D-2260-2CEC-AF8848A1D580}"/>
              </a:ext>
            </a:extLst>
          </p:cNvPr>
          <p:cNvSpPr txBox="1"/>
          <p:nvPr/>
        </p:nvSpPr>
        <p:spPr>
          <a:xfrm>
            <a:off x="208128" y="264447"/>
            <a:ext cx="1113316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b="1" dirty="0">
                <a:latin typeface="Arial Black" panose="020B0A04020102020204" pitchFamily="34" charset="0"/>
              </a:rPr>
              <a:t>VENEZ, APPROCHEZ-VOUS,</a:t>
            </a:r>
          </a:p>
          <a:p>
            <a:r>
              <a:rPr lang="fr-FR" sz="3600" b="1" dirty="0">
                <a:latin typeface="Arial Black" panose="020B0A04020102020204" pitchFamily="34" charset="0"/>
              </a:rPr>
              <a:t>SOYEZ BÉNIS, SOYEZ NOURRIS.</a:t>
            </a:r>
          </a:p>
          <a:p>
            <a:r>
              <a:rPr lang="fr-FR" sz="3600" b="1" dirty="0">
                <a:latin typeface="Arial Black" panose="020B0A04020102020204" pitchFamily="34" charset="0"/>
              </a:rPr>
              <a:t>VENEZ, L’AMOUR EST PARTAGÉ</a:t>
            </a:r>
          </a:p>
          <a:p>
            <a:r>
              <a:rPr lang="fr-FR" sz="3600" b="1" dirty="0">
                <a:latin typeface="Arial Black" panose="020B0A04020102020204" pitchFamily="34" charset="0"/>
              </a:rPr>
              <a:t>AUCUN N’EST DIGNE</a:t>
            </a:r>
          </a:p>
          <a:p>
            <a:r>
              <a:rPr lang="fr-FR" sz="3600" b="1" dirty="0">
                <a:latin typeface="Arial Black" panose="020B0A04020102020204" pitchFamily="34" charset="0"/>
              </a:rPr>
              <a:t>CHACUN EST INVITÉ.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5EE10ED-2565-C522-BD98-75047376F15A}"/>
              </a:ext>
            </a:extLst>
          </p:cNvPr>
          <p:cNvSpPr txBox="1"/>
          <p:nvPr/>
        </p:nvSpPr>
        <p:spPr>
          <a:xfrm>
            <a:off x="317309" y="3429000"/>
            <a:ext cx="10928445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Venez, n’attendez pas,</a:t>
            </a:r>
            <a:b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Il vient apaiser chaque soif.</a:t>
            </a:r>
            <a:b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Osez, venez déposer</a:t>
            </a:r>
            <a:b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Vos </a:t>
            </a:r>
            <a:r>
              <a:rPr lang="fr-FR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coeurs</a:t>
            </a:r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, vos choix,</a:t>
            </a:r>
            <a:b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Voyez, il nous donne la joie.</a:t>
            </a:r>
          </a:p>
        </p:txBody>
      </p:sp>
    </p:spTree>
    <p:extLst>
      <p:ext uri="{BB962C8B-B14F-4D97-AF65-F5344CB8AC3E}">
        <p14:creationId xmlns:p14="http://schemas.microsoft.com/office/powerpoint/2010/main" val="28361379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0AD879B9-F49B-A4A4-A55A-FAA4449D55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3749" y="1138686"/>
            <a:ext cx="3664502" cy="458062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57980003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E10FFA-3C33-4682-E29A-B27F1160B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5BEDCCC3-D3B1-1D11-E36B-8327946BA1C7}"/>
              </a:ext>
            </a:extLst>
          </p:cNvPr>
          <p:cNvSpPr txBox="1"/>
          <p:nvPr/>
        </p:nvSpPr>
        <p:spPr>
          <a:xfrm>
            <a:off x="208128" y="264447"/>
            <a:ext cx="1113316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b="1" dirty="0">
                <a:latin typeface="Arial Black" panose="020B0A04020102020204" pitchFamily="34" charset="0"/>
              </a:rPr>
              <a:t>VENEZ, APPROCHEZ-VOUS,</a:t>
            </a:r>
          </a:p>
          <a:p>
            <a:r>
              <a:rPr lang="fr-FR" sz="3600" b="1" dirty="0">
                <a:latin typeface="Arial Black" panose="020B0A04020102020204" pitchFamily="34" charset="0"/>
              </a:rPr>
              <a:t>SOYEZ BÉNIS, SOYEZ NOURRIS.</a:t>
            </a:r>
          </a:p>
          <a:p>
            <a:r>
              <a:rPr lang="fr-FR" sz="3600" b="1" dirty="0">
                <a:latin typeface="Arial Black" panose="020B0A04020102020204" pitchFamily="34" charset="0"/>
              </a:rPr>
              <a:t>VENEZ, L’AMOUR EST PARTAGÉ</a:t>
            </a:r>
          </a:p>
          <a:p>
            <a:r>
              <a:rPr lang="fr-FR" sz="3600" b="1" dirty="0">
                <a:latin typeface="Arial Black" panose="020B0A04020102020204" pitchFamily="34" charset="0"/>
              </a:rPr>
              <a:t>AUCUN N’EST DIGNE</a:t>
            </a:r>
          </a:p>
          <a:p>
            <a:r>
              <a:rPr lang="fr-FR" sz="3600" b="1" dirty="0">
                <a:latin typeface="Arial Black" panose="020B0A04020102020204" pitchFamily="34" charset="0"/>
              </a:rPr>
              <a:t>CHACUN EST INVITÉ.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F3238B2-CCE8-FD92-9B55-D1E11C8051E8}"/>
              </a:ext>
            </a:extLst>
          </p:cNvPr>
          <p:cNvSpPr txBox="1"/>
          <p:nvPr/>
        </p:nvSpPr>
        <p:spPr>
          <a:xfrm>
            <a:off x="440139" y="3423454"/>
            <a:ext cx="10082284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Venez, n’attendez pas,</a:t>
            </a:r>
            <a:b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Il vient pour allumer la foi.</a:t>
            </a:r>
            <a:b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Osez, venez déposer</a:t>
            </a:r>
            <a:b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Vos peurs, vos voix,</a:t>
            </a:r>
            <a:b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Voyez, il devient notre joie. </a:t>
            </a:r>
          </a:p>
        </p:txBody>
      </p:sp>
    </p:spTree>
    <p:extLst>
      <p:ext uri="{BB962C8B-B14F-4D97-AF65-F5344CB8AC3E}">
        <p14:creationId xmlns:p14="http://schemas.microsoft.com/office/powerpoint/2010/main" val="13797305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9008ED9B-8C20-A2E6-5895-A9673DCCA5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8374" y="517585"/>
            <a:ext cx="5882583" cy="558991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402592401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75B432-372B-4EEA-CD4E-3BB2240EB2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6E9226CC-0BB5-915D-B284-3D5B77A40D39}"/>
              </a:ext>
            </a:extLst>
          </p:cNvPr>
          <p:cNvSpPr txBox="1"/>
          <p:nvPr/>
        </p:nvSpPr>
        <p:spPr>
          <a:xfrm>
            <a:off x="1545608" y="1656519"/>
            <a:ext cx="1113316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b="1" dirty="0">
                <a:latin typeface="Arial Black" panose="020B0A04020102020204" pitchFamily="34" charset="0"/>
              </a:rPr>
              <a:t>VENEZ, APPROCHEZ-VOUS,</a:t>
            </a:r>
          </a:p>
          <a:p>
            <a:r>
              <a:rPr lang="fr-FR" sz="3600" b="1" dirty="0">
                <a:latin typeface="Arial Black" panose="020B0A04020102020204" pitchFamily="34" charset="0"/>
              </a:rPr>
              <a:t>SOYEZ BÉNIS, SOYEZ NOURRIS.</a:t>
            </a:r>
          </a:p>
          <a:p>
            <a:r>
              <a:rPr lang="fr-FR" sz="3600" b="1" dirty="0">
                <a:latin typeface="Arial Black" panose="020B0A04020102020204" pitchFamily="34" charset="0"/>
              </a:rPr>
              <a:t>VENEZ, L’AMOUR EST PARTAGÉ</a:t>
            </a:r>
          </a:p>
          <a:p>
            <a:r>
              <a:rPr lang="fr-FR" sz="3600" b="1" dirty="0">
                <a:latin typeface="Arial Black" panose="020B0A04020102020204" pitchFamily="34" charset="0"/>
              </a:rPr>
              <a:t>AUCUN N’EST DIGNE</a:t>
            </a:r>
          </a:p>
          <a:p>
            <a:r>
              <a:rPr lang="fr-FR" sz="3600" b="1" dirty="0">
                <a:latin typeface="Arial Black" panose="020B0A04020102020204" pitchFamily="34" charset="0"/>
              </a:rPr>
              <a:t>CHACUN EST INVITÉ.</a:t>
            </a:r>
          </a:p>
        </p:txBody>
      </p:sp>
    </p:spTree>
    <p:extLst>
      <p:ext uri="{BB962C8B-B14F-4D97-AF65-F5344CB8AC3E}">
        <p14:creationId xmlns:p14="http://schemas.microsoft.com/office/powerpoint/2010/main" val="22530827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586201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A22BE18-8FBA-CE26-A067-1BDE84D2A190}"/>
              </a:ext>
            </a:extLst>
          </p:cNvPr>
          <p:cNvSpPr/>
          <p:nvPr/>
        </p:nvSpPr>
        <p:spPr>
          <a:xfrm>
            <a:off x="1566556" y="265078"/>
            <a:ext cx="9058890" cy="57554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6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Messes dominicales</a:t>
            </a:r>
          </a:p>
          <a:p>
            <a:pPr algn="ctr"/>
            <a:r>
              <a:rPr lang="fr-FR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du 4 juillet au 23 août</a:t>
            </a:r>
          </a:p>
          <a:p>
            <a:pPr algn="ctr"/>
            <a:endParaRPr lang="fr-FR" sz="32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fr-F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Chapelle St Etienne St Henri</a:t>
            </a:r>
          </a:p>
          <a:p>
            <a:pPr algn="ctr"/>
            <a:r>
              <a:rPr lang="fr-F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Samedi à </a:t>
            </a:r>
            <a:r>
              <a:rPr lang="fr-F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18h30</a:t>
            </a:r>
          </a:p>
          <a:p>
            <a:pPr algn="ctr"/>
            <a:r>
              <a:rPr lang="fr-F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Eglise St Pierre St Paul </a:t>
            </a:r>
          </a:p>
          <a:p>
            <a:pPr algn="ctr"/>
            <a:r>
              <a:rPr lang="fr-F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Dimanche à </a:t>
            </a:r>
            <a:r>
              <a:rPr lang="fr-F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11h</a:t>
            </a:r>
            <a:r>
              <a:rPr lang="fr-F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fr-FR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174082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7430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2EB579-628A-F13E-4A02-5158D188EF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F32E5D6D-7BB2-A487-048C-55BF823AA2C7}"/>
              </a:ext>
            </a:extLst>
          </p:cNvPr>
          <p:cNvSpPr txBox="1"/>
          <p:nvPr/>
        </p:nvSpPr>
        <p:spPr>
          <a:xfrm>
            <a:off x="0" y="321060"/>
            <a:ext cx="1233416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 </a:t>
            </a:r>
            <a:r>
              <a:rPr lang="fr-FR" sz="3600" cap="all" dirty="0">
                <a:latin typeface="Arial Black" panose="020B0A04020102020204" pitchFamily="34" charset="0"/>
              </a:rPr>
              <a:t>Acclamez votre Dieu sur toute la terre,</a:t>
            </a:r>
          </a:p>
          <a:p>
            <a:r>
              <a:rPr lang="fr-FR" sz="3600" cap="all" dirty="0">
                <a:latin typeface="Arial Black" panose="020B0A04020102020204" pitchFamily="34" charset="0"/>
              </a:rPr>
              <a:t>Célébrez-le par vos chants de joie !</a:t>
            </a:r>
          </a:p>
          <a:p>
            <a:r>
              <a:rPr lang="fr-FR" sz="3600" cap="all" dirty="0">
                <a:latin typeface="Arial Black" panose="020B0A04020102020204" pitchFamily="34" charset="0"/>
              </a:rPr>
              <a:t>Acclamez votre Dieu, Il est la lumière,</a:t>
            </a:r>
          </a:p>
          <a:p>
            <a:r>
              <a:rPr lang="fr-FR" sz="3600" cap="all" dirty="0">
                <a:latin typeface="Arial Black" panose="020B0A04020102020204" pitchFamily="34" charset="0"/>
              </a:rPr>
              <a:t>Éternel est son amour !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D830CBF-1ED5-4287-601F-D6A4914AAF40}"/>
              </a:ext>
            </a:extLst>
          </p:cNvPr>
          <p:cNvSpPr txBox="1"/>
          <p:nvPr/>
        </p:nvSpPr>
        <p:spPr>
          <a:xfrm>
            <a:off x="208128" y="3278875"/>
            <a:ext cx="11215047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dirty="0">
                <a:latin typeface="Arial Black" panose="020B0A04020102020204" pitchFamily="34" charset="0"/>
              </a:rPr>
              <a:t>Venez au banquet, buvez à la source,</a:t>
            </a:r>
          </a:p>
          <a:p>
            <a:r>
              <a:rPr lang="fr-FR" sz="4000" dirty="0">
                <a:latin typeface="Arial Black" panose="020B0A04020102020204" pitchFamily="34" charset="0"/>
              </a:rPr>
              <a:t>Dieu vous invite, écoutez sa voix !</a:t>
            </a:r>
          </a:p>
          <a:p>
            <a:r>
              <a:rPr lang="fr-FR" sz="4000" dirty="0">
                <a:latin typeface="Arial Black" panose="020B0A04020102020204" pitchFamily="34" charset="0"/>
              </a:rPr>
              <a:t>Venez sans argent, approchez de lui,</a:t>
            </a:r>
          </a:p>
          <a:p>
            <a:r>
              <a:rPr lang="fr-FR" sz="4000" dirty="0">
                <a:latin typeface="Arial Black" panose="020B0A04020102020204" pitchFamily="34" charset="0"/>
              </a:rPr>
              <a:t>Écoutez, alors vous vivrez</a:t>
            </a:r>
          </a:p>
        </p:txBody>
      </p:sp>
    </p:spTree>
    <p:extLst>
      <p:ext uri="{BB962C8B-B14F-4D97-AF65-F5344CB8AC3E}">
        <p14:creationId xmlns:p14="http://schemas.microsoft.com/office/powerpoint/2010/main" val="4104545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CAA50220-4DC1-A6E3-A820-F8A333D418C9}"/>
              </a:ext>
            </a:extLst>
          </p:cNvPr>
          <p:cNvSpPr txBox="1"/>
          <p:nvPr/>
        </p:nvSpPr>
        <p:spPr>
          <a:xfrm>
            <a:off x="262719" y="172956"/>
            <a:ext cx="1121504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 </a:t>
            </a:r>
            <a:r>
              <a:rPr lang="fr-FR" sz="4000" cap="all" dirty="0">
                <a:latin typeface="Arial Black" panose="020B0A04020102020204" pitchFamily="34" charset="0"/>
              </a:rPr>
              <a:t>Il a changé nos vies,</a:t>
            </a:r>
          </a:p>
          <a:p>
            <a:r>
              <a:rPr lang="fr-FR" sz="4000" cap="all" dirty="0">
                <a:latin typeface="Arial Black" panose="020B0A04020102020204" pitchFamily="34" charset="0"/>
              </a:rPr>
              <a:t>il a changé nos cœurs,</a:t>
            </a:r>
          </a:p>
          <a:p>
            <a:r>
              <a:rPr lang="fr-FR" sz="4000" cap="all" dirty="0">
                <a:latin typeface="Arial Black" panose="020B0A04020102020204" pitchFamily="34" charset="0"/>
              </a:rPr>
              <a:t>Il est vivant ! Alléluia. </a:t>
            </a:r>
            <a:r>
              <a:rPr lang="fr-FR" sz="4000" dirty="0">
                <a:latin typeface="Arial Black" panose="020B0A04020102020204" pitchFamily="34" charset="0"/>
              </a:rPr>
              <a:t>(bis)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64878D9-2163-9C7C-03CB-D461D170A4FB}"/>
              </a:ext>
            </a:extLst>
          </p:cNvPr>
          <p:cNvSpPr txBox="1"/>
          <p:nvPr/>
        </p:nvSpPr>
        <p:spPr>
          <a:xfrm>
            <a:off x="180832" y="3149178"/>
            <a:ext cx="11378821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dirty="0">
                <a:latin typeface="Arial Black" panose="020B0A04020102020204" pitchFamily="34" charset="0"/>
              </a:rPr>
              <a:t>Nous qui marchions dans les ténèbres,</a:t>
            </a:r>
          </a:p>
          <a:p>
            <a:r>
              <a:rPr lang="fr-FR" sz="4000" dirty="0">
                <a:latin typeface="Arial Black" panose="020B0A04020102020204" pitchFamily="34" charset="0"/>
              </a:rPr>
              <a:t>Pour nous s’est levé un grand feu,</a:t>
            </a:r>
          </a:p>
          <a:p>
            <a:r>
              <a:rPr lang="fr-FR" sz="4000" dirty="0">
                <a:latin typeface="Arial Black" panose="020B0A04020102020204" pitchFamily="34" charset="0"/>
              </a:rPr>
              <a:t>Partons pour embraser la terre</a:t>
            </a:r>
          </a:p>
          <a:p>
            <a:r>
              <a:rPr lang="fr-FR" sz="4000" dirty="0">
                <a:latin typeface="Arial Black" panose="020B0A04020102020204" pitchFamily="34" charset="0"/>
              </a:rPr>
              <a:t>En proclamant le jour de Dieu !</a:t>
            </a:r>
          </a:p>
        </p:txBody>
      </p:sp>
    </p:spTree>
    <p:extLst>
      <p:ext uri="{BB962C8B-B14F-4D97-AF65-F5344CB8AC3E}">
        <p14:creationId xmlns:p14="http://schemas.microsoft.com/office/powerpoint/2010/main" val="247278945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13794C-77D9-0C27-0D2E-ED1238CEE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67E57323-FE0F-0B09-0103-B3FA307E6116}"/>
              </a:ext>
            </a:extLst>
          </p:cNvPr>
          <p:cNvSpPr txBox="1"/>
          <p:nvPr/>
        </p:nvSpPr>
        <p:spPr>
          <a:xfrm>
            <a:off x="262719" y="172956"/>
            <a:ext cx="1121504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 </a:t>
            </a:r>
            <a:r>
              <a:rPr lang="fr-FR" sz="4000" cap="all" dirty="0">
                <a:latin typeface="Arial Black" panose="020B0A04020102020204" pitchFamily="34" charset="0"/>
              </a:rPr>
              <a:t>Il a changé nos vies,</a:t>
            </a:r>
          </a:p>
          <a:p>
            <a:r>
              <a:rPr lang="fr-FR" sz="4000" cap="all" dirty="0">
                <a:latin typeface="Arial Black" panose="020B0A04020102020204" pitchFamily="34" charset="0"/>
              </a:rPr>
              <a:t>il a changé nos cœurs,</a:t>
            </a:r>
          </a:p>
          <a:p>
            <a:r>
              <a:rPr lang="fr-FR" sz="4000" cap="all" dirty="0">
                <a:latin typeface="Arial Black" panose="020B0A04020102020204" pitchFamily="34" charset="0"/>
              </a:rPr>
              <a:t>Il est vivant ! Alléluia. </a:t>
            </a:r>
            <a:r>
              <a:rPr lang="fr-FR" sz="4000" dirty="0">
                <a:latin typeface="Arial Black" panose="020B0A04020102020204" pitchFamily="34" charset="0"/>
              </a:rPr>
              <a:t>(bis)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787A1C2-8667-C223-E8F0-C74B8F115CE8}"/>
              </a:ext>
            </a:extLst>
          </p:cNvPr>
          <p:cNvSpPr txBox="1"/>
          <p:nvPr/>
        </p:nvSpPr>
        <p:spPr>
          <a:xfrm>
            <a:off x="356547" y="2985404"/>
            <a:ext cx="11027391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dirty="0">
                <a:latin typeface="Arial Black" panose="020B0A04020102020204" pitchFamily="34" charset="0"/>
              </a:rPr>
              <a:t>Jésus nous envoie dans le monde</a:t>
            </a:r>
          </a:p>
          <a:p>
            <a:r>
              <a:rPr lang="fr-FR" sz="4000" dirty="0">
                <a:latin typeface="Arial Black" panose="020B0A04020102020204" pitchFamily="34" charset="0"/>
              </a:rPr>
              <a:t>Pour annoncer la vérité,</a:t>
            </a:r>
          </a:p>
          <a:p>
            <a:r>
              <a:rPr lang="fr-FR" sz="4000" dirty="0">
                <a:latin typeface="Arial Black" panose="020B0A04020102020204" pitchFamily="34" charset="0"/>
              </a:rPr>
              <a:t>Pour enflammer la terre entière</a:t>
            </a:r>
          </a:p>
          <a:p>
            <a:r>
              <a:rPr lang="fr-FR" sz="4000" dirty="0">
                <a:latin typeface="Arial Black" panose="020B0A04020102020204" pitchFamily="34" charset="0"/>
              </a:rPr>
              <a:t>D’un feu nouveau de Sainteté !</a:t>
            </a:r>
          </a:p>
        </p:txBody>
      </p:sp>
    </p:spTree>
    <p:extLst>
      <p:ext uri="{BB962C8B-B14F-4D97-AF65-F5344CB8AC3E}">
        <p14:creationId xmlns:p14="http://schemas.microsoft.com/office/powerpoint/2010/main" val="249858581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7285C5-CAA7-C742-1B00-94CAF66231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A3DD0D63-F554-C42B-C399-F694DBFF9A14}"/>
              </a:ext>
            </a:extLst>
          </p:cNvPr>
          <p:cNvSpPr txBox="1"/>
          <p:nvPr/>
        </p:nvSpPr>
        <p:spPr>
          <a:xfrm>
            <a:off x="262719" y="172956"/>
            <a:ext cx="1121504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 </a:t>
            </a:r>
            <a:r>
              <a:rPr lang="fr-FR" sz="4000" cap="all" dirty="0">
                <a:latin typeface="Arial Black" panose="020B0A04020102020204" pitchFamily="34" charset="0"/>
              </a:rPr>
              <a:t>Il a changé nos vies,</a:t>
            </a:r>
          </a:p>
          <a:p>
            <a:r>
              <a:rPr lang="fr-FR" sz="4000" cap="all" dirty="0">
                <a:latin typeface="Arial Black" panose="020B0A04020102020204" pitchFamily="34" charset="0"/>
              </a:rPr>
              <a:t>il a changé nos cœurs,</a:t>
            </a:r>
          </a:p>
          <a:p>
            <a:r>
              <a:rPr lang="fr-FR" sz="4000" cap="all" dirty="0">
                <a:latin typeface="Arial Black" panose="020B0A04020102020204" pitchFamily="34" charset="0"/>
              </a:rPr>
              <a:t>Il est vivant ! Alléluia. </a:t>
            </a:r>
            <a:r>
              <a:rPr lang="fr-FR" sz="4000" dirty="0">
                <a:latin typeface="Arial Black" panose="020B0A04020102020204" pitchFamily="34" charset="0"/>
              </a:rPr>
              <a:t>(bis)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2C8AF99-3CF1-DFF0-2CA3-EA3A9D76D7B1}"/>
              </a:ext>
            </a:extLst>
          </p:cNvPr>
          <p:cNvSpPr txBox="1"/>
          <p:nvPr/>
        </p:nvSpPr>
        <p:spPr>
          <a:xfrm>
            <a:off x="262719" y="2900487"/>
            <a:ext cx="957731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dirty="0">
                <a:latin typeface="Arial Black" panose="020B0A04020102020204" pitchFamily="34" charset="0"/>
              </a:rPr>
              <a:t>Jésus a fait de nous des frères</a:t>
            </a:r>
          </a:p>
          <a:p>
            <a:r>
              <a:rPr lang="fr-FR" sz="4000" dirty="0">
                <a:latin typeface="Arial Black" panose="020B0A04020102020204" pitchFamily="34" charset="0"/>
              </a:rPr>
              <a:t>Dans la foi et la charité.</a:t>
            </a:r>
          </a:p>
          <a:p>
            <a:r>
              <a:rPr lang="fr-FR" sz="4000" dirty="0">
                <a:latin typeface="Arial Black" panose="020B0A04020102020204" pitchFamily="34" charset="0"/>
              </a:rPr>
              <a:t>Nous avons un seul Dieu et Père</a:t>
            </a:r>
          </a:p>
          <a:p>
            <a:r>
              <a:rPr lang="fr-FR" sz="4000" dirty="0">
                <a:latin typeface="Arial Black" panose="020B0A04020102020204" pitchFamily="34" charset="0"/>
              </a:rPr>
              <a:t>Dont le pardon nous a sauvés !</a:t>
            </a:r>
          </a:p>
        </p:txBody>
      </p:sp>
    </p:spTree>
    <p:extLst>
      <p:ext uri="{BB962C8B-B14F-4D97-AF65-F5344CB8AC3E}">
        <p14:creationId xmlns:p14="http://schemas.microsoft.com/office/powerpoint/2010/main" val="105781939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E48361-9A28-F048-635F-164D54A4EC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8BFDDA4A-9F9A-99EC-68C0-FC7750DB3FC2}"/>
              </a:ext>
            </a:extLst>
          </p:cNvPr>
          <p:cNvSpPr txBox="1"/>
          <p:nvPr/>
        </p:nvSpPr>
        <p:spPr>
          <a:xfrm>
            <a:off x="1122527" y="1933517"/>
            <a:ext cx="1121504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 </a:t>
            </a:r>
            <a:r>
              <a:rPr lang="fr-FR" sz="4000" cap="all" dirty="0">
                <a:latin typeface="Arial Black" panose="020B0A04020102020204" pitchFamily="34" charset="0"/>
              </a:rPr>
              <a:t>Il a changé nos vies,</a:t>
            </a:r>
          </a:p>
          <a:p>
            <a:r>
              <a:rPr lang="fr-FR" sz="4000" cap="all" dirty="0">
                <a:latin typeface="Arial Black" panose="020B0A04020102020204" pitchFamily="34" charset="0"/>
              </a:rPr>
              <a:t>il a changé nos cœurs,</a:t>
            </a:r>
          </a:p>
          <a:p>
            <a:r>
              <a:rPr lang="fr-FR" sz="4000" cap="all" dirty="0">
                <a:latin typeface="Arial Black" panose="020B0A04020102020204" pitchFamily="34" charset="0"/>
              </a:rPr>
              <a:t>Il est vivant ! Alléluia. </a:t>
            </a:r>
            <a:r>
              <a:rPr lang="fr-FR" sz="4000" dirty="0">
                <a:latin typeface="Arial Black" panose="020B0A04020102020204" pitchFamily="34" charset="0"/>
              </a:rPr>
              <a:t>(bis)</a:t>
            </a:r>
          </a:p>
        </p:txBody>
      </p:sp>
    </p:spTree>
    <p:extLst>
      <p:ext uri="{BB962C8B-B14F-4D97-AF65-F5344CB8AC3E}">
        <p14:creationId xmlns:p14="http://schemas.microsoft.com/office/powerpoint/2010/main" val="1307672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CC181C-C944-4E86-922D-4E1E87BE8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B78A43C5-DBAE-EA8D-C0C7-39B6FFFCC830}"/>
              </a:ext>
            </a:extLst>
          </p:cNvPr>
          <p:cNvSpPr txBox="1"/>
          <p:nvPr/>
        </p:nvSpPr>
        <p:spPr>
          <a:xfrm>
            <a:off x="-71082" y="2409167"/>
            <a:ext cx="1233416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 </a:t>
            </a:r>
            <a:r>
              <a:rPr lang="fr-FR" sz="3600" cap="all" dirty="0">
                <a:latin typeface="Arial Black" panose="020B0A04020102020204" pitchFamily="34" charset="0"/>
              </a:rPr>
              <a:t>Acclamez votre Dieu sur toute la terre,</a:t>
            </a:r>
          </a:p>
          <a:p>
            <a:r>
              <a:rPr lang="fr-FR" sz="3600" cap="all" dirty="0">
                <a:latin typeface="Arial Black" panose="020B0A04020102020204" pitchFamily="34" charset="0"/>
              </a:rPr>
              <a:t>Célébrez-le par vos chants de joie !</a:t>
            </a:r>
          </a:p>
          <a:p>
            <a:r>
              <a:rPr lang="fr-FR" sz="3600" cap="all" dirty="0">
                <a:latin typeface="Arial Black" panose="020B0A04020102020204" pitchFamily="34" charset="0"/>
              </a:rPr>
              <a:t>Acclamez votre Dieu, Il est la lumière,</a:t>
            </a:r>
          </a:p>
          <a:p>
            <a:r>
              <a:rPr lang="fr-FR" sz="3600" cap="all" dirty="0">
                <a:latin typeface="Arial Black" panose="020B0A04020102020204" pitchFamily="34" charset="0"/>
              </a:rPr>
              <a:t>Éternel est son amour !</a:t>
            </a:r>
          </a:p>
        </p:txBody>
      </p:sp>
    </p:spTree>
    <p:extLst>
      <p:ext uri="{BB962C8B-B14F-4D97-AF65-F5344CB8AC3E}">
        <p14:creationId xmlns:p14="http://schemas.microsoft.com/office/powerpoint/2010/main" val="1443609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5291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7E8CBEF-02D5-010C-66AA-700232115086}"/>
              </a:ext>
            </a:extLst>
          </p:cNvPr>
          <p:cNvSpPr txBox="1"/>
          <p:nvPr/>
        </p:nvSpPr>
        <p:spPr>
          <a:xfrm>
            <a:off x="2276" y="227042"/>
            <a:ext cx="12007754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Seigneur Jésus, Parole éternelle du Père,</a:t>
            </a:r>
          </a:p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Tu viens illuminer les ténèbres de nos cœurs, prends pitié </a:t>
            </a:r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r>
              <a:rPr lang="fr-FR" sz="3600" b="1" cap="small" dirty="0">
                <a:latin typeface="Arial Black" panose="020B0A04020102020204" pitchFamily="34" charset="0"/>
              </a:rPr>
              <a:t>Seigneur, prends pitié de nous,</a:t>
            </a:r>
          </a:p>
          <a:p>
            <a:r>
              <a:rPr lang="fr-FR" sz="3600" b="1" cap="small" dirty="0">
                <a:latin typeface="Arial Black" panose="020B0A04020102020204" pitchFamily="34" charset="0"/>
              </a:rPr>
              <a:t>Seigneur, prends pitié de nous,</a:t>
            </a:r>
          </a:p>
          <a:p>
            <a:r>
              <a:rPr lang="fr-FR" sz="3600" b="1" cap="small" dirty="0">
                <a:latin typeface="Arial Black" panose="020B0A04020102020204" pitchFamily="34" charset="0"/>
              </a:rPr>
              <a:t>Seigneur, prends pitié.</a:t>
            </a:r>
          </a:p>
          <a:p>
            <a:endParaRPr lang="fr-FR" sz="3600" dirty="0"/>
          </a:p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O Christ, Verbe fait chair de notre chair,</a:t>
            </a:r>
          </a:p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Tu veux nous donner part à ta divinité, prends pitié !</a:t>
            </a:r>
          </a:p>
          <a:p>
            <a:r>
              <a:rPr lang="fr-FR" sz="3600" cap="small" dirty="0">
                <a:latin typeface="Arial Black" panose="020B0A04020102020204" pitchFamily="34" charset="0"/>
              </a:rPr>
              <a:t>O Christ, prends pitié de nous,</a:t>
            </a:r>
          </a:p>
          <a:p>
            <a:r>
              <a:rPr lang="fr-FR" sz="3600" cap="small" dirty="0">
                <a:latin typeface="Arial Black" panose="020B0A04020102020204" pitchFamily="34" charset="0"/>
              </a:rPr>
              <a:t>O Christ, prends pitié de nous,</a:t>
            </a:r>
          </a:p>
          <a:p>
            <a:r>
              <a:rPr lang="fr-FR" sz="3600" cap="small" dirty="0">
                <a:latin typeface="Arial Black" panose="020B0A04020102020204" pitchFamily="34" charset="0"/>
              </a:rPr>
              <a:t>O Christ, prends pitié.</a:t>
            </a:r>
          </a:p>
        </p:txBody>
      </p:sp>
    </p:spTree>
    <p:extLst>
      <p:ext uri="{BB962C8B-B14F-4D97-AF65-F5344CB8AC3E}">
        <p14:creationId xmlns:p14="http://schemas.microsoft.com/office/powerpoint/2010/main" val="456879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828631FA-14DC-DA44-6630-E1073593B767}"/>
              </a:ext>
            </a:extLst>
          </p:cNvPr>
          <p:cNvSpPr txBox="1"/>
          <p:nvPr/>
        </p:nvSpPr>
        <p:spPr>
          <a:xfrm>
            <a:off x="144438" y="1765700"/>
            <a:ext cx="12047562" cy="27392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Seigneur, élevé dans la gloire,</a:t>
            </a:r>
            <a:b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Tu répands en nos cœurs l’eau vive de l’Esprit, prends pitié !</a:t>
            </a:r>
            <a:b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600" b="1" cap="small" dirty="0">
                <a:latin typeface="Arial Black" panose="020B0A04020102020204" pitchFamily="34" charset="0"/>
                <a:cs typeface="Arial" panose="020B0604020202020204" pitchFamily="34" charset="0"/>
              </a:rPr>
              <a:t>Seigneur, prends pitié de nous,</a:t>
            </a:r>
            <a:br>
              <a:rPr lang="fr-FR" sz="3600" cap="small" dirty="0"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fr-FR" sz="3600" b="1" cap="small" dirty="0">
                <a:latin typeface="Arial Black" panose="020B0A04020102020204" pitchFamily="34" charset="0"/>
                <a:cs typeface="Arial" panose="020B0604020202020204" pitchFamily="34" charset="0"/>
              </a:rPr>
              <a:t>Seigneur, prends pitié de nous,</a:t>
            </a:r>
            <a:br>
              <a:rPr lang="fr-FR" sz="3600" cap="small" dirty="0"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fr-FR" sz="3600" b="1" cap="small" dirty="0">
                <a:latin typeface="Arial Black" panose="020B0A04020102020204" pitchFamily="34" charset="0"/>
                <a:cs typeface="Arial" panose="020B0604020202020204" pitchFamily="34" charset="0"/>
              </a:rPr>
              <a:t>Seigneur, prends pitié.</a:t>
            </a:r>
            <a:endParaRPr lang="fr-FR" sz="3600" cap="small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410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6457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538D9D"/>
      </a:hlink>
      <a:folHlink>
        <a:srgbClr val="A5738E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C0A3E416-13B0-4CFE-8B85-8989D8AEFB51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</TotalTime>
  <Words>1261</Words>
  <Application>Microsoft Office PowerPoint</Application>
  <PresentationFormat>Grand écran</PresentationFormat>
  <Paragraphs>187</Paragraphs>
  <Slides>43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43</vt:i4>
      </vt:variant>
    </vt:vector>
  </HeadingPairs>
  <TitlesOfParts>
    <vt:vector size="50" baseType="lpstr">
      <vt:lpstr>Aptos</vt:lpstr>
      <vt:lpstr>Aptos Display</vt:lpstr>
      <vt:lpstr>Arial</vt:lpstr>
      <vt:lpstr>Arial Black</vt:lpstr>
      <vt:lpstr>Arial Narrow</vt:lpstr>
      <vt:lpstr>Times New Roman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JOUGLET Myriam</dc:creator>
  <cp:lastModifiedBy>Christine PENIN</cp:lastModifiedBy>
  <cp:revision>6</cp:revision>
  <dcterms:created xsi:type="dcterms:W3CDTF">2026-06-02T14:34:08Z</dcterms:created>
  <dcterms:modified xsi:type="dcterms:W3CDTF">2026-06-20T08:20:00Z</dcterms:modified>
</cp:coreProperties>
</file>