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33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33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2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7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08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20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4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5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4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74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5AB20C4-E13D-489B-98CC-43E6D8B3B5AB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8D6480C-2811-4249-B6FB-AC0362574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3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CC1606-0C6C-BC77-0C2C-24FFD2351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543425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5D41FC-5698-45D5-027F-7C5F3707C1B7}"/>
              </a:ext>
            </a:extLst>
          </p:cNvPr>
          <p:cNvSpPr txBox="1"/>
          <p:nvPr/>
        </p:nvSpPr>
        <p:spPr>
          <a:xfrm>
            <a:off x="4275019" y="3132161"/>
            <a:ext cx="791698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« "Père, Seigneur du ciel et de la terre , je proclame ta louange : Ce que tu as caché aux sages et aux savants, tu l'as révélé aux tout-petits". […] </a:t>
            </a: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Venez à moi, vous tous qui peinez sous le poids du fardeau, et moi, je vous procurerai le repos  </a:t>
            </a:r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Matthieu  11 , 25. 28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BEE88-AF54-23E9-D382-65A889C5E2A9}"/>
              </a:ext>
            </a:extLst>
          </p:cNvPr>
          <p:cNvSpPr/>
          <p:nvPr/>
        </p:nvSpPr>
        <p:spPr>
          <a:xfrm>
            <a:off x="527113" y="320457"/>
            <a:ext cx="11523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fr-FR" sz="54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ème</a:t>
            </a:r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Dimanche du Temps Ordinaire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56892-E251-8900-BB00-C8FC5FB063EC}"/>
              </a:ext>
            </a:extLst>
          </p:cNvPr>
          <p:cNvSpPr/>
          <p:nvPr/>
        </p:nvSpPr>
        <p:spPr>
          <a:xfrm>
            <a:off x="6096000" y="1628507"/>
            <a:ext cx="3214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juillet 2026 </a:t>
            </a:r>
          </a:p>
        </p:txBody>
      </p:sp>
    </p:spTree>
    <p:extLst>
      <p:ext uri="{BB962C8B-B14F-4D97-AF65-F5344CB8AC3E}">
        <p14:creationId xmlns:p14="http://schemas.microsoft.com/office/powerpoint/2010/main" val="216338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60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24C1-8C7D-6A7C-F3D6-73678D9CC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B51347-627D-4515-EEA8-697A2F1DF3B6}"/>
              </a:ext>
            </a:extLst>
          </p:cNvPr>
          <p:cNvSpPr txBox="1"/>
          <p:nvPr/>
        </p:nvSpPr>
        <p:spPr>
          <a:xfrm>
            <a:off x="1299950" y="2890883"/>
            <a:ext cx="10464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4000" b="1" kern="150" cap="all" dirty="0">
                <a:effectLst/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Mon Dieu, mon Roi, </a:t>
            </a:r>
          </a:p>
          <a:p>
            <a:pPr algn="ctr">
              <a:buNone/>
            </a:pPr>
            <a:r>
              <a:rPr lang="fr-FR" sz="4000" b="1" kern="150" cap="all" dirty="0">
                <a:effectLst/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je bénirai ton nom</a:t>
            </a:r>
          </a:p>
          <a:p>
            <a:pPr algn="ctr">
              <a:buNone/>
            </a:pPr>
            <a:r>
              <a:rPr lang="fr-FR" sz="4000" b="1" kern="150" cap="all" dirty="0">
                <a:effectLst/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toujours et à jamais 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F86A6-AD45-7583-A7A9-2BE3E66F4208}"/>
              </a:ext>
            </a:extLst>
          </p:cNvPr>
          <p:cNvSpPr/>
          <p:nvPr/>
        </p:nvSpPr>
        <p:spPr>
          <a:xfrm>
            <a:off x="578672" y="374260"/>
            <a:ext cx="1645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Psaume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05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76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EFD07B-F60F-919A-BDF2-90B52129C0C7}"/>
              </a:ext>
            </a:extLst>
          </p:cNvPr>
          <p:cNvSpPr/>
          <p:nvPr/>
        </p:nvSpPr>
        <p:spPr>
          <a:xfrm>
            <a:off x="1178729" y="879227"/>
            <a:ext cx="3065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7FC7A2-A84F-5A34-2288-54C32225A4B4}"/>
              </a:ext>
            </a:extLst>
          </p:cNvPr>
          <p:cNvSpPr/>
          <p:nvPr/>
        </p:nvSpPr>
        <p:spPr>
          <a:xfrm>
            <a:off x="1463962" y="2680732"/>
            <a:ext cx="9264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En ta bonté , Seigneur , </a:t>
            </a:r>
          </a:p>
          <a:p>
            <a:pPr algn="ctr"/>
            <a:r>
              <a:rPr lang="fr-FR" sz="54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écoute notre appel </a:t>
            </a:r>
          </a:p>
        </p:txBody>
      </p:sp>
    </p:spTree>
    <p:extLst>
      <p:ext uri="{BB962C8B-B14F-4D97-AF65-F5344CB8AC3E}">
        <p14:creationId xmlns:p14="http://schemas.microsoft.com/office/powerpoint/2010/main" val="17543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3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DFA6B2-401E-18F7-8DC6-160F57CA2C9E}"/>
              </a:ext>
            </a:extLst>
          </p:cNvPr>
          <p:cNvSpPr txBox="1"/>
          <p:nvPr/>
        </p:nvSpPr>
        <p:spPr>
          <a:xfrm>
            <a:off x="98947" y="566678"/>
            <a:ext cx="1154259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 cap="small" dirty="0">
                <a:latin typeface="Arial Black" panose="020B0A04020102020204" pitchFamily="34" charset="0"/>
              </a:rPr>
              <a:t>Sanctus, Sanctus, Sanctus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Dominus Deus Sabaoth,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Sanctus, Sanctus, Sanctus Deus Sabaoth</a:t>
            </a:r>
            <a:r>
              <a:rPr lang="fr-FR" b="1" dirty="0"/>
              <a:t>,</a:t>
            </a:r>
            <a:endParaRPr lang="fr-FR" dirty="0"/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Pleni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caeli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et terra gloria tua.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cap="small" dirty="0">
                <a:latin typeface="Arial Black" panose="020B0A04020102020204" pitchFamily="34" charset="0"/>
              </a:rPr>
              <a:t>Hosanna, </a:t>
            </a:r>
            <a:r>
              <a:rPr lang="en-US" sz="3600" b="1" cap="small" dirty="0" err="1">
                <a:latin typeface="Arial Black" panose="020B0A04020102020204" pitchFamily="34" charset="0"/>
              </a:rPr>
              <a:t>hosanna,hosanna</a:t>
            </a:r>
            <a:r>
              <a:rPr lang="en-US" sz="3600" b="1" cap="small" dirty="0">
                <a:latin typeface="Arial Black" panose="020B0A04020102020204" pitchFamily="34" charset="0"/>
              </a:rPr>
              <a:t> in excelsis</a:t>
            </a:r>
            <a:r>
              <a:rPr lang="en-US" sz="3600" b="1" dirty="0">
                <a:latin typeface="Arial Black" panose="020B0A04020102020204" pitchFamily="34" charset="0"/>
              </a:rPr>
              <a:t>.</a:t>
            </a:r>
            <a:r>
              <a:rPr lang="fr-FR" sz="3600" dirty="0">
                <a:latin typeface="Arial Black" panose="020B0A04020102020204" pitchFamily="34" charset="0"/>
              </a:rPr>
              <a:t> (2x)</a:t>
            </a:r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Benedictus qui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in nomine Domini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Hosanna, hosanna, hosanna in </a:t>
            </a:r>
            <a:r>
              <a:rPr lang="fr-FR" sz="36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b="1" dirty="0">
                <a:latin typeface="Arial Black" panose="020B0A04020102020204" pitchFamily="34" charset="0"/>
              </a:rPr>
              <a:t>.</a:t>
            </a:r>
            <a:r>
              <a:rPr lang="fr-FR" sz="3600" dirty="0">
                <a:latin typeface="Arial Black" panose="020B0A04020102020204" pitchFamily="34" charset="0"/>
              </a:rPr>
              <a:t> (2x)</a:t>
            </a:r>
          </a:p>
        </p:txBody>
      </p:sp>
    </p:spTree>
    <p:extLst>
      <p:ext uri="{BB962C8B-B14F-4D97-AF65-F5344CB8AC3E}">
        <p14:creationId xmlns:p14="http://schemas.microsoft.com/office/powerpoint/2010/main" val="234983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3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F7E7539-CDC9-2E4C-8C21-6DC82D4783DB}"/>
              </a:ext>
            </a:extLst>
          </p:cNvPr>
          <p:cNvSpPr txBox="1"/>
          <p:nvPr/>
        </p:nvSpPr>
        <p:spPr>
          <a:xfrm>
            <a:off x="1095233" y="2327281"/>
            <a:ext cx="103825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Gloire à toi qui étais mort,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Gloire à toi qui es vivant.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Notre Sauveur et notre Dieu,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viens, Seigneur Jésus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942709-D87F-4584-11E3-4BDE0A479D24}"/>
              </a:ext>
            </a:extLst>
          </p:cNvPr>
          <p:cNvSpPr/>
          <p:nvPr/>
        </p:nvSpPr>
        <p:spPr>
          <a:xfrm>
            <a:off x="969914" y="210487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Anamnèse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63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17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A02346F-5E56-C80F-C881-739CB6488232}"/>
              </a:ext>
            </a:extLst>
          </p:cNvPr>
          <p:cNvSpPr txBox="1"/>
          <p:nvPr/>
        </p:nvSpPr>
        <p:spPr>
          <a:xfrm>
            <a:off x="290014" y="1298097"/>
            <a:ext cx="111331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Miserere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Miserere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Dona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r>
              <a:rPr lang="fr-FR" sz="3600" cap="small" dirty="0">
                <a:latin typeface="Arial Black" panose="020B0A04020102020204" pitchFamily="34" charset="0"/>
              </a:rPr>
              <a:t> </a:t>
            </a:r>
            <a:r>
              <a:rPr lang="fr-FR" sz="3600" cap="small" dirty="0" err="1">
                <a:latin typeface="Arial Black" panose="020B0A04020102020204" pitchFamily="34" charset="0"/>
              </a:rPr>
              <a:t>pacem</a:t>
            </a:r>
            <a:endParaRPr lang="fr-FR" sz="36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3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33DB6-BEE2-C593-265B-8A4BEBEC7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5E9F14C-CD9B-E4AD-4092-DC9411733603}"/>
              </a:ext>
            </a:extLst>
          </p:cNvPr>
          <p:cNvSpPr txBox="1"/>
          <p:nvPr/>
        </p:nvSpPr>
        <p:spPr>
          <a:xfrm>
            <a:off x="115170" y="146562"/>
            <a:ext cx="120768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Jubilez, criez de joie!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Acclamez le Dieu trois fois Saint!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Venez le prier dans la paix,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témoigner de son amour.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Jubilez, criez de joie pour Dieu, notre Dieu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DA8860-5803-3E66-16BC-353ABF6F7029}"/>
              </a:ext>
            </a:extLst>
          </p:cNvPr>
          <p:cNvSpPr txBox="1"/>
          <p:nvPr/>
        </p:nvSpPr>
        <p:spPr>
          <a:xfrm>
            <a:off x="115170" y="3992308"/>
            <a:ext cx="1071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Ouvrez vous, ouvrez vos cœurs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Au Dieu de miséricorde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Laissez-vous réconcilier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Laissez-vous transfigurer</a:t>
            </a:r>
          </a:p>
        </p:txBody>
      </p:sp>
    </p:spTree>
    <p:extLst>
      <p:ext uri="{BB962C8B-B14F-4D97-AF65-F5344CB8AC3E}">
        <p14:creationId xmlns:p14="http://schemas.microsoft.com/office/powerpoint/2010/main" val="222364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8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2AFAF80-3A63-F52D-30B9-1A3080A43AC8}"/>
              </a:ext>
            </a:extLst>
          </p:cNvPr>
          <p:cNvSpPr txBox="1"/>
          <p:nvPr/>
        </p:nvSpPr>
        <p:spPr>
          <a:xfrm>
            <a:off x="0" y="0"/>
            <a:ext cx="12484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Partageons le pain du Seigneur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à la table de l’univers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C’est le don sans retour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l’amour de notre Dieu</a:t>
            </a:r>
            <a:r>
              <a:rPr lang="fr-FR" sz="40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5C395C-D636-A7E1-A229-FF81015E00E8}"/>
              </a:ext>
            </a:extLst>
          </p:cNvPr>
          <p:cNvSpPr txBox="1"/>
          <p:nvPr/>
        </p:nvSpPr>
        <p:spPr>
          <a:xfrm>
            <a:off x="0" y="3418764"/>
            <a:ext cx="118781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 à moi,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vous tous qui succombez sous la fatigue,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C’est moi qui porterai le poids de votre peine.</a:t>
            </a:r>
          </a:p>
        </p:txBody>
      </p:sp>
    </p:spTree>
    <p:extLst>
      <p:ext uri="{BB962C8B-B14F-4D97-AF65-F5344CB8AC3E}">
        <p14:creationId xmlns:p14="http://schemas.microsoft.com/office/powerpoint/2010/main" val="275956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35C6-7C66-5B7B-573D-BF47ED3A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A9C6EB7-425A-4F07-CA3E-E38D1C125F6E}"/>
              </a:ext>
            </a:extLst>
          </p:cNvPr>
          <p:cNvSpPr txBox="1"/>
          <p:nvPr/>
        </p:nvSpPr>
        <p:spPr>
          <a:xfrm>
            <a:off x="116005" y="0"/>
            <a:ext cx="12484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Partageons le pain du Seigneur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à la table de l’univers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C’est le don sans retour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l’amour de notre Dieu</a:t>
            </a:r>
            <a:r>
              <a:rPr lang="fr-FR" sz="40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DE3D91-B37E-8141-F21C-80EE0C9FCFD1}"/>
              </a:ext>
            </a:extLst>
          </p:cNvPr>
          <p:cNvSpPr txBox="1"/>
          <p:nvPr/>
        </p:nvSpPr>
        <p:spPr>
          <a:xfrm>
            <a:off x="116005" y="3426293"/>
            <a:ext cx="11566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 à moi,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vous tous qui gémissez sous l’injustice,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C’est moi qui suis pour vous la loi libératrice.</a:t>
            </a:r>
          </a:p>
        </p:txBody>
      </p:sp>
    </p:spTree>
    <p:extLst>
      <p:ext uri="{BB962C8B-B14F-4D97-AF65-F5344CB8AC3E}">
        <p14:creationId xmlns:p14="http://schemas.microsoft.com/office/powerpoint/2010/main" val="4144814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5227C-E190-EE09-F2B7-ACA98EDF6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5F4E770-5F8E-6619-CC45-A0C07C8BC207}"/>
              </a:ext>
            </a:extLst>
          </p:cNvPr>
          <p:cNvSpPr txBox="1"/>
          <p:nvPr/>
        </p:nvSpPr>
        <p:spPr>
          <a:xfrm>
            <a:off x="0" y="0"/>
            <a:ext cx="12484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Partageons le pain du Seigneur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à la table de l’univers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C’est le don sans retour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l’amour de notre Dieu</a:t>
            </a:r>
            <a:r>
              <a:rPr lang="fr-FR" sz="40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4C2391-72CF-4889-4C00-0A4BF086BCAD}"/>
              </a:ext>
            </a:extLst>
          </p:cNvPr>
          <p:cNvSpPr txBox="1"/>
          <p:nvPr/>
        </p:nvSpPr>
        <p:spPr>
          <a:xfrm>
            <a:off x="0" y="3426293"/>
            <a:ext cx="108977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 à moi,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vous tous qui trébuchez dans les ténèbres,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Sur vous se lèvera l’éclat de ma lumière.</a:t>
            </a:r>
          </a:p>
        </p:txBody>
      </p:sp>
    </p:spTree>
    <p:extLst>
      <p:ext uri="{BB962C8B-B14F-4D97-AF65-F5344CB8AC3E}">
        <p14:creationId xmlns:p14="http://schemas.microsoft.com/office/powerpoint/2010/main" val="2337979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B789E-2FF7-2664-23F7-F9AB5F2F0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283AD98-B812-7C27-34DC-41F91543C020}"/>
              </a:ext>
            </a:extLst>
          </p:cNvPr>
          <p:cNvSpPr txBox="1"/>
          <p:nvPr/>
        </p:nvSpPr>
        <p:spPr>
          <a:xfrm>
            <a:off x="0" y="68239"/>
            <a:ext cx="12484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Partageons le pain du Seigneur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à la table de l’univers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C’est le don sans retour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l’amour de notre Dieu</a:t>
            </a:r>
            <a:r>
              <a:rPr lang="fr-FR" sz="40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16CE45-A01B-EB80-0BD7-E07F9E5F1C83}"/>
              </a:ext>
            </a:extLst>
          </p:cNvPr>
          <p:cNvSpPr txBox="1"/>
          <p:nvPr/>
        </p:nvSpPr>
        <p:spPr>
          <a:xfrm>
            <a:off x="0" y="3459707"/>
            <a:ext cx="123819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 à moi,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vous tous dont on méprise l’espérance,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Je viens pour relever les humbles qui attendent.</a:t>
            </a:r>
          </a:p>
        </p:txBody>
      </p:sp>
    </p:spTree>
    <p:extLst>
      <p:ext uri="{BB962C8B-B14F-4D97-AF65-F5344CB8AC3E}">
        <p14:creationId xmlns:p14="http://schemas.microsoft.com/office/powerpoint/2010/main" val="412686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B276-CA4C-927C-4F0B-36D338E38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6E5F819-3527-B077-F648-A4A1D13D6151}"/>
              </a:ext>
            </a:extLst>
          </p:cNvPr>
          <p:cNvSpPr txBox="1"/>
          <p:nvPr/>
        </p:nvSpPr>
        <p:spPr>
          <a:xfrm>
            <a:off x="150125" y="0"/>
            <a:ext cx="12484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Partageons le pain du Seigneur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à la table de l’univers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C’est le don sans retour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l’amour de notre Dieu</a:t>
            </a:r>
            <a:r>
              <a:rPr lang="fr-FR" sz="40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994D83-E7B6-61A4-206F-3699998C3AB3}"/>
              </a:ext>
            </a:extLst>
          </p:cNvPr>
          <p:cNvSpPr txBox="1"/>
          <p:nvPr/>
        </p:nvSpPr>
        <p:spPr>
          <a:xfrm>
            <a:off x="134772" y="3446060"/>
            <a:ext cx="119224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 à moi,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vous tous que défigure la souffrance,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Je viens pour effacer vos rides et vos larmes.</a:t>
            </a:r>
          </a:p>
        </p:txBody>
      </p:sp>
    </p:spTree>
    <p:extLst>
      <p:ext uri="{BB962C8B-B14F-4D97-AF65-F5344CB8AC3E}">
        <p14:creationId xmlns:p14="http://schemas.microsoft.com/office/powerpoint/2010/main" val="863969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1C9D-89D6-93D9-7D34-AC8936499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AA88AC7-9C4C-9536-A1E4-099506D0E0F4}"/>
              </a:ext>
            </a:extLst>
          </p:cNvPr>
          <p:cNvSpPr txBox="1"/>
          <p:nvPr/>
        </p:nvSpPr>
        <p:spPr>
          <a:xfrm>
            <a:off x="1187355" y="2151727"/>
            <a:ext cx="12484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Partageons le pain du Seigneur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à la table de l’univers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C’est le don sans retour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 l’amour de notre Dieu</a:t>
            </a:r>
            <a:r>
              <a:rPr lang="fr-FR" sz="4000" b="1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960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038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8642B2B-5898-19FD-3274-6EB5A7B8CDF0}"/>
              </a:ext>
            </a:extLst>
          </p:cNvPr>
          <p:cNvSpPr txBox="1"/>
          <p:nvPr/>
        </p:nvSpPr>
        <p:spPr>
          <a:xfrm>
            <a:off x="267270" y="246757"/>
            <a:ext cx="113651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Je t’exalte, Ô Roi, mon Dieu,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Je bénis ton Nom à jamais,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Je veux te bénir chaque jour,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Louer ton Nom toujours et à jamais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F6929B-3C4E-6986-A693-034F8425C05F}"/>
              </a:ext>
            </a:extLst>
          </p:cNvPr>
          <p:cNvSpPr txBox="1"/>
          <p:nvPr/>
        </p:nvSpPr>
        <p:spPr>
          <a:xfrm>
            <a:off x="233718" y="3429000"/>
            <a:ext cx="119582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Le Seigneur est tendresse et pitié,</a:t>
            </a: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Il est lent à la colère et plein d’amour</a:t>
            </a: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Le Seigneur est bonté envers tous,</a:t>
            </a: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Ses tendresses vont à toutes ses œuvres.</a:t>
            </a:r>
          </a:p>
        </p:txBody>
      </p:sp>
    </p:spTree>
    <p:extLst>
      <p:ext uri="{BB962C8B-B14F-4D97-AF65-F5344CB8AC3E}">
        <p14:creationId xmlns:p14="http://schemas.microsoft.com/office/powerpoint/2010/main" val="241464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08A9A-05A8-F3C2-580F-DBE265E3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F8211CD-0E33-AA52-858E-BF33B6D81B28}"/>
              </a:ext>
            </a:extLst>
          </p:cNvPr>
          <p:cNvSpPr txBox="1"/>
          <p:nvPr/>
        </p:nvSpPr>
        <p:spPr>
          <a:xfrm>
            <a:off x="267270" y="246757"/>
            <a:ext cx="113651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Je t’exalte, Ô Roi, mon Dieu,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Je bénis ton Nom à jamais,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Je veux te bénir chaque jour,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Louer ton Nom toujours et à jamais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C7867B-719F-D7C5-1F73-B7CF1E8DB81A}"/>
              </a:ext>
            </a:extLst>
          </p:cNvPr>
          <p:cNvSpPr txBox="1"/>
          <p:nvPr/>
        </p:nvSpPr>
        <p:spPr>
          <a:xfrm>
            <a:off x="390098" y="3296272"/>
            <a:ext cx="105554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Le Seigneur est vérité en ses paroles,</a:t>
            </a:r>
          </a:p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Il est amour en toutes ses œuvres,</a:t>
            </a:r>
          </a:p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Il retient tous ceux qui tombent,</a:t>
            </a:r>
          </a:p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Il redresse tous ceux qui sont courbés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92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45B5B38-1906-095B-2854-4F2ED78F2D35}"/>
              </a:ext>
            </a:extLst>
          </p:cNvPr>
          <p:cNvSpPr txBox="1"/>
          <p:nvPr/>
        </p:nvSpPr>
        <p:spPr>
          <a:xfrm>
            <a:off x="115170" y="146562"/>
            <a:ext cx="120768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Jubilez, criez de joie!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Acclamez le Dieu trois fois Saint!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Venez le prier dans la paix,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témoigner de son amour.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Jubilez, criez de joie pour Dieu, notre Dieu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4EFD6F-3384-7124-B4F7-1250A564D09B}"/>
              </a:ext>
            </a:extLst>
          </p:cNvPr>
          <p:cNvSpPr txBox="1"/>
          <p:nvPr/>
        </p:nvSpPr>
        <p:spPr>
          <a:xfrm>
            <a:off x="228598" y="3868887"/>
            <a:ext cx="111672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Notre Dieu est tout amour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Toute paix toute tendresse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Demeurez en son amour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Il vous comblera de Lui</a:t>
            </a:r>
          </a:p>
        </p:txBody>
      </p:sp>
    </p:spTree>
    <p:extLst>
      <p:ext uri="{BB962C8B-B14F-4D97-AF65-F5344CB8AC3E}">
        <p14:creationId xmlns:p14="http://schemas.microsoft.com/office/powerpoint/2010/main" val="1895046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6AC65-3F8D-20AB-A1F5-1D75DDE7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E268076-4989-3C0F-3542-9F481AE71C49}"/>
              </a:ext>
            </a:extLst>
          </p:cNvPr>
          <p:cNvSpPr txBox="1"/>
          <p:nvPr/>
        </p:nvSpPr>
        <p:spPr>
          <a:xfrm>
            <a:off x="649408" y="2252978"/>
            <a:ext cx="113651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Je t’exalte, Ô Roi, mon Dieu,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Je bénis ton Nom à jamais,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Je veux te bénir chaque jour,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Louer ton Nom toujours et à jamais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28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14444-7424-2510-A126-8A424B900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B9C6D11-BB1A-6365-E017-5E263AAA524E}"/>
              </a:ext>
            </a:extLst>
          </p:cNvPr>
          <p:cNvSpPr txBox="1"/>
          <p:nvPr/>
        </p:nvSpPr>
        <p:spPr>
          <a:xfrm>
            <a:off x="115170" y="146562"/>
            <a:ext cx="120768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Jubilez, criez de joie!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Acclamez le Dieu trois fois Saint!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Venez le prier dans la paix,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témoigner de son amour.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Jubilez, criez de joie pour Dieu, notre Dieu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D71541-722D-3614-B920-16C7247E801F}"/>
              </a:ext>
            </a:extLst>
          </p:cNvPr>
          <p:cNvSpPr txBox="1"/>
          <p:nvPr/>
        </p:nvSpPr>
        <p:spPr>
          <a:xfrm>
            <a:off x="310486" y="3965012"/>
            <a:ext cx="112082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À l'ouvrage de sa grâce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Offrez toute votre vie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Il pourra vous transformer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Lui, le Dieu qui sanctifie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16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FB2F-92F6-4D02-3EAD-C520B7688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463557-3A65-0744-CFAF-C37EE49DC8C7}"/>
              </a:ext>
            </a:extLst>
          </p:cNvPr>
          <p:cNvSpPr txBox="1"/>
          <p:nvPr/>
        </p:nvSpPr>
        <p:spPr>
          <a:xfrm>
            <a:off x="115170" y="1843950"/>
            <a:ext cx="120768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Jubilez, criez de joie!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Acclamez le Dieu trois fois Saint!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Venez le prier dans la paix,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témoigner de son amour.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Jubilez, criez de joie pour Dieu, notre Dieu</a:t>
            </a:r>
          </a:p>
        </p:txBody>
      </p:sp>
    </p:spTree>
    <p:extLst>
      <p:ext uri="{BB962C8B-B14F-4D97-AF65-F5344CB8AC3E}">
        <p14:creationId xmlns:p14="http://schemas.microsoft.com/office/powerpoint/2010/main" val="312077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8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708239E-CFB2-4A52-70F0-4D2F7B3E979A}"/>
              </a:ext>
            </a:extLst>
          </p:cNvPr>
          <p:cNvSpPr txBox="1"/>
          <p:nvPr/>
        </p:nvSpPr>
        <p:spPr>
          <a:xfrm>
            <a:off x="95534" y="277153"/>
            <a:ext cx="12192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all" dirty="0">
                <a:latin typeface="Arial Black" panose="020B0A04020102020204" pitchFamily="34" charset="0"/>
              </a:rPr>
              <a:t>Gloire à Dieu, Gloire à Dieu</a:t>
            </a:r>
          </a:p>
          <a:p>
            <a:r>
              <a:rPr lang="fr-FR" sz="4000" cap="all" dirty="0">
                <a:latin typeface="Arial Black" panose="020B0A04020102020204" pitchFamily="34" charset="0"/>
              </a:rPr>
              <a:t>au plus haut des cieux</a:t>
            </a:r>
            <a:r>
              <a:rPr lang="fr-FR" sz="4000" dirty="0">
                <a:latin typeface="Arial Black" panose="020B0A04020102020204" pitchFamily="34" charset="0"/>
              </a:rPr>
              <a:t>. (Bis)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4000" dirty="0">
                <a:latin typeface="Arial Black" panose="020B0A04020102020204" pitchFamily="34" charset="0"/>
              </a:rPr>
              <a:t>Et paix sur la terre aux hommes qu’Il aime.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Te louons nous Te bénissons,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T’adorons,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Te glorifions, nous Te rendons grâce,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ton immense gloire, Seigneur Dieu,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Roi du ciel, Dieu le Père tout-puissant.</a:t>
            </a:r>
          </a:p>
        </p:txBody>
      </p:sp>
    </p:spTree>
    <p:extLst>
      <p:ext uri="{BB962C8B-B14F-4D97-AF65-F5344CB8AC3E}">
        <p14:creationId xmlns:p14="http://schemas.microsoft.com/office/powerpoint/2010/main" val="361689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8FD1F39-9617-BD13-F334-72D59DBC6BD9}"/>
              </a:ext>
            </a:extLst>
          </p:cNvPr>
          <p:cNvSpPr txBox="1"/>
          <p:nvPr/>
        </p:nvSpPr>
        <p:spPr>
          <a:xfrm>
            <a:off x="234286" y="295114"/>
            <a:ext cx="12078269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Seigneur, Fils unique, Jésus Christ,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Seigneur Dieu, Agneau de Dieu,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 Fils du Père ;</a:t>
            </a:r>
          </a:p>
          <a:p>
            <a:endParaRPr lang="fr-FR" sz="9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prends pitié de nous ; </a:t>
            </a:r>
          </a:p>
          <a:p>
            <a:endParaRPr lang="fr-FR" sz="9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reçois notre prière ;</a:t>
            </a:r>
          </a:p>
          <a:p>
            <a:endParaRPr lang="fr-FR" sz="9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Toi qui es assis à la droite du Père,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prends pitié de nous. </a:t>
            </a:r>
          </a:p>
        </p:txBody>
      </p:sp>
    </p:spTree>
    <p:extLst>
      <p:ext uri="{BB962C8B-B14F-4D97-AF65-F5344CB8AC3E}">
        <p14:creationId xmlns:p14="http://schemas.microsoft.com/office/powerpoint/2010/main" val="428631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B3DD6F-1BCD-3FA5-B733-675DDF2F910C}"/>
              </a:ext>
            </a:extLst>
          </p:cNvPr>
          <p:cNvSpPr txBox="1"/>
          <p:nvPr/>
        </p:nvSpPr>
        <p:spPr>
          <a:xfrm>
            <a:off x="208128" y="1351508"/>
            <a:ext cx="121430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Car Toi seul es saint,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Toi seul es Seigneur,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Toi seul es le Très-Haut : Jésus Christ,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avec le Saint-Esprit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Dans la gloire de Dieu le Père.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6981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946</Words>
  <Application>Microsoft Office PowerPoint</Application>
  <PresentationFormat>Grand écran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2</cp:revision>
  <dcterms:created xsi:type="dcterms:W3CDTF">2026-06-11T19:53:05Z</dcterms:created>
  <dcterms:modified xsi:type="dcterms:W3CDTF">2026-06-29T09:22:03Z</dcterms:modified>
</cp:coreProperties>
</file>