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0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85" r:id="rId16"/>
    <p:sldId id="287" r:id="rId17"/>
    <p:sldId id="288" r:id="rId18"/>
    <p:sldId id="28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4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7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97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05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8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13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5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EA0E3A4-E52F-49C1-A1DA-A0A9A4B19EC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F7C6865-7AAE-4331-AB47-B8BE92F88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0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9C32A83-2C9C-93DC-0CC4-CBC51654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" y="84438"/>
            <a:ext cx="5029081" cy="6653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7AAA292-BB67-A1A1-B65D-246ECBD33250}"/>
              </a:ext>
            </a:extLst>
          </p:cNvPr>
          <p:cNvSpPr txBox="1"/>
          <p:nvPr/>
        </p:nvSpPr>
        <p:spPr>
          <a:xfrm>
            <a:off x="4697723" y="962284"/>
            <a:ext cx="7251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Le Saint Sacrement </a:t>
            </a:r>
          </a:p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du Corps et du sang du Christ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E6AE92-4FBA-CC50-FBAE-427E5D5E1FD6}"/>
              </a:ext>
            </a:extLst>
          </p:cNvPr>
          <p:cNvSpPr txBox="1"/>
          <p:nvPr/>
        </p:nvSpPr>
        <p:spPr>
          <a:xfrm>
            <a:off x="4503699" y="4518140"/>
            <a:ext cx="787364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« 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Ma chair est la vraie nourriture,</a:t>
            </a:r>
          </a:p>
          <a:p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et mon sang est la vraie boisson. »</a:t>
            </a:r>
          </a:p>
          <a:p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Jean 6, 55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34C0BE-CB0B-EBD3-A199-CFB922715215}"/>
              </a:ext>
            </a:extLst>
          </p:cNvPr>
          <p:cNvSpPr/>
          <p:nvPr/>
        </p:nvSpPr>
        <p:spPr>
          <a:xfrm>
            <a:off x="4261762" y="204717"/>
            <a:ext cx="43508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Dimanche 7 juin 2026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B06DA0-3A15-66C8-43AC-5C7AEED750E9}"/>
              </a:ext>
            </a:extLst>
          </p:cNvPr>
          <p:cNvSpPr/>
          <p:nvPr/>
        </p:nvSpPr>
        <p:spPr>
          <a:xfrm>
            <a:off x="2761373" y="6335218"/>
            <a:ext cx="97106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Messe préparée par le groupe de prière « Notre Dame de confiance »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9319EC9-019C-03E7-035E-C3AE2A206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3339" y="1923487"/>
            <a:ext cx="2166634" cy="2619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04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54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802CCB-2842-E606-D4AE-99D57CD16E15}"/>
              </a:ext>
            </a:extLst>
          </p:cNvPr>
          <p:cNvSpPr/>
          <p:nvPr/>
        </p:nvSpPr>
        <p:spPr>
          <a:xfrm>
            <a:off x="858417" y="401556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Psaume</a:t>
            </a:r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82C05-7625-A880-0A37-9B2756372A21}"/>
              </a:ext>
            </a:extLst>
          </p:cNvPr>
          <p:cNvSpPr/>
          <p:nvPr/>
        </p:nvSpPr>
        <p:spPr>
          <a:xfrm>
            <a:off x="925041" y="2967335"/>
            <a:ext cx="10341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Glorifie le Seigneur,  Jérusalem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338442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82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BEAC74-68E2-C8AF-1B9A-CE0EEF0745F4}"/>
              </a:ext>
            </a:extLst>
          </p:cNvPr>
          <p:cNvSpPr txBox="1"/>
          <p:nvPr/>
        </p:nvSpPr>
        <p:spPr>
          <a:xfrm>
            <a:off x="740391" y="2452131"/>
            <a:ext cx="11201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 Black" panose="020B0A04020102020204" pitchFamily="34" charset="0"/>
              </a:rPr>
              <a:t>MARIE, NOTRE MÈRE 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ENTENDS NOS PRIÈRES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QU’ELLES MONTENT JUSQU’AUX CIEUX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AUPRÈS DE NOTRE PÈRE, 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AUPRÈS DE NOTRE PÈRE.  </a:t>
            </a:r>
            <a:r>
              <a:rPr lang="fr-FR" dirty="0"/>
              <a:t>».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89242-B1DE-9698-0B5E-6B4176B6B828}"/>
              </a:ext>
            </a:extLst>
          </p:cNvPr>
          <p:cNvSpPr/>
          <p:nvPr/>
        </p:nvSpPr>
        <p:spPr>
          <a:xfrm>
            <a:off x="569612" y="592625"/>
            <a:ext cx="3602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</a:t>
            </a:r>
          </a:p>
        </p:txBody>
      </p:sp>
    </p:spTree>
    <p:extLst>
      <p:ext uri="{BB962C8B-B14F-4D97-AF65-F5344CB8AC3E}">
        <p14:creationId xmlns:p14="http://schemas.microsoft.com/office/powerpoint/2010/main" val="390814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64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B1900C-89EE-2D3A-12D1-269E39FD3035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Accueillez mes grâces infinies.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2B775A-0E98-4AF9-5260-39A6E5695007}"/>
              </a:ext>
            </a:extLst>
          </p:cNvPr>
          <p:cNvSpPr txBox="1"/>
          <p:nvPr/>
        </p:nvSpPr>
        <p:spPr>
          <a:xfrm>
            <a:off x="262719" y="3296272"/>
            <a:ext cx="9031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Je ne suis pas digne de te recevoir,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viens à mon secours.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Aide-moi à croire, donne-moi la foi,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toi seul es mon Dieu.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D2093A-85B2-AF47-798E-D3DC5944A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926513"/>
            <a:ext cx="3389194" cy="50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37DE-B9E5-BF4D-11FF-CF53992CB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1048717-4EF3-DF9C-35FB-F679ED39ED26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Accueillez mes grâces infinies.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7DF556-8E9A-1E11-4225-E198613E7154}"/>
              </a:ext>
            </a:extLst>
          </p:cNvPr>
          <p:cNvSpPr txBox="1"/>
          <p:nvPr/>
        </p:nvSpPr>
        <p:spPr>
          <a:xfrm>
            <a:off x="262720" y="3429000"/>
            <a:ext cx="115289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Ton cœur est la source, qui ne tarit pas,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Seigneur, tu nous as tant aimés.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Donne-nous l'eau vive, nous n'aurons plus soif.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Sans fin, tu veux nous combler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21ED15-6228-AE9E-B03D-44E4E6E9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7" y="239173"/>
            <a:ext cx="3337183" cy="27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2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7C40-28F9-A5DC-2090-EE25C828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9F7005-479E-50A3-0B98-217D94F8CD7F}"/>
              </a:ext>
            </a:extLst>
          </p:cNvPr>
          <p:cNvSpPr txBox="1"/>
          <p:nvPr/>
        </p:nvSpPr>
        <p:spPr>
          <a:xfrm>
            <a:off x="139889" y="239173"/>
            <a:ext cx="11433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Je suis là, contemplez ce mystère.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Par amour, j'ai donné ma vie.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Approchez, venez à la lumière,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Accueillez mes grâces infinies.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C514ED-3147-6D87-803A-0BE2A108D8A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3855" y="3002507"/>
            <a:ext cx="4784797" cy="34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48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73A14F6-0A1F-B1EE-EC46-4C7495493888}"/>
              </a:ext>
            </a:extLst>
          </p:cNvPr>
          <p:cNvSpPr txBox="1"/>
          <p:nvPr/>
        </p:nvSpPr>
        <p:spPr>
          <a:xfrm>
            <a:off x="98947" y="335845"/>
            <a:ext cx="1105127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Dieu saint, Dieu fort, Dieu immortel,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béni soit ton nom </a:t>
            </a:r>
            <a:r>
              <a:rPr lang="fr-FR" sz="3600" dirty="0">
                <a:latin typeface="Arial Black" panose="020B0A04020102020204" pitchFamily="34" charset="0"/>
              </a:rPr>
              <a:t>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Ciel et terre sont remplis de ta gloire !</a:t>
            </a:r>
            <a:br>
              <a:rPr lang="fr-FR" sz="3600" dirty="0">
                <a:latin typeface="Arial Black" panose="020B0A04020102020204" pitchFamily="34" charset="0"/>
              </a:rPr>
            </a:b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Dieu saint, Dieu fort, Dieu immortel,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béni soit ton nom </a:t>
            </a:r>
            <a:r>
              <a:rPr lang="fr-FR" sz="3600" dirty="0">
                <a:latin typeface="Arial Black" panose="020B0A04020102020204" pitchFamily="34" charset="0"/>
              </a:rPr>
              <a:t>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Béni soit Celui qui vient au Nom du Seigneur !</a:t>
            </a:r>
            <a:br>
              <a:rPr lang="fr-FR" sz="3600" dirty="0">
                <a:latin typeface="Arial Black" panose="020B0A04020102020204" pitchFamily="34" charset="0"/>
              </a:rPr>
            </a:b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Dieu saint, Dieu fort, Dieu immortel,</a:t>
            </a:r>
            <a:br>
              <a:rPr lang="fr-FR" sz="3600" cap="small" dirty="0">
                <a:latin typeface="Arial Black" panose="020B0A04020102020204" pitchFamily="34" charset="0"/>
              </a:rPr>
            </a:br>
            <a:r>
              <a:rPr lang="fr-FR" sz="3600" cap="small" dirty="0">
                <a:latin typeface="Arial Black" panose="020B0A04020102020204" pitchFamily="34" charset="0"/>
              </a:rPr>
              <a:t>béni soit ton nom !</a:t>
            </a:r>
          </a:p>
        </p:txBody>
      </p:sp>
    </p:spTree>
    <p:extLst>
      <p:ext uri="{BB962C8B-B14F-4D97-AF65-F5344CB8AC3E}">
        <p14:creationId xmlns:p14="http://schemas.microsoft.com/office/powerpoint/2010/main" val="28019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2546757-A794-BC9A-D0F5-39B54BF9CD8F}"/>
              </a:ext>
            </a:extLst>
          </p:cNvPr>
          <p:cNvSpPr txBox="1"/>
          <p:nvPr/>
        </p:nvSpPr>
        <p:spPr>
          <a:xfrm>
            <a:off x="0" y="198231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F736B8-621C-C923-3995-95459F46FFA0}"/>
              </a:ext>
            </a:extLst>
          </p:cNvPr>
          <p:cNvSpPr txBox="1"/>
          <p:nvPr/>
        </p:nvSpPr>
        <p:spPr>
          <a:xfrm>
            <a:off x="133064" y="3429000"/>
            <a:ext cx="12764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Jésus-Christ, le Fils de Dieu fait homme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Vient demeurer au milieu de son peuple !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Regardez ! Voici l’Emmanuel ! Dieu avec nous, venu dans notre chair !</a:t>
            </a:r>
          </a:p>
        </p:txBody>
      </p:sp>
    </p:spTree>
    <p:extLst>
      <p:ext uri="{BB962C8B-B14F-4D97-AF65-F5344CB8AC3E}">
        <p14:creationId xmlns:p14="http://schemas.microsoft.com/office/powerpoint/2010/main" val="104420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03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D272AB-B318-1892-9638-09A7C758D2C2}"/>
              </a:ext>
            </a:extLst>
          </p:cNvPr>
          <p:cNvSpPr txBox="1"/>
          <p:nvPr/>
        </p:nvSpPr>
        <p:spPr>
          <a:xfrm>
            <a:off x="152400" y="1685457"/>
            <a:ext cx="1188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Gloire à toi qui étais mort, Gloire à toi, Jésus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toi qui es vivant, Gloire à toi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Gloire à toi ressuscité,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Viens revivre en nous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Aujourd’hui et jusqu’au dernier jour</a:t>
            </a:r>
            <a:r>
              <a:rPr lang="fr-FR" cap="small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B8FE4-FA78-9F0A-1E92-DD8CFA9288FF}"/>
              </a:ext>
            </a:extLst>
          </p:cNvPr>
          <p:cNvSpPr/>
          <p:nvPr/>
        </p:nvSpPr>
        <p:spPr>
          <a:xfrm>
            <a:off x="95493" y="224135"/>
            <a:ext cx="2371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173905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532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A50025-C45D-82EE-022F-0FD134610C76}"/>
              </a:ext>
            </a:extLst>
          </p:cNvPr>
          <p:cNvSpPr txBox="1"/>
          <p:nvPr/>
        </p:nvSpPr>
        <p:spPr>
          <a:xfrm>
            <a:off x="0" y="422154"/>
            <a:ext cx="124672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La paix, elle aura ton visage,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La paix, elle aura tous les âges.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La paix sera toi, sera moi, sera nous,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Et la paix sera chacun de nous</a:t>
            </a:r>
            <a:r>
              <a:rPr lang="fr-FR" sz="3600" dirty="0">
                <a:latin typeface="Arial Black" panose="020B0A04020102020204" pitchFamily="34" charset="0"/>
              </a:rPr>
              <a:t>.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Agneau de Dieu qui enlèves le péché du monde,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Prends pitié de nous.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Agneau de Dieu qui enlèves le péché du monde,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Donne-nous la paix. </a:t>
            </a:r>
          </a:p>
        </p:txBody>
      </p:sp>
    </p:spTree>
    <p:extLst>
      <p:ext uri="{BB962C8B-B14F-4D97-AF65-F5344CB8AC3E}">
        <p14:creationId xmlns:p14="http://schemas.microsoft.com/office/powerpoint/2010/main" val="223740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2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77275C0-351D-258B-9ED8-5F25F7CC413F}"/>
              </a:ext>
            </a:extLst>
          </p:cNvPr>
          <p:cNvSpPr txBox="1"/>
          <p:nvPr/>
        </p:nvSpPr>
        <p:spPr>
          <a:xfrm>
            <a:off x="98946" y="960482"/>
            <a:ext cx="119383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4000" b="1" dirty="0"/>
              <a:t>Nous t’avons reconnu Seigneur</a:t>
            </a:r>
          </a:p>
          <a:p>
            <a:r>
              <a:rPr lang="fr-FR" sz="4000" b="1" dirty="0"/>
              <a:t>Nous t’avons reconnu Seigneur </a:t>
            </a:r>
          </a:p>
          <a:p>
            <a:r>
              <a:rPr lang="fr-FR" sz="4000" b="1" dirty="0"/>
              <a:t>à la fraction du pain,</a:t>
            </a:r>
          </a:p>
          <a:p>
            <a:r>
              <a:rPr lang="fr-FR" sz="4000" b="1" dirty="0"/>
              <a:t>Notre cœur est tout brûlant </a:t>
            </a:r>
          </a:p>
          <a:p>
            <a:r>
              <a:rPr lang="fr-FR" sz="4000" b="1" dirty="0"/>
              <a:t>quand nous venons jusqu’à toi,</a:t>
            </a:r>
          </a:p>
          <a:p>
            <a:r>
              <a:rPr lang="fr-FR" sz="4000" b="1" dirty="0"/>
              <a:t>Fortifie notre foi, Ô Christ, </a:t>
            </a:r>
          </a:p>
          <a:p>
            <a:r>
              <a:rPr lang="fr-FR" sz="4000" b="1" dirty="0"/>
              <a:t>en cette communion,</a:t>
            </a:r>
          </a:p>
          <a:p>
            <a:r>
              <a:rPr lang="fr-FR" sz="4000" b="1" dirty="0"/>
              <a:t>Fais de nous un seul corps, unis en un seul esprit</a:t>
            </a:r>
            <a:r>
              <a:rPr lang="fr-F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55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B4593E-010D-4661-D515-26B6E0BAF010}"/>
              </a:ext>
            </a:extLst>
          </p:cNvPr>
          <p:cNvSpPr txBox="1"/>
          <p:nvPr/>
        </p:nvSpPr>
        <p:spPr>
          <a:xfrm>
            <a:off x="95535" y="1249108"/>
            <a:ext cx="124194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Tu as dit: «vous ferez cela en mémoire de moi»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Pain et vin sont consacrés en signe de ton salut,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Ils nous donnent ta vie Ô Christ,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en cette communion,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Corps livré, sang versé,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nous sauver du péché</a:t>
            </a:r>
          </a:p>
        </p:txBody>
      </p:sp>
    </p:spTree>
    <p:extLst>
      <p:ext uri="{BB962C8B-B14F-4D97-AF65-F5344CB8AC3E}">
        <p14:creationId xmlns:p14="http://schemas.microsoft.com/office/powerpoint/2010/main" val="16231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DD9E372-2B94-BC83-8A63-AC5920CB6037}"/>
              </a:ext>
            </a:extLst>
          </p:cNvPr>
          <p:cNvSpPr txBox="1"/>
          <p:nvPr/>
        </p:nvSpPr>
        <p:spPr>
          <a:xfrm>
            <a:off x="308212" y="812380"/>
            <a:ext cx="118837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Nous venons t’adorer Seigneur,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en partageant le pain,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Notre roi, notre pasteur,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Jésus notre Rédempteur,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Tu découvres ta gloire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Ô Christ, en cette communion,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Ouvre nous le chemin, 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reçois nous auprès de toi</a:t>
            </a:r>
          </a:p>
        </p:txBody>
      </p:sp>
    </p:spTree>
    <p:extLst>
      <p:ext uri="{BB962C8B-B14F-4D97-AF65-F5344CB8AC3E}">
        <p14:creationId xmlns:p14="http://schemas.microsoft.com/office/powerpoint/2010/main" val="386772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37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3CBF60-F202-5C67-6EFF-1068EE5ECE91}"/>
              </a:ext>
            </a:extLst>
          </p:cNvPr>
          <p:cNvSpPr txBox="1"/>
          <p:nvPr/>
        </p:nvSpPr>
        <p:spPr>
          <a:xfrm>
            <a:off x="6023179" y="186762"/>
            <a:ext cx="6492974" cy="3717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defTabSz="914400">
              <a:lnSpc>
                <a:spcPct val="120000"/>
              </a:lnSpc>
            </a:pPr>
            <a:r>
              <a:rPr lang="en-US" sz="11200" b="1" dirty="0"/>
              <a:t>Le </a:t>
            </a:r>
            <a:r>
              <a:rPr lang="en-US" sz="11200" b="1" dirty="0" err="1"/>
              <a:t>groupe</a:t>
            </a:r>
            <a:r>
              <a:rPr lang="en-US" sz="11200" b="1" dirty="0"/>
              <a:t> de </a:t>
            </a:r>
            <a:r>
              <a:rPr lang="en-US" sz="11200" b="1" dirty="0" err="1"/>
              <a:t>prière</a:t>
            </a:r>
            <a:r>
              <a:rPr lang="en-US" sz="11200" b="1" dirty="0"/>
              <a:t> « </a:t>
            </a:r>
            <a:r>
              <a:rPr lang="en-US" sz="12800" b="1" dirty="0"/>
              <a:t>Notre Dame </a:t>
            </a:r>
          </a:p>
          <a:p>
            <a:pPr defTabSz="914400">
              <a:lnSpc>
                <a:spcPct val="120000"/>
              </a:lnSpc>
            </a:pPr>
            <a:r>
              <a:rPr lang="en-US" sz="12800" b="1" dirty="0"/>
              <a:t>de 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Confiance 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»  se </a:t>
            </a: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réunit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>
              <a:lnSpc>
                <a:spcPct val="120000"/>
              </a:lnSpc>
            </a:pPr>
            <a:r>
              <a:rPr lang="en-US" sz="1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11200" b="1" u="sng" dirty="0">
                <a:latin typeface="Arial" panose="020B0604020202020204" pitchFamily="34" charset="0"/>
                <a:cs typeface="Arial" panose="020B0604020202020204" pitchFamily="34" charset="0"/>
              </a:rPr>
              <a:t> les premiers </a:t>
            </a:r>
            <a:r>
              <a:rPr lang="en-US" sz="1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lundis</a:t>
            </a:r>
            <a:r>
              <a:rPr lang="en-US" sz="11200" b="1" u="sng" dirty="0">
                <a:latin typeface="Arial" panose="020B0604020202020204" pitchFamily="34" charset="0"/>
                <a:cs typeface="Arial" panose="020B0604020202020204" pitchFamily="34" charset="0"/>
              </a:rPr>
              <a:t>  de  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1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en-US" sz="11200" b="1" u="sng" dirty="0">
                <a:latin typeface="Arial" panose="020B0604020202020204" pitchFamily="34" charset="0"/>
                <a:cs typeface="Arial" panose="020B0604020202020204" pitchFamily="34" charset="0"/>
              </a:rPr>
              <a:t>, à 18h30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914400">
              <a:lnSpc>
                <a:spcPct val="120000"/>
              </a:lnSpc>
            </a:pP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dans la </a:t>
            </a: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chapelle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200" b="1" dirty="0" err="1">
                <a:latin typeface="Arial" panose="020B0604020202020204" pitchFamily="34" charset="0"/>
                <a:cs typeface="Arial" panose="020B0604020202020204" pitchFamily="34" charset="0"/>
              </a:rPr>
              <a:t>l’église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 Saint Pierre Saint Paul à Colombes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661104-DA05-169F-D2A2-EF9D1DB6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57" y="157701"/>
            <a:ext cx="2168206" cy="2238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451FC0-12EF-92F0-65BB-C8FB7B04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5" y="3551277"/>
            <a:ext cx="2314430" cy="326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5A83355-5A6D-AAE8-911C-9B85213B5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666" y="2045510"/>
            <a:ext cx="1413214" cy="194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575053D-129D-B8DE-184B-C27D8A0DDD04}"/>
              </a:ext>
            </a:extLst>
          </p:cNvPr>
          <p:cNvSpPr txBox="1"/>
          <p:nvPr/>
        </p:nvSpPr>
        <p:spPr>
          <a:xfrm>
            <a:off x="6856336" y="3884075"/>
            <a:ext cx="60937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Louanges, </a:t>
            </a: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Partage autour d’un texte biblique,</a:t>
            </a: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Intentions de prière, </a:t>
            </a: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chant marial…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807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31AC-3590-A83F-8068-2B074E6E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287CC3-3D74-5289-9CEB-67579BB87877}"/>
              </a:ext>
            </a:extLst>
          </p:cNvPr>
          <p:cNvSpPr txBox="1"/>
          <p:nvPr/>
        </p:nvSpPr>
        <p:spPr>
          <a:xfrm>
            <a:off x="0" y="198231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D5DA1B-6836-55FA-27D4-0EF4D332F737}"/>
              </a:ext>
            </a:extLst>
          </p:cNvPr>
          <p:cNvSpPr txBox="1"/>
          <p:nvPr/>
        </p:nvSpPr>
        <p:spPr>
          <a:xfrm>
            <a:off x="0" y="3428116"/>
            <a:ext cx="138524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Il est Dieu, Il est notre Lumière,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rayon jailli du Cœur très saint du Père 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Sa clarté embrase l’univers,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Il est la Vie illuminant la nuit !</a:t>
            </a:r>
          </a:p>
        </p:txBody>
      </p:sp>
    </p:spTree>
    <p:extLst>
      <p:ext uri="{BB962C8B-B14F-4D97-AF65-F5344CB8AC3E}">
        <p14:creationId xmlns:p14="http://schemas.microsoft.com/office/powerpoint/2010/main" val="1999565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24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D1F19D-9E38-E132-2924-E7E45C539308}"/>
              </a:ext>
            </a:extLst>
          </p:cNvPr>
          <p:cNvSpPr txBox="1"/>
          <p:nvPr/>
        </p:nvSpPr>
        <p:spPr>
          <a:xfrm>
            <a:off x="180833" y="127969"/>
            <a:ext cx="109966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MARIE, TENDRESSE DANS NOS VIES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MARIE, CHEMIN QUI MÈNE A LUI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TON “OUI” FLEURIT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DANS NOTRE VIE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MERCI POUR CE CADEAU BÉNI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890079-18AC-4F99-3710-AB902997D086}"/>
              </a:ext>
            </a:extLst>
          </p:cNvPr>
          <p:cNvSpPr txBox="1"/>
          <p:nvPr/>
        </p:nvSpPr>
        <p:spPr>
          <a:xfrm>
            <a:off x="368490" y="4019603"/>
            <a:ext cx="116142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S’il te plaît, Sainte Vierge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obtiens-nous de Jésus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De faire un beau silence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habiter chez Lui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5AFA5A-C2CA-C7B2-3357-855B4472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0" y="1765700"/>
            <a:ext cx="2641106" cy="50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7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14BAA-4C22-646E-15FD-DFF0FE29C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AC1B4B1-7A10-66C4-4BD6-771076609DFA}"/>
              </a:ext>
            </a:extLst>
          </p:cNvPr>
          <p:cNvSpPr txBox="1"/>
          <p:nvPr/>
        </p:nvSpPr>
        <p:spPr>
          <a:xfrm>
            <a:off x="180833" y="127969"/>
            <a:ext cx="109966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MARIE, TENDRESSE DANS NOS VIES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MARIE, CHEMIN QUI MÈNE A LUI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TON “OUI” FLEURIT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DANS NOTRE VIE</a:t>
            </a:r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MERCI POUR CE CADEAU BÉNI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11F56-B13D-3D75-5A17-595F0857826A}"/>
              </a:ext>
            </a:extLst>
          </p:cNvPr>
          <p:cNvSpPr txBox="1"/>
          <p:nvPr/>
        </p:nvSpPr>
        <p:spPr>
          <a:xfrm>
            <a:off x="368490" y="4019603"/>
            <a:ext cx="116142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S’il te plaît, Sainte Vierge</a:t>
            </a:r>
          </a:p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obtiens-nous de Jésus</a:t>
            </a:r>
          </a:p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De vivre en Sa présence,</a:t>
            </a:r>
          </a:p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pour mieux lui dire “oui”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70F02F-A4CC-4873-8B37-ECC7FE6D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08" y="3037942"/>
            <a:ext cx="173379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52EB5-A7FE-BF2C-E356-F2944ACD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F361D4-68C8-50EA-5DC2-FBB51FD7E2A6}"/>
              </a:ext>
            </a:extLst>
          </p:cNvPr>
          <p:cNvSpPr txBox="1"/>
          <p:nvPr/>
        </p:nvSpPr>
        <p:spPr>
          <a:xfrm>
            <a:off x="0" y="198231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small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cap="small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322BED-DEE5-DCBE-5575-F1F6E3EB6B85}"/>
              </a:ext>
            </a:extLst>
          </p:cNvPr>
          <p:cNvSpPr txBox="1"/>
          <p:nvPr/>
        </p:nvSpPr>
        <p:spPr>
          <a:xfrm>
            <a:off x="105769" y="3429000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Entendons l’appel de la Sagesse,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L’Époux très Saint nous invite à ses Noces !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« Venez tous au banquet de l’Agneau,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mangez ce pain et buvez de ce vin » !</a:t>
            </a:r>
          </a:p>
        </p:txBody>
      </p:sp>
    </p:spTree>
    <p:extLst>
      <p:ext uri="{BB962C8B-B14F-4D97-AF65-F5344CB8AC3E}">
        <p14:creationId xmlns:p14="http://schemas.microsoft.com/office/powerpoint/2010/main" val="2641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13909-D130-AA1E-1CB6-8E6C64C2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4D71BA-0101-0AFB-8B2D-55E753B4A68D}"/>
              </a:ext>
            </a:extLst>
          </p:cNvPr>
          <p:cNvSpPr txBox="1"/>
          <p:nvPr/>
        </p:nvSpPr>
        <p:spPr>
          <a:xfrm>
            <a:off x="0" y="2397668"/>
            <a:ext cx="11897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 Black" panose="020B0A04020102020204" pitchFamily="34" charset="0"/>
              </a:rPr>
              <a:t>Levons les yeux, voici la vraie Lumière,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Voici le Christ qui nous donne la Paix !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Ouvrons nos cœurs à sa Miséricorde,</a:t>
            </a:r>
          </a:p>
          <a:p>
            <a:r>
              <a:rPr lang="fr-FR" sz="3600" b="1" dirty="0">
                <a:latin typeface="Arial Black" panose="020B0A04020102020204" pitchFamily="34" charset="0"/>
              </a:rPr>
              <a:t>Notre Sauveur est au milieu de nous !</a:t>
            </a:r>
          </a:p>
        </p:txBody>
      </p:sp>
    </p:spTree>
    <p:extLst>
      <p:ext uri="{BB962C8B-B14F-4D97-AF65-F5344CB8AC3E}">
        <p14:creationId xmlns:p14="http://schemas.microsoft.com/office/powerpoint/2010/main" val="37487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0FFC1-5AAA-FD57-F1FA-9CD2273E4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1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C1B7-D787-6054-FDE8-0D7E7578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A9E55F-9AFE-7221-FB74-905A8E0D2442}"/>
              </a:ext>
            </a:extLst>
          </p:cNvPr>
          <p:cNvSpPr txBox="1"/>
          <p:nvPr/>
        </p:nvSpPr>
        <p:spPr>
          <a:xfrm>
            <a:off x="2275" y="233108"/>
            <a:ext cx="118439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Gloria, gloria, in </a:t>
            </a:r>
            <a:r>
              <a:rPr lang="fr-FR" sz="3600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cap="small" dirty="0">
                <a:latin typeface="Arial Black" panose="020B0A04020102020204" pitchFamily="34" charset="0"/>
              </a:rPr>
              <a:t> Deo ! </a:t>
            </a:r>
            <a:r>
              <a:rPr lang="fr-FR" sz="3600" dirty="0">
                <a:latin typeface="Arial Black" panose="020B0A04020102020204" pitchFamily="34" charset="0"/>
              </a:rPr>
              <a:t>(bis)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Paix sur la terre aux hommes qu’il aime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t’adorons,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Nous te glorifions, nous te rendons grâce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pour ton immense gloire,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Seigneur Dieu, roi du ciel,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Dieu le Père tout-puissant</a:t>
            </a:r>
          </a:p>
        </p:txBody>
      </p:sp>
    </p:spTree>
    <p:extLst>
      <p:ext uri="{BB962C8B-B14F-4D97-AF65-F5344CB8AC3E}">
        <p14:creationId xmlns:p14="http://schemas.microsoft.com/office/powerpoint/2010/main" val="426529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DAB502-5255-7204-0FB1-52B4C4494B83}"/>
              </a:ext>
            </a:extLst>
          </p:cNvPr>
          <p:cNvSpPr txBox="1"/>
          <p:nvPr/>
        </p:nvSpPr>
        <p:spPr>
          <a:xfrm>
            <a:off x="195049" y="125948"/>
            <a:ext cx="1180190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 panose="020B0A04020102020204" pitchFamily="34" charset="0"/>
              </a:rPr>
              <a:t>Gloria, gloria, in </a:t>
            </a:r>
            <a:r>
              <a:rPr lang="fr-FR" sz="3200" dirty="0" err="1">
                <a:latin typeface="Arial Black" panose="020B0A04020102020204" pitchFamily="34" charset="0"/>
              </a:rPr>
              <a:t>excelsis</a:t>
            </a:r>
            <a:r>
              <a:rPr lang="fr-FR" sz="3200" dirty="0">
                <a:latin typeface="Arial Black" panose="020B0A04020102020204" pitchFamily="34" charset="0"/>
              </a:rPr>
              <a:t> Deo ! (bis)</a:t>
            </a:r>
          </a:p>
          <a:p>
            <a:endParaRPr lang="fr-FR" sz="3200" dirty="0">
              <a:latin typeface="Arial Black" panose="020B0A04020102020204" pitchFamily="34" charset="0"/>
            </a:endParaRPr>
          </a:p>
          <a:p>
            <a:endParaRPr lang="fr-FR" sz="3200" dirty="0">
              <a:latin typeface="Arial Black" panose="020B0A04020102020204" pitchFamily="34" charset="0"/>
            </a:endParaRPr>
          </a:p>
          <a:p>
            <a:r>
              <a:rPr lang="fr-FR" sz="3200" dirty="0">
                <a:latin typeface="Arial Black" panose="020B0A04020102020204" pitchFamily="34" charset="0"/>
              </a:rPr>
              <a:t>Seigneur, Fils unique, Jésus-Christ,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Seigneur Dieu, Agneau de dieu, le fils du Père ;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Toi qui enlèves les péchés du monde, 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prends pitié de nous ;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Toi qui enlèves les péchés du monde, 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reçois notre prière ;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Toi qui es assis à la droite du Père, </a:t>
            </a:r>
          </a:p>
          <a:p>
            <a:r>
              <a:rPr lang="fr-FR" sz="3200" dirty="0">
                <a:latin typeface="Arial Black" panose="020B0A04020102020204" pitchFamily="34" charset="0"/>
              </a:rPr>
              <a:t>prends pitié de nous;</a:t>
            </a:r>
          </a:p>
        </p:txBody>
      </p:sp>
    </p:spTree>
    <p:extLst>
      <p:ext uri="{BB962C8B-B14F-4D97-AF65-F5344CB8AC3E}">
        <p14:creationId xmlns:p14="http://schemas.microsoft.com/office/powerpoint/2010/main" val="78924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C42D13F-C377-C252-5D93-EB6917F23B3C}"/>
              </a:ext>
            </a:extLst>
          </p:cNvPr>
          <p:cNvSpPr txBox="1"/>
          <p:nvPr/>
        </p:nvSpPr>
        <p:spPr>
          <a:xfrm>
            <a:off x="0" y="443889"/>
            <a:ext cx="114470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i="0" cap="small" dirty="0">
                <a:effectLst/>
                <a:latin typeface="Arial Black" panose="020B0A04020102020204" pitchFamily="34" charset="0"/>
              </a:rPr>
              <a:t>Gloria, gloria, in </a:t>
            </a:r>
            <a:r>
              <a:rPr lang="fr-FR" sz="3600" b="1" i="0" cap="small" dirty="0" err="1">
                <a:effectLst/>
                <a:latin typeface="Arial Black" panose="020B0A04020102020204" pitchFamily="34" charset="0"/>
              </a:rPr>
              <a:t>excelsis</a:t>
            </a:r>
            <a:r>
              <a:rPr lang="fr-FR" sz="3600" b="1" i="0" cap="small" dirty="0">
                <a:effectLst/>
                <a:latin typeface="Arial Black" panose="020B0A04020102020204" pitchFamily="34" charset="0"/>
              </a:rPr>
              <a:t> Deo ! (bis)</a:t>
            </a:r>
            <a:br>
              <a:rPr lang="fr-FR" sz="3600" cap="small" dirty="0">
                <a:latin typeface="Arial Black" panose="020B0A04020102020204" pitchFamily="34" charset="0"/>
              </a:rPr>
            </a:b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cap="small" dirty="0">
              <a:latin typeface="Arial Black" panose="020B0A04020102020204" pitchFamily="34" charset="0"/>
            </a:endParaRPr>
          </a:p>
          <a:p>
            <a:r>
              <a:rPr lang="fr-FR" sz="3600" b="0" i="0" dirty="0">
                <a:effectLst/>
                <a:latin typeface="Arial Black" panose="020B0A04020102020204" pitchFamily="34" charset="0"/>
              </a:rPr>
              <a:t>Car toi seul es Saint, toi seul es Seigneur,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</a:rPr>
              <a:t>Toi seul es le Très-</a:t>
            </a:r>
            <a:r>
              <a:rPr lang="fr-FR" sz="3600" dirty="0">
                <a:latin typeface="Arial Black" panose="020B0A04020102020204" pitchFamily="34" charset="0"/>
              </a:rPr>
              <a:t>H</a:t>
            </a:r>
            <a:r>
              <a:rPr lang="fr-FR" sz="3600" b="0" i="0" dirty="0">
                <a:effectLst/>
                <a:latin typeface="Arial Black" panose="020B0A04020102020204" pitchFamily="34" charset="0"/>
              </a:rPr>
              <a:t>aut ; </a:t>
            </a:r>
          </a:p>
          <a:p>
            <a:r>
              <a:rPr lang="fr-FR" sz="3600" b="0" i="0" dirty="0">
                <a:effectLst/>
                <a:latin typeface="Arial Black" panose="020B0A04020102020204" pitchFamily="34" charset="0"/>
              </a:rPr>
              <a:t>Jésus-Christ avec le Saint-Esprit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b="0" i="0" dirty="0">
                <a:effectLst/>
                <a:latin typeface="Arial Black" panose="020B0A04020102020204" pitchFamily="34" charset="0"/>
              </a:rPr>
              <a:t>Dans la gloire de Dieu le Père, AMEN</a:t>
            </a:r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1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1088</Words>
  <Application>Microsoft Office PowerPoint</Application>
  <PresentationFormat>Grand écran</PresentationFormat>
  <Paragraphs>144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Arial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5</cp:revision>
  <dcterms:created xsi:type="dcterms:W3CDTF">2026-04-21T14:29:46Z</dcterms:created>
  <dcterms:modified xsi:type="dcterms:W3CDTF">2026-06-02T06:31:00Z</dcterms:modified>
</cp:coreProperties>
</file>