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9" r:id="rId6"/>
    <p:sldId id="260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96" r:id="rId15"/>
    <p:sldId id="298" r:id="rId16"/>
    <p:sldId id="300" r:id="rId17"/>
    <p:sldId id="297" r:id="rId18"/>
    <p:sldId id="292" r:id="rId19"/>
    <p:sldId id="291" r:id="rId20"/>
    <p:sldId id="273" r:id="rId21"/>
    <p:sldId id="293" r:id="rId22"/>
    <p:sldId id="294" r:id="rId23"/>
    <p:sldId id="295" r:id="rId24"/>
    <p:sldId id="285" r:id="rId25"/>
    <p:sldId id="287" r:id="rId26"/>
    <p:sldId id="290" r:id="rId27"/>
    <p:sldId id="288" r:id="rId28"/>
    <p:sldId id="276" r:id="rId29"/>
    <p:sldId id="302" r:id="rId30"/>
    <p:sldId id="280" r:id="rId31"/>
    <p:sldId id="30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7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97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05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8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13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5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0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9C32A83-2C9C-93DC-0CC4-CBC51654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38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7AAA292-BB67-A1A1-B65D-246ECBD33250}"/>
              </a:ext>
            </a:extLst>
          </p:cNvPr>
          <p:cNvSpPr txBox="1"/>
          <p:nvPr/>
        </p:nvSpPr>
        <p:spPr>
          <a:xfrm>
            <a:off x="4697723" y="962284"/>
            <a:ext cx="72513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Le Saint Sacrement </a:t>
            </a:r>
          </a:p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du Corps et du sang du Christ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E6AE92-4FBA-CC50-FBAE-427E5D5E1FD6}"/>
              </a:ext>
            </a:extLst>
          </p:cNvPr>
          <p:cNvSpPr txBox="1"/>
          <p:nvPr/>
        </p:nvSpPr>
        <p:spPr>
          <a:xfrm>
            <a:off x="5000744" y="5025720"/>
            <a:ext cx="78736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« 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 chair est la vraie nourriture,</a:t>
            </a: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et mon sang est la vraie boisson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. »</a:t>
            </a:r>
          </a:p>
          <a:p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Jean 6, 55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34C0BE-CB0B-EBD3-A199-CFB922715215}"/>
              </a:ext>
            </a:extLst>
          </p:cNvPr>
          <p:cNvSpPr/>
          <p:nvPr/>
        </p:nvSpPr>
        <p:spPr>
          <a:xfrm>
            <a:off x="6221507" y="219532"/>
            <a:ext cx="3841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Dimanche 7 juin 2026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9319EC9-019C-03E7-035E-C3AE2A20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748" y="2222670"/>
            <a:ext cx="2166634" cy="261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04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802CCB-2842-E606-D4AE-99D57CD16E15}"/>
              </a:ext>
            </a:extLst>
          </p:cNvPr>
          <p:cNvSpPr/>
          <p:nvPr/>
        </p:nvSpPr>
        <p:spPr>
          <a:xfrm>
            <a:off x="858417" y="401556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</a:t>
            </a:r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82C05-7625-A880-0A37-9B2756372A21}"/>
              </a:ext>
            </a:extLst>
          </p:cNvPr>
          <p:cNvSpPr/>
          <p:nvPr/>
        </p:nvSpPr>
        <p:spPr>
          <a:xfrm>
            <a:off x="771153" y="2967335"/>
            <a:ext cx="106497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Glorifie le Seigneur,  Jérusalem</a:t>
            </a:r>
            <a:r>
              <a:rPr lang="fr-F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338442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82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389242-B1DE-9698-0B5E-6B4176B6B828}"/>
              </a:ext>
            </a:extLst>
          </p:cNvPr>
          <p:cNvSpPr/>
          <p:nvPr/>
        </p:nvSpPr>
        <p:spPr>
          <a:xfrm>
            <a:off x="569612" y="592625"/>
            <a:ext cx="3602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20213B-2A78-9D9E-FFB7-ADDDB9E3E5A5}"/>
              </a:ext>
            </a:extLst>
          </p:cNvPr>
          <p:cNvSpPr/>
          <p:nvPr/>
        </p:nvSpPr>
        <p:spPr>
          <a:xfrm>
            <a:off x="1191835" y="2967335"/>
            <a:ext cx="928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ECOUTE-NOUS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r-FR" sz="5400" b="0" cap="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Seigneur </a:t>
            </a:r>
          </a:p>
        </p:txBody>
      </p:sp>
    </p:spTree>
    <p:extLst>
      <p:ext uri="{BB962C8B-B14F-4D97-AF65-F5344CB8AC3E}">
        <p14:creationId xmlns:p14="http://schemas.microsoft.com/office/powerpoint/2010/main" val="390814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64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ECE2-85AD-E398-136F-21E6A63A5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D949765-9846-DBC1-C57C-DFC2A09F58FC}"/>
              </a:ext>
            </a:extLst>
          </p:cNvPr>
          <p:cNvSpPr txBox="1"/>
          <p:nvPr/>
        </p:nvSpPr>
        <p:spPr>
          <a:xfrm>
            <a:off x="685801" y="446924"/>
            <a:ext cx="104371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Humblement, nous venons à toi,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t’offrons nos vies.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Que nos </a:t>
            </a:r>
            <a:r>
              <a:rPr lang="fr-FR" sz="36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coeurs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 s’unissent à ta croix.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ce don, tu nous guéris.</a:t>
            </a: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Voici offerts</a:t>
            </a: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Ce pain, ce vin.</a:t>
            </a: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Transforme-les, Dieu d’amour,</a:t>
            </a: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Pour que nous vivions.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2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D22B-E143-CB46-5895-EDB9E5E8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9EDE48-E2E3-A692-C4EB-451AC3196BF6}"/>
              </a:ext>
            </a:extLst>
          </p:cNvPr>
          <p:cNvSpPr txBox="1"/>
          <p:nvPr/>
        </p:nvSpPr>
        <p:spPr>
          <a:xfrm>
            <a:off x="290015" y="474345"/>
            <a:ext cx="1043712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Humblement, nous venons à toi,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t’offrons nos vies.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Que nos </a:t>
            </a:r>
            <a:r>
              <a:rPr lang="fr-FR" sz="36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coeurs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 s’unissent à ta croix.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ce don, tu nous guéris.</a:t>
            </a: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Accueille-nous,</a:t>
            </a: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Pauvres et petits.</a:t>
            </a: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Transforme-nous, Dieu d’amour,</a:t>
            </a:r>
          </a:p>
          <a:p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Pour que nous vivions.</a:t>
            </a: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8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D0E6-3924-57A3-7081-9988D59A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0C35D75-0C4E-2CCC-EC82-0EC1F0C5A832}"/>
              </a:ext>
            </a:extLst>
          </p:cNvPr>
          <p:cNvSpPr txBox="1"/>
          <p:nvPr/>
        </p:nvSpPr>
        <p:spPr>
          <a:xfrm>
            <a:off x="722163" y="1619469"/>
            <a:ext cx="104371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Humblement, nous venons à toi,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t’offrons nos vies.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Que nos </a:t>
            </a:r>
            <a:r>
              <a:rPr lang="fr-FR" sz="36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coeurs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 s’unissent à ta croix.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ce don, tu nous guéris.</a:t>
            </a: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6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17290-8DEA-A18A-B474-DAA66B1E4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21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D5CC9-8330-195C-9463-FE9D5F58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948EAA-E53E-57A8-1DAD-7275C5884400}"/>
              </a:ext>
            </a:extLst>
          </p:cNvPr>
          <p:cNvSpPr txBox="1"/>
          <p:nvPr/>
        </p:nvSpPr>
        <p:spPr>
          <a:xfrm>
            <a:off x="153538" y="335845"/>
            <a:ext cx="1165177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 cap="small" dirty="0">
                <a:latin typeface="Arial Black" panose="020B0A04020102020204" pitchFamily="34" charset="0"/>
              </a:rPr>
              <a:t>Sanctus, Sanctus, Sanctus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Dominus Deus Sabaoth,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Sanctus, Sanctus, Sanctus Deus Sabaoth,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dirty="0" err="1">
                <a:latin typeface="Arial Black" panose="020B0A04020102020204" pitchFamily="34" charset="0"/>
              </a:rPr>
              <a:t>Pleni</a:t>
            </a:r>
            <a:r>
              <a:rPr lang="fr-FR" sz="3600" dirty="0">
                <a:latin typeface="Arial Black" panose="020B0A04020102020204" pitchFamily="34" charset="0"/>
              </a:rPr>
              <a:t> </a:t>
            </a:r>
            <a:r>
              <a:rPr lang="fr-FR" sz="3600" dirty="0" err="1">
                <a:latin typeface="Arial Black" panose="020B0A04020102020204" pitchFamily="34" charset="0"/>
              </a:rPr>
              <a:t>sunt</a:t>
            </a:r>
            <a:r>
              <a:rPr lang="fr-FR" sz="3600" dirty="0">
                <a:latin typeface="Arial Black" panose="020B0A04020102020204" pitchFamily="34" charset="0"/>
              </a:rPr>
              <a:t> </a:t>
            </a:r>
            <a:r>
              <a:rPr lang="fr-FR" sz="3600" dirty="0" err="1">
                <a:latin typeface="Arial Black" panose="020B0A04020102020204" pitchFamily="34" charset="0"/>
              </a:rPr>
              <a:t>caeli</a:t>
            </a:r>
            <a:r>
              <a:rPr lang="fr-FR" sz="3600" dirty="0">
                <a:latin typeface="Arial Black" panose="020B0A04020102020204" pitchFamily="34" charset="0"/>
              </a:rPr>
              <a:t> et terra gloria tua.</a:t>
            </a:r>
            <a:br>
              <a:rPr lang="fr-FR" sz="3600" dirty="0">
                <a:latin typeface="Arial Black" panose="020B0A04020102020204" pitchFamily="34" charset="0"/>
              </a:rPr>
            </a:b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b="1" cap="small" dirty="0">
                <a:latin typeface="Arial Black" panose="020B0A04020102020204" pitchFamily="34" charset="0"/>
              </a:rPr>
              <a:t>Hosanna, </a:t>
            </a:r>
            <a:r>
              <a:rPr lang="fr-FR" sz="3600" b="1" cap="small" dirty="0" err="1">
                <a:latin typeface="Arial Black" panose="020B0A04020102020204" pitchFamily="34" charset="0"/>
              </a:rPr>
              <a:t>hosanna,hosanna</a:t>
            </a:r>
            <a:r>
              <a:rPr lang="fr-FR" sz="3600" b="1" cap="small" dirty="0">
                <a:latin typeface="Arial Black" panose="020B0A04020102020204" pitchFamily="34" charset="0"/>
              </a:rPr>
              <a:t>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b="1" dirty="0">
                <a:latin typeface="Arial Black" panose="020B0A04020102020204" pitchFamily="34" charset="0"/>
              </a:rPr>
              <a:t>.</a:t>
            </a:r>
            <a:r>
              <a:rPr lang="fr-FR" sz="3600" dirty="0">
                <a:latin typeface="Arial Black" panose="020B0A04020102020204" pitchFamily="34" charset="0"/>
              </a:rPr>
              <a:t> (2x)</a:t>
            </a: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dirty="0">
                <a:latin typeface="Arial Black" panose="020B0A04020102020204" pitchFamily="34" charset="0"/>
              </a:rPr>
              <a:t>Benedictus qui </a:t>
            </a:r>
            <a:r>
              <a:rPr lang="fr-FR" sz="3600" dirty="0" err="1">
                <a:latin typeface="Arial Black" panose="020B0A04020102020204" pitchFamily="34" charset="0"/>
              </a:rPr>
              <a:t>venit</a:t>
            </a:r>
            <a:r>
              <a:rPr lang="fr-FR" sz="3600" dirty="0">
                <a:latin typeface="Arial Black" panose="020B0A04020102020204" pitchFamily="34" charset="0"/>
              </a:rPr>
              <a:t> in nomine Domini</a:t>
            </a:r>
            <a:br>
              <a:rPr lang="fr-FR" sz="3600" dirty="0">
                <a:latin typeface="Arial Black" panose="020B0A04020102020204" pitchFamily="34" charset="0"/>
              </a:rPr>
            </a:b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600" b="1" cap="small" dirty="0">
                <a:latin typeface="Arial Black" panose="020B0A04020102020204" pitchFamily="34" charset="0"/>
              </a:rPr>
              <a:t>Hosanna, hosanna, hosanna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b="1" dirty="0">
                <a:latin typeface="Arial Black" panose="020B0A04020102020204" pitchFamily="34" charset="0"/>
              </a:rPr>
              <a:t>.</a:t>
            </a:r>
            <a:r>
              <a:rPr lang="fr-FR" sz="3600" dirty="0">
                <a:latin typeface="Arial Black" panose="020B0A04020102020204" pitchFamily="34" charset="0"/>
              </a:rPr>
              <a:t> (2x)</a:t>
            </a:r>
          </a:p>
        </p:txBody>
      </p:sp>
    </p:spTree>
    <p:extLst>
      <p:ext uri="{BB962C8B-B14F-4D97-AF65-F5344CB8AC3E}">
        <p14:creationId xmlns:p14="http://schemas.microsoft.com/office/powerpoint/2010/main" val="274297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1BB58-227B-C1FD-9986-CEE773A9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54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31AC-3590-A83F-8068-2B074E6E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287CC3-3D74-5289-9CEB-67579BB87877}"/>
              </a:ext>
            </a:extLst>
          </p:cNvPr>
          <p:cNvSpPr txBox="1"/>
          <p:nvPr/>
        </p:nvSpPr>
        <p:spPr>
          <a:xfrm>
            <a:off x="0" y="198231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D5DA1B-6836-55FA-27D4-0EF4D332F737}"/>
              </a:ext>
            </a:extLst>
          </p:cNvPr>
          <p:cNvSpPr txBox="1"/>
          <p:nvPr/>
        </p:nvSpPr>
        <p:spPr>
          <a:xfrm>
            <a:off x="0" y="3428116"/>
            <a:ext cx="13852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Viens, Jésus ! Entre dans ton saint temple 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Nourris nos cœurs, donne-nous ta Parole 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Nous voici, tes enfants rassemblés :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Parle, Seigneur, et nous écouterons !</a:t>
            </a:r>
          </a:p>
        </p:txBody>
      </p:sp>
    </p:spTree>
    <p:extLst>
      <p:ext uri="{BB962C8B-B14F-4D97-AF65-F5344CB8AC3E}">
        <p14:creationId xmlns:p14="http://schemas.microsoft.com/office/powerpoint/2010/main" val="199956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9B8FE4-FA78-9F0A-1E92-DD8CFA9288FF}"/>
              </a:ext>
            </a:extLst>
          </p:cNvPr>
          <p:cNvSpPr/>
          <p:nvPr/>
        </p:nvSpPr>
        <p:spPr>
          <a:xfrm>
            <a:off x="95493" y="224135"/>
            <a:ext cx="2371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9D7755-9F4B-D135-268C-DD7CDA787E1F}"/>
              </a:ext>
            </a:extLst>
          </p:cNvPr>
          <p:cNvSpPr txBox="1"/>
          <p:nvPr/>
        </p:nvSpPr>
        <p:spPr>
          <a:xfrm>
            <a:off x="1636960" y="2274838"/>
            <a:ext cx="8468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toi qui étais mort,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Gloire à toi qui es vivant.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Notre Sauveur et notre Dieu,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viens, Seigneur Jésus !</a:t>
            </a:r>
          </a:p>
        </p:txBody>
      </p:sp>
    </p:spTree>
    <p:extLst>
      <p:ext uri="{BB962C8B-B14F-4D97-AF65-F5344CB8AC3E}">
        <p14:creationId xmlns:p14="http://schemas.microsoft.com/office/powerpoint/2010/main" val="173905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C9EAB-37EA-7761-942D-837F50FC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09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E4A97-0964-0B92-D533-55AE8515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8C8C30B-601A-27D8-12B0-7ED6B0B7D32F}"/>
              </a:ext>
            </a:extLst>
          </p:cNvPr>
          <p:cNvSpPr txBox="1"/>
          <p:nvPr/>
        </p:nvSpPr>
        <p:spPr>
          <a:xfrm>
            <a:off x="754038" y="1166842"/>
            <a:ext cx="97547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Miserere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Miserere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br>
              <a:rPr lang="fr-FR" sz="3600" cap="small" dirty="0">
                <a:latin typeface="Arial Black" panose="020B0A04020102020204" pitchFamily="34" charset="0"/>
              </a:rPr>
            </a:br>
            <a:endParaRPr lang="fr-FR" sz="3600" cap="small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Dona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r>
              <a:rPr lang="fr-FR" sz="3600" cap="small" dirty="0">
                <a:latin typeface="Arial Black" panose="020B0A04020102020204" pitchFamily="34" charset="0"/>
              </a:rPr>
              <a:t> </a:t>
            </a:r>
            <a:r>
              <a:rPr lang="fr-FR" sz="3600" cap="small" dirty="0" err="1">
                <a:latin typeface="Arial Black" panose="020B0A04020102020204" pitchFamily="34" charset="0"/>
              </a:rPr>
              <a:t>pacem</a:t>
            </a:r>
            <a:endParaRPr lang="fr-FR" sz="36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9C5EC-7A0E-2C33-2605-C6526A574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38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B1900C-89EE-2D3A-12D1-269E39FD3035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Accueillez mes grâces infinies.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2B775A-0E98-4AF9-5260-39A6E5695007}"/>
              </a:ext>
            </a:extLst>
          </p:cNvPr>
          <p:cNvSpPr txBox="1"/>
          <p:nvPr/>
        </p:nvSpPr>
        <p:spPr>
          <a:xfrm>
            <a:off x="262719" y="3296272"/>
            <a:ext cx="9031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Je ne suis pas digne de te recevoir,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viens à mon secours.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Aide-moi à croire, donne-moi la foi,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toi seul es mon Dieu.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D2093A-85B2-AF47-798E-D3DC5944A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926513"/>
            <a:ext cx="3389194" cy="50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8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37DE-B9E5-BF4D-11FF-CF53992CB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1048717-4EF3-DF9C-35FB-F679ED39ED26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Accueillez mes grâces infinies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7DF556-8E9A-1E11-4225-E198613E7154}"/>
              </a:ext>
            </a:extLst>
          </p:cNvPr>
          <p:cNvSpPr txBox="1"/>
          <p:nvPr/>
        </p:nvSpPr>
        <p:spPr>
          <a:xfrm>
            <a:off x="262720" y="3429000"/>
            <a:ext cx="115289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Ton cœur est la source, qui ne tarit pas,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tu nous as tant aimés.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Donne-nous l'eau vive, nous n'aurons plus soif.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Sans fin, tu veux nous combler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21ED15-6228-AE9E-B03D-44E4E6E9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7" y="239173"/>
            <a:ext cx="3337183" cy="27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2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CF711-5E80-5A19-C561-7055587E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000C0F-D2E3-F658-125E-8A1DF5186502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Accueillez mes grâces infinies.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5E8E51-CC76-445D-B705-5106BAD58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7" y="239173"/>
            <a:ext cx="3337183" cy="27809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DF6F4E-B9F4-731C-DD1B-EC6F2920D60D}"/>
              </a:ext>
            </a:extLst>
          </p:cNvPr>
          <p:cNvSpPr/>
          <p:nvPr/>
        </p:nvSpPr>
        <p:spPr>
          <a:xfrm>
            <a:off x="315034" y="3429000"/>
            <a:ext cx="977703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 à ta suite, nous voulons marcher ;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Mais seuls, à qui irions-nous ?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Tu as les paroles de l'éternité.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reste auprès de nous.</a:t>
            </a:r>
            <a:br>
              <a:rPr lang="fr-FR" sz="3600" dirty="0">
                <a:latin typeface="Arial Black" panose="020B0A04020102020204" pitchFamily="34" charset="0"/>
              </a:rPr>
            </a:br>
            <a:endParaRPr lang="fr-F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7C40-28F9-A5DC-2090-EE25C828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9F7005-479E-50A3-0B98-217D94F8CD7F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Accueillez mes grâces infinies.</a:t>
            </a:r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C514ED-3147-6D87-803A-0BE2A108D8A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8693" y="3847382"/>
            <a:ext cx="3550576" cy="25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3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22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377AE-7116-C779-5205-650E3AC9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F41F2E-F7C5-FB1B-6E66-809C7CD42A72}"/>
              </a:ext>
            </a:extLst>
          </p:cNvPr>
          <p:cNvSpPr txBox="1"/>
          <p:nvPr/>
        </p:nvSpPr>
        <p:spPr>
          <a:xfrm>
            <a:off x="330958" y="293765"/>
            <a:ext cx="108875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Rendons gloire à notre Dieu!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Lui qui fit des merveilles;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présent au milieu de nous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Maintenant et à jamais.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C4C242-56C4-1FBC-FE86-F0FA1943C253}"/>
              </a:ext>
            </a:extLst>
          </p:cNvPr>
          <p:cNvSpPr txBox="1"/>
          <p:nvPr/>
        </p:nvSpPr>
        <p:spPr>
          <a:xfrm>
            <a:off x="576617" y="3429000"/>
            <a:ext cx="84036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Invoquons notre Dieu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Demandons-lui sa grâce;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est notre sauveur,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Notre libérateur.</a:t>
            </a:r>
          </a:p>
        </p:txBody>
      </p:sp>
    </p:spTree>
    <p:extLst>
      <p:ext uri="{BB962C8B-B14F-4D97-AF65-F5344CB8AC3E}">
        <p14:creationId xmlns:p14="http://schemas.microsoft.com/office/powerpoint/2010/main" val="346208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52EB5-A7FE-BF2C-E356-F2944ACD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F361D4-68C8-50EA-5DC2-FBB51FD7E2A6}"/>
              </a:ext>
            </a:extLst>
          </p:cNvPr>
          <p:cNvSpPr txBox="1"/>
          <p:nvPr/>
        </p:nvSpPr>
        <p:spPr>
          <a:xfrm>
            <a:off x="0" y="198231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322BED-DEE5-DCBE-5575-F1F6E3EB6B85}"/>
              </a:ext>
            </a:extLst>
          </p:cNvPr>
          <p:cNvSpPr txBox="1"/>
          <p:nvPr/>
        </p:nvSpPr>
        <p:spPr>
          <a:xfrm>
            <a:off x="105769" y="3429000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Entendons l’appel de la Sagesse,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L’Époux très Saint nous invite à ses Noces 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« Venez tous au banquet de l’Agneau,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mangez ce pain et buvez de ce vin » !</a:t>
            </a:r>
          </a:p>
        </p:txBody>
      </p:sp>
    </p:spTree>
    <p:extLst>
      <p:ext uri="{BB962C8B-B14F-4D97-AF65-F5344CB8AC3E}">
        <p14:creationId xmlns:p14="http://schemas.microsoft.com/office/powerpoint/2010/main" val="2641287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24F22E-77E7-2637-C5E3-373F421BB656}"/>
              </a:ext>
            </a:extLst>
          </p:cNvPr>
          <p:cNvSpPr txBox="1"/>
          <p:nvPr/>
        </p:nvSpPr>
        <p:spPr>
          <a:xfrm>
            <a:off x="330958" y="293765"/>
            <a:ext cx="108875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Rendons gloire à notre Dieu!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Lui qui fit des merveilles;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présent au milieu de nous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Maintenant et à jamais.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8136C5-6578-543A-777A-02EEDFFADC7A}"/>
              </a:ext>
            </a:extLst>
          </p:cNvPr>
          <p:cNvSpPr txBox="1"/>
          <p:nvPr/>
        </p:nvSpPr>
        <p:spPr>
          <a:xfrm>
            <a:off x="481083" y="3309919"/>
            <a:ext cx="7666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dirty="0">
                <a:latin typeface="Arial Black" panose="020B0A04020102020204" pitchFamily="34" charset="0"/>
              </a:rPr>
              <a:t>Oui, le Seigneur nous aime,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s'est livré pour nous.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Unis en son amour,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exultons de joie.</a:t>
            </a:r>
          </a:p>
        </p:txBody>
      </p:sp>
    </p:spTree>
    <p:extLst>
      <p:ext uri="{BB962C8B-B14F-4D97-AF65-F5344CB8AC3E}">
        <p14:creationId xmlns:p14="http://schemas.microsoft.com/office/powerpoint/2010/main" val="344537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E951-A31B-E619-1C2A-946152B0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1FC11AE-0507-FEAC-6CDE-456115695B36}"/>
              </a:ext>
            </a:extLst>
          </p:cNvPr>
          <p:cNvSpPr txBox="1"/>
          <p:nvPr/>
        </p:nvSpPr>
        <p:spPr>
          <a:xfrm>
            <a:off x="849574" y="2409168"/>
            <a:ext cx="108875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Rendons gloire à notre Dieu!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Lui qui fit des merveilles;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présent au milieu de nous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Maintenant et à jamais.</a:t>
            </a:r>
          </a:p>
        </p:txBody>
      </p:sp>
    </p:spTree>
    <p:extLst>
      <p:ext uri="{BB962C8B-B14F-4D97-AF65-F5344CB8AC3E}">
        <p14:creationId xmlns:p14="http://schemas.microsoft.com/office/powerpoint/2010/main" val="278541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13909-D130-AA1E-1CB6-8E6C64C2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4D71BA-0101-0AFB-8B2D-55E753B4A68D}"/>
              </a:ext>
            </a:extLst>
          </p:cNvPr>
          <p:cNvSpPr txBox="1"/>
          <p:nvPr/>
        </p:nvSpPr>
        <p:spPr>
          <a:xfrm>
            <a:off x="294565" y="2179304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374875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0FFC1-5AAA-FD57-F1FA-9CD2273E4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1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C1B7-D787-6054-FDE8-0D7E7578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A9E55F-9AFE-7221-FB74-905A8E0D2442}"/>
              </a:ext>
            </a:extLst>
          </p:cNvPr>
          <p:cNvSpPr txBox="1"/>
          <p:nvPr/>
        </p:nvSpPr>
        <p:spPr>
          <a:xfrm>
            <a:off x="174009" y="246756"/>
            <a:ext cx="1184398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Gloria, gloria, in </a:t>
            </a:r>
            <a:r>
              <a:rPr lang="fr-FR" sz="3600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cap="small" dirty="0">
                <a:latin typeface="Arial Black" panose="020B0A04020102020204" pitchFamily="34" charset="0"/>
              </a:rPr>
              <a:t> Deo ! </a:t>
            </a:r>
            <a:r>
              <a:rPr lang="fr-FR" sz="3600" dirty="0">
                <a:latin typeface="Arial Black" panose="020B0A04020102020204" pitchFamily="34" charset="0"/>
              </a:rPr>
              <a:t>(bis)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Paix sur la terre aux hommes qu’il aime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t’adorons,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glorifions, nous te rendons grâce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ton immense gloire,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roi du ciel,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Dieu le Père tout-puissant</a:t>
            </a:r>
          </a:p>
        </p:txBody>
      </p:sp>
    </p:spTree>
    <p:extLst>
      <p:ext uri="{BB962C8B-B14F-4D97-AF65-F5344CB8AC3E}">
        <p14:creationId xmlns:p14="http://schemas.microsoft.com/office/powerpoint/2010/main" val="426529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DAB502-5255-7204-0FB1-52B4C4494B83}"/>
              </a:ext>
            </a:extLst>
          </p:cNvPr>
          <p:cNvSpPr txBox="1"/>
          <p:nvPr/>
        </p:nvSpPr>
        <p:spPr>
          <a:xfrm>
            <a:off x="195049" y="125948"/>
            <a:ext cx="1180190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Seigneur, Fils unique, Jésus-Christ,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Agneau de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fils du Père ;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prends pitié de nous ;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reçois notre prière ;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es assis à la droite du Père,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prends pitié de nous;</a:t>
            </a:r>
          </a:p>
        </p:txBody>
      </p:sp>
    </p:spTree>
    <p:extLst>
      <p:ext uri="{BB962C8B-B14F-4D97-AF65-F5344CB8AC3E}">
        <p14:creationId xmlns:p14="http://schemas.microsoft.com/office/powerpoint/2010/main" val="78924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C42D13F-C377-C252-5D93-EB6917F23B3C}"/>
              </a:ext>
            </a:extLst>
          </p:cNvPr>
          <p:cNvSpPr txBox="1"/>
          <p:nvPr/>
        </p:nvSpPr>
        <p:spPr>
          <a:xfrm>
            <a:off x="372470" y="1003446"/>
            <a:ext cx="1144705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600" cap="small" dirty="0">
              <a:latin typeface="Arial Black" panose="020B0A04020102020204" pitchFamily="34" charset="0"/>
            </a:endParaRPr>
          </a:p>
          <a:p>
            <a:r>
              <a:rPr lang="fr-FR" sz="4000" b="0" i="0" dirty="0">
                <a:effectLst/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000" b="0" i="0" dirty="0">
                <a:effectLst/>
                <a:latin typeface="Arial Black" panose="020B0A04020102020204" pitchFamily="34" charset="0"/>
              </a:rPr>
              <a:t>toi seul es Seigneur,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Toi seul es le Très-</a:t>
            </a:r>
            <a:r>
              <a:rPr lang="fr-FR" sz="4000" dirty="0">
                <a:latin typeface="Arial Black" panose="020B0A04020102020204" pitchFamily="34" charset="0"/>
              </a:rPr>
              <a:t>H</a:t>
            </a:r>
            <a:r>
              <a:rPr lang="fr-FR" sz="4000" b="0" i="0" dirty="0">
                <a:effectLst/>
                <a:latin typeface="Arial Black" panose="020B0A04020102020204" pitchFamily="34" charset="0"/>
              </a:rPr>
              <a:t>aut ; </a:t>
            </a:r>
          </a:p>
          <a:p>
            <a:r>
              <a:rPr lang="fr-FR" sz="4000" b="0" i="0" dirty="0">
                <a:effectLst/>
                <a:latin typeface="Arial Black" panose="020B0A04020102020204" pitchFamily="34" charset="0"/>
              </a:rPr>
              <a:t>Jésus-Christ avec le Saint-Esprit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Dans la gloire de Dieu le Père, </a:t>
            </a:r>
          </a:p>
          <a:p>
            <a:r>
              <a:rPr lang="fr-FR" sz="4000" b="0" i="0" dirty="0">
                <a:effectLst/>
                <a:latin typeface="Arial Black" panose="020B0A04020102020204" pitchFamily="34" charset="0"/>
              </a:rPr>
              <a:t>AMEN</a:t>
            </a: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1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54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928</Words>
  <Application>Microsoft Office PowerPoint</Application>
  <PresentationFormat>Grand écran</PresentationFormat>
  <Paragraphs>126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7</cp:revision>
  <dcterms:created xsi:type="dcterms:W3CDTF">2026-04-21T14:29:46Z</dcterms:created>
  <dcterms:modified xsi:type="dcterms:W3CDTF">2026-06-02T06:31:56Z</dcterms:modified>
</cp:coreProperties>
</file>