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584" r:id="rId3"/>
    <p:sldId id="585" r:id="rId4"/>
    <p:sldId id="602" r:id="rId5"/>
    <p:sldId id="600" r:id="rId6"/>
    <p:sldId id="603" r:id="rId7"/>
    <p:sldId id="601" r:id="rId8"/>
    <p:sldId id="604" r:id="rId9"/>
    <p:sldId id="450" r:id="rId10"/>
    <p:sldId id="447" r:id="rId11"/>
    <p:sldId id="507" r:id="rId12"/>
    <p:sldId id="508" r:id="rId13"/>
    <p:sldId id="557" r:id="rId14"/>
    <p:sldId id="558" r:id="rId15"/>
    <p:sldId id="480" r:id="rId16"/>
    <p:sldId id="293" r:id="rId17"/>
    <p:sldId id="454" r:id="rId18"/>
    <p:sldId id="343" r:id="rId19"/>
    <p:sldId id="359" r:id="rId20"/>
    <p:sldId id="360" r:id="rId21"/>
    <p:sldId id="605" r:id="rId22"/>
    <p:sldId id="606" r:id="rId23"/>
    <p:sldId id="416" r:id="rId24"/>
    <p:sldId id="349" r:id="rId25"/>
    <p:sldId id="350" r:id="rId26"/>
    <p:sldId id="513" r:id="rId27"/>
    <p:sldId id="514" r:id="rId28"/>
    <p:sldId id="351" r:id="rId29"/>
    <p:sldId id="352" r:id="rId30"/>
    <p:sldId id="272" r:id="rId31"/>
    <p:sldId id="515" r:id="rId32"/>
    <p:sldId id="576" r:id="rId33"/>
    <p:sldId id="577" r:id="rId34"/>
    <p:sldId id="578" r:id="rId35"/>
    <p:sldId id="579" r:id="rId36"/>
    <p:sldId id="580" r:id="rId37"/>
    <p:sldId id="314" r:id="rId38"/>
    <p:sldId id="581" r:id="rId39"/>
    <p:sldId id="607" r:id="rId40"/>
    <p:sldId id="608" r:id="rId41"/>
    <p:sldId id="609" r:id="rId4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e PENIN" initials="CP" lastIdx="1" clrIdx="0">
    <p:extLst>
      <p:ext uri="{19B8F6BF-5375-455C-9EA6-DF929625EA0E}">
        <p15:presenceInfo xmlns:p15="http://schemas.microsoft.com/office/powerpoint/2012/main" userId="80b07815ccff064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1454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877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67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365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430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316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4753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9650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555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0252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0220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CD2B-700C-45FB-965D-DEADA926133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8767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964488-F5FE-4654-900E-38BFD567F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7660" y="215660"/>
            <a:ext cx="7042031" cy="4037163"/>
          </a:xfrm>
        </p:spPr>
        <p:txBody>
          <a:bodyPr>
            <a:noAutofit/>
          </a:bodyPr>
          <a:lstStyle/>
          <a:p>
            <a:pPr algn="ctr"/>
            <a:r>
              <a:rPr lang="fr-FR" sz="4800" dirty="0">
                <a:latin typeface="Arial Black" panose="020B0A04020102020204" pitchFamily="34" charset="0"/>
              </a:rPr>
              <a:t> </a:t>
            </a: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r>
              <a:rPr lang="fr-FR" sz="4800" dirty="0">
                <a:latin typeface="Arial Black" panose="020B0A04020102020204" pitchFamily="34" charset="0"/>
              </a:rPr>
              <a:t>Messe du</a:t>
            </a:r>
            <a:br>
              <a:rPr lang="fr-FR" sz="4800" dirty="0">
                <a:latin typeface="Arial Black" panose="020B0A04020102020204" pitchFamily="34" charset="0"/>
              </a:rPr>
            </a:br>
            <a:r>
              <a:rPr lang="fr-FR" sz="4800" dirty="0">
                <a:latin typeface="Arial Black" panose="020B0A04020102020204" pitchFamily="34" charset="0"/>
              </a:rPr>
              <a:t> Dimanche 12 Juillet 2026.</a:t>
            </a: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r>
              <a:rPr lang="fr-FR" sz="4800" dirty="0">
                <a:latin typeface="Arial Black" panose="020B0A04020102020204" pitchFamily="34" charset="0"/>
              </a:rPr>
              <a:t>15</a:t>
            </a:r>
            <a:r>
              <a:rPr lang="fr-FR" sz="4000" baseline="30000" dirty="0">
                <a:latin typeface="Arial Black" panose="020B0A04020102020204" pitchFamily="34" charset="0"/>
              </a:rPr>
              <a:t>ème</a:t>
            </a:r>
            <a:r>
              <a:rPr lang="fr-FR" sz="4000" dirty="0">
                <a:latin typeface="Arial Black" panose="020B0A04020102020204" pitchFamily="34" charset="0"/>
              </a:rPr>
              <a:t> Dimanche du Temps Ordinaire.</a:t>
            </a:r>
            <a:r>
              <a:rPr lang="fr-FR" sz="4800" dirty="0">
                <a:latin typeface="Arial Black" panose="020B0A04020102020204" pitchFamily="34" charset="0"/>
              </a:rPr>
              <a:t> </a:t>
            </a:r>
            <a:endParaRPr lang="fr-FR" sz="4400" dirty="0">
              <a:latin typeface="Arial Black" panose="020B0A040201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A11F58C-C6DA-53A0-7EEB-5B4C9A12F189}"/>
              </a:ext>
            </a:extLst>
          </p:cNvPr>
          <p:cNvSpPr txBox="1"/>
          <p:nvPr/>
        </p:nvSpPr>
        <p:spPr>
          <a:xfrm>
            <a:off x="276045" y="5046456"/>
            <a:ext cx="1120858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4800" b="1" baseline="30000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r>
              <a:rPr lang="fr-FR" sz="4800" b="1" baseline="30000" dirty="0">
                <a:latin typeface="Arial Black" panose="020B0A04020102020204" pitchFamily="34" charset="0"/>
                <a:cs typeface="Arial" panose="020B0604020202020204" pitchFamily="34" charset="0"/>
              </a:rPr>
              <a:t>«Celui qui a des oreilles, qu’il entende ! » </a:t>
            </a:r>
            <a:r>
              <a:rPr lang="fr-FR" sz="3600" b="1" baseline="30000" dirty="0">
                <a:latin typeface="Arial Black" panose="020B0A04020102020204" pitchFamily="34" charset="0"/>
                <a:cs typeface="Arial" panose="020B0604020202020204" pitchFamily="34" charset="0"/>
              </a:rPr>
              <a:t>Matthieu 13,</a:t>
            </a:r>
            <a:r>
              <a:rPr lang="fr-FR" sz="4000" b="1" baseline="30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fr-FR" sz="3600" b="1" baseline="30000" dirty="0">
                <a:latin typeface="Arial Black" panose="020B0A04020102020204" pitchFamily="34" charset="0"/>
                <a:cs typeface="Arial" panose="020B0604020202020204" pitchFamily="34" charset="0"/>
              </a:rPr>
              <a:t>9</a:t>
            </a:r>
            <a:endParaRPr lang="fr-FR" sz="3600" b="1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0600A4C-0B5F-39F5-AD5D-3C30C20B94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946" y="332517"/>
            <a:ext cx="3118522" cy="506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331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81EA2F4-483C-F0D3-1DF3-1030C796F4D4}"/>
              </a:ext>
            </a:extLst>
          </p:cNvPr>
          <p:cNvSpPr txBox="1"/>
          <p:nvPr/>
        </p:nvSpPr>
        <p:spPr>
          <a:xfrm>
            <a:off x="0" y="163860"/>
            <a:ext cx="11987745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Kyrie eleison, kyrie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eleison,Kyrie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eleison, kyrie eleison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Christe eleison, Christe eleison, Christe eleison, Christe eleison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Kyrie eleison, kyrie eleison, Kyrie eleison, kyrie eleison.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3654724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B4BF6-FAC3-FADA-ACD3-A0C570D6D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853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D4B32-40F5-435D-7D11-99B0C01D2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012C086-0752-72D3-FD7D-33298A07557B}"/>
              </a:ext>
            </a:extLst>
          </p:cNvPr>
          <p:cNvSpPr txBox="1"/>
          <p:nvPr/>
        </p:nvSpPr>
        <p:spPr>
          <a:xfrm>
            <a:off x="-82413" y="120769"/>
            <a:ext cx="12133513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8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Gloire à Dieu, Gloire à Dieu au plus haut des cieux. (Bis)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800" b="0" i="0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paix sur la terre aux hommes qu’il aime.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te louons nous te bénissons, nous t’adorons, Nous te glorifions, nous te rendons grâce,</a:t>
            </a:r>
          </a:p>
        </p:txBody>
      </p:sp>
    </p:spTree>
    <p:extLst>
      <p:ext uri="{BB962C8B-B14F-4D97-AF65-F5344CB8AC3E}">
        <p14:creationId xmlns:p14="http://schemas.microsoft.com/office/powerpoint/2010/main" val="769612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8A8A69-AB44-FD54-E976-A146910B7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126184B3-B089-BF1E-1F26-8B7C592733D1}"/>
              </a:ext>
            </a:extLst>
          </p:cNvPr>
          <p:cNvSpPr txBox="1"/>
          <p:nvPr/>
        </p:nvSpPr>
        <p:spPr>
          <a:xfrm>
            <a:off x="-82413" y="120769"/>
            <a:ext cx="12133513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ton immense gloire, Seigneur Dieu, Roi du ciel, Dieu le père tout-puissant.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Seigneur, Fils unique, Jésus Christ, Seigneur Dieu, Agneau de Dieu, le Fils du Père 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Toi qui enlèves les péchés du monde, prends pitié de nous ; </a:t>
            </a:r>
          </a:p>
        </p:txBody>
      </p:sp>
    </p:spTree>
    <p:extLst>
      <p:ext uri="{BB962C8B-B14F-4D97-AF65-F5344CB8AC3E}">
        <p14:creationId xmlns:p14="http://schemas.microsoft.com/office/powerpoint/2010/main" val="3537994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E72FB-A7AA-BE85-10E6-332EA7EF2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8ED88E2-A049-67BD-677B-1BEBA6C0B5FA}"/>
              </a:ext>
            </a:extLst>
          </p:cNvPr>
          <p:cNvSpPr txBox="1"/>
          <p:nvPr/>
        </p:nvSpPr>
        <p:spPr>
          <a:xfrm>
            <a:off x="-82413" y="120769"/>
            <a:ext cx="12133513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Toi qui enlèves les péchés du monde, reçois notre prière 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Toi qui es assis à la droite du Père, prends pitié de nous. Car toi seul es saint, toi seul es Seigneur,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Toi seul es le Très-Haut : Jésus Christ, avec le Saint-Esprit Dans la gloire de Dieu le Père. Amen</a:t>
            </a:r>
          </a:p>
        </p:txBody>
      </p:sp>
    </p:spTree>
    <p:extLst>
      <p:ext uri="{BB962C8B-B14F-4D97-AF65-F5344CB8AC3E}">
        <p14:creationId xmlns:p14="http://schemas.microsoft.com/office/powerpoint/2010/main" val="1324601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0443AA-60D3-771E-CB98-E7898310D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2462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370193" y="504486"/>
            <a:ext cx="11637777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Psaume 64 :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visites la terre et tu l’abreuves, Seigneur, tu bénis les semailles. </a:t>
            </a:r>
          </a:p>
        </p:txBody>
      </p:sp>
    </p:spTree>
    <p:extLst>
      <p:ext uri="{BB962C8B-B14F-4D97-AF65-F5344CB8AC3E}">
        <p14:creationId xmlns:p14="http://schemas.microsoft.com/office/powerpoint/2010/main" val="3413320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40215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370193" y="444101"/>
            <a:ext cx="1145161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P. U. :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Avec Marie ta mère, nous te supplions.</a:t>
            </a:r>
          </a:p>
        </p:txBody>
      </p:sp>
    </p:spTree>
    <p:extLst>
      <p:ext uri="{BB962C8B-B14F-4D97-AF65-F5344CB8AC3E}">
        <p14:creationId xmlns:p14="http://schemas.microsoft.com/office/powerpoint/2010/main" val="36442637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5817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DD7F5A-F1B6-7EA1-5BA3-99614C6DE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0B426ED-36B6-EA68-0824-B28B37D51838}"/>
              </a:ext>
            </a:extLst>
          </p:cNvPr>
          <p:cNvSpPr txBox="1"/>
          <p:nvPr/>
        </p:nvSpPr>
        <p:spPr>
          <a:xfrm>
            <a:off x="-72038" y="8626"/>
            <a:ext cx="12174898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32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Que vive mon âme à te louer !</a:t>
            </a: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as posé une lampe,</a:t>
            </a: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lumière sur ma route,</a:t>
            </a: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 parole, Seigneur,</a:t>
            </a: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 parole, Seigneur.</a:t>
            </a:r>
          </a:p>
        </p:txBody>
      </p:sp>
    </p:spTree>
    <p:extLst>
      <p:ext uri="{BB962C8B-B14F-4D97-AF65-F5344CB8AC3E}">
        <p14:creationId xmlns:p14="http://schemas.microsoft.com/office/powerpoint/2010/main" val="20816914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64D006B-E770-A874-8C98-B00CEE685B50}"/>
              </a:ext>
            </a:extLst>
          </p:cNvPr>
          <p:cNvSpPr txBox="1"/>
          <p:nvPr/>
        </p:nvSpPr>
        <p:spPr>
          <a:xfrm>
            <a:off x="198067" y="0"/>
            <a:ext cx="11630777" cy="75713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u="sng" dirty="0">
                <a:ln>
                  <a:solidFill>
                    <a:schemeClr val="tx1"/>
                  </a:solidFill>
                </a:ln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Préparation des dons . </a:t>
            </a: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1- 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Prends, Seigneur, et reçois toute ma liberté,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 mémoire, mon intelligence, toute ma volonté.</a:t>
            </a:r>
          </a:p>
          <a:p>
            <a:endParaRPr lang="fr-FR" sz="14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Et donne-moi, donne-moi, donne-moi seulement de t’aimer.</a:t>
            </a: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Donne-moi, donne-moi, donne-moi seulement de t’aimer.</a:t>
            </a:r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8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571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968B9-2053-9C3F-8854-9962D9F66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302F49F-1E0D-E25D-5C75-A2BDB71646E2}"/>
              </a:ext>
            </a:extLst>
          </p:cNvPr>
          <p:cNvSpPr txBox="1"/>
          <p:nvPr/>
        </p:nvSpPr>
        <p:spPr>
          <a:xfrm>
            <a:off x="198067" y="0"/>
            <a:ext cx="11630777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2- 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Reçois tout ce que j’ai, tout ce que je possède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C’est toi qui m’as tout donné, à toi, Seigneur je le rends.</a:t>
            </a:r>
          </a:p>
          <a:p>
            <a:endParaRPr lang="fr-FR" sz="16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Et donne-moi, donne-moi, donne-moi seulement de t’aimer.</a:t>
            </a: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Donne-moi, donne-moi, donne-moi seulement de t’aimer.</a:t>
            </a:r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8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6213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ABC9A-2CB1-FA1E-B727-4D28A4DE3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519B3CE-B7D0-1CBF-90DF-8ED8A9150A7C}"/>
              </a:ext>
            </a:extLst>
          </p:cNvPr>
          <p:cNvSpPr txBox="1"/>
          <p:nvPr/>
        </p:nvSpPr>
        <p:spPr>
          <a:xfrm>
            <a:off x="198067" y="0"/>
            <a:ext cx="11630777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3- 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Tout est à toi, disposes-en, selon ton entière volonté,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donne-moi ta grâce, elle seule me suffit.</a:t>
            </a:r>
          </a:p>
          <a:p>
            <a:endParaRPr lang="fr-FR" sz="16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Et donne-moi, donne-moi, donne-moi seulement de t’aimer.</a:t>
            </a: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Donne-moi, donne-moi, donne-moi seulement de t’aimer.</a:t>
            </a:r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8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1886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85221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B476A3D-EF1C-D713-1D9A-0CDEC69CCBD3}"/>
              </a:ext>
            </a:extLst>
          </p:cNvPr>
          <p:cNvSpPr txBox="1"/>
          <p:nvPr/>
        </p:nvSpPr>
        <p:spPr>
          <a:xfrm>
            <a:off x="58724" y="125835"/>
            <a:ext cx="12133276" cy="553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u="sng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Sanctus</a:t>
            </a:r>
            <a:r>
              <a:rPr lang="fr-FR" sz="28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endParaRPr lang="fr-FR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Saint, Saint, Saint le Seigneur Dieu de l’univers.</a:t>
            </a:r>
          </a:p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ciel et la terre sont remplis de ta gloire. Hosanna au plus haut des cieux,</a:t>
            </a:r>
          </a:p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Béni soit celui qui vient au nom du Seigneur. Hosanna au plus haut des cieux.</a:t>
            </a:r>
            <a:endParaRPr lang="fr-FR" sz="44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8017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17089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8F3D3A-255A-8D1A-DBA9-A83C3E130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0C78166-E2B6-2A68-E1AE-2560D49751D0}"/>
              </a:ext>
            </a:extLst>
          </p:cNvPr>
          <p:cNvSpPr txBox="1"/>
          <p:nvPr/>
        </p:nvSpPr>
        <p:spPr>
          <a:xfrm>
            <a:off x="370193" y="319177"/>
            <a:ext cx="11451613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u="sng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Anamnèse</a:t>
            </a:r>
            <a:r>
              <a:rPr lang="fr-FR" sz="28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endParaRPr lang="fr-FR" sz="28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Gloire à Toi qui étais mort, Gloire à Toi qui es vivant,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Notre sauveur et notre Dieu, Viens Seigneur Jésus.</a:t>
            </a:r>
          </a:p>
        </p:txBody>
      </p:sp>
    </p:spTree>
    <p:extLst>
      <p:ext uri="{BB962C8B-B14F-4D97-AF65-F5344CB8AC3E}">
        <p14:creationId xmlns:p14="http://schemas.microsoft.com/office/powerpoint/2010/main" val="4015507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88BF8-77F8-0B68-F921-FED9DFB93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20396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101745" y="0"/>
            <a:ext cx="11451613" cy="661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u="sng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Agnus</a:t>
            </a:r>
            <a:r>
              <a:rPr lang="fr-FR" sz="28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fr-FR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Agneau de Dieu qui enlèves les péchés du monde, prends pitié de nous, prends pitié de nous.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Agneau de Dieu qui enlèves les péchés du monde, prends pitié de nous, prends pitié de nous.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Agneau de Dieu qui enlèves les péchés du monde, donne-nous la paix, donne-nous la paix.</a:t>
            </a:r>
          </a:p>
        </p:txBody>
      </p:sp>
    </p:spTree>
    <p:extLst>
      <p:ext uri="{BB962C8B-B14F-4D97-AF65-F5344CB8AC3E}">
        <p14:creationId xmlns:p14="http://schemas.microsoft.com/office/powerpoint/2010/main" val="36814001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4021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49E7C-72BC-A320-D1EE-C109FB5B4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8F963AF-B125-A155-6BE5-41F6383F0B75}"/>
              </a:ext>
            </a:extLst>
          </p:cNvPr>
          <p:cNvSpPr txBox="1"/>
          <p:nvPr/>
        </p:nvSpPr>
        <p:spPr>
          <a:xfrm>
            <a:off x="69009" y="267419"/>
            <a:ext cx="1105906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Heureux ceux qui marchent dans tes voies, Seigneur !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tout mon cœur, je veux garder ta parole,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me délaisse pas, Dieu de ma joie.</a:t>
            </a:r>
          </a:p>
        </p:txBody>
      </p:sp>
    </p:spTree>
    <p:extLst>
      <p:ext uri="{BB962C8B-B14F-4D97-AF65-F5344CB8AC3E}">
        <p14:creationId xmlns:p14="http://schemas.microsoft.com/office/powerpoint/2010/main" val="40674021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A7BF492-C09A-4CA1-A334-E8B0E3FA6AF5}"/>
              </a:ext>
            </a:extLst>
          </p:cNvPr>
          <p:cNvSpPr txBox="1"/>
          <p:nvPr/>
        </p:nvSpPr>
        <p:spPr>
          <a:xfrm>
            <a:off x="0" y="0"/>
            <a:ext cx="12096925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u="sng" cap="small" dirty="0">
                <a:ln>
                  <a:solidFill>
                    <a:schemeClr val="tx1"/>
                  </a:solidFill>
                </a:ln>
              </a:rPr>
              <a:t>Communion :</a:t>
            </a:r>
          </a:p>
          <a:p>
            <a:endParaRPr lang="fr-FR" sz="2000" u="sng" cap="small" dirty="0">
              <a:ln>
                <a:solidFill>
                  <a:schemeClr val="tx1"/>
                </a:solidFill>
              </a:ln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R. Je suis là, contemplez ce mystère. Par amour, j'ai donné ma vie. Approchez, venez à la lumière, Accueillez mes grâces infinies.</a:t>
            </a:r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6377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3CD47F-FDC6-6E68-5319-AA399F743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7D1D59F-A2F6-74EC-2FCC-DD7C63FE09BD}"/>
              </a:ext>
            </a:extLst>
          </p:cNvPr>
          <p:cNvSpPr txBox="1"/>
          <p:nvPr/>
        </p:nvSpPr>
        <p:spPr>
          <a:xfrm>
            <a:off x="47537" y="260146"/>
            <a:ext cx="1209692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Je ne suis pas digne de te recevoir, Seigneur, viens à mon secours. Aide-moi à croire, donne-moi la foi, Seigneur, toi seul es mon Dieu.</a:t>
            </a:r>
          </a:p>
        </p:txBody>
      </p:sp>
    </p:spTree>
    <p:extLst>
      <p:ext uri="{BB962C8B-B14F-4D97-AF65-F5344CB8AC3E}">
        <p14:creationId xmlns:p14="http://schemas.microsoft.com/office/powerpoint/2010/main" val="3711807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3009C-4B9D-97D2-0163-30F787FDC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AF23931-6AEF-62BE-3855-9A3B1B1DE7EE}"/>
              </a:ext>
            </a:extLst>
          </p:cNvPr>
          <p:cNvSpPr txBox="1"/>
          <p:nvPr/>
        </p:nvSpPr>
        <p:spPr>
          <a:xfrm>
            <a:off x="0" y="0"/>
            <a:ext cx="12096925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2000" u="sng" cap="small" dirty="0">
              <a:ln>
                <a:solidFill>
                  <a:schemeClr val="tx1"/>
                </a:solidFill>
              </a:ln>
            </a:endParaRPr>
          </a:p>
          <a:p>
            <a:endParaRPr lang="fr-FR" sz="2000" u="sng" cap="small" dirty="0">
              <a:ln>
                <a:solidFill>
                  <a:schemeClr val="tx1"/>
                </a:solidFill>
              </a:ln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R. Je suis là, contemplez ce mystère. Par amour, j'ai donné ma vie. Approchez, venez à la lumière, Accueillez mes grâces infinies.</a:t>
            </a:r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3060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C47EF-B6FF-6A88-01CE-C26D52EBB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1838550-DDE1-43CF-50FB-5584B728D62A}"/>
              </a:ext>
            </a:extLst>
          </p:cNvPr>
          <p:cNvSpPr txBox="1"/>
          <p:nvPr/>
        </p:nvSpPr>
        <p:spPr>
          <a:xfrm>
            <a:off x="47537" y="260146"/>
            <a:ext cx="1209692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Ton cœur est la source, qui ne tarit pas, Seigneur, tu nous as tant aimés. Donne-nous l'eau vive, nous n'aurons plus soif. Sans fin, tu veux nous combler.</a:t>
            </a:r>
          </a:p>
        </p:txBody>
      </p:sp>
    </p:spTree>
    <p:extLst>
      <p:ext uri="{BB962C8B-B14F-4D97-AF65-F5344CB8AC3E}">
        <p14:creationId xmlns:p14="http://schemas.microsoft.com/office/powerpoint/2010/main" val="16086971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577F02-2EA5-5582-BE8A-1535D3B7B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81086C94-C654-CC93-DFE1-A5F18CAB6F24}"/>
              </a:ext>
            </a:extLst>
          </p:cNvPr>
          <p:cNvSpPr txBox="1"/>
          <p:nvPr/>
        </p:nvSpPr>
        <p:spPr>
          <a:xfrm>
            <a:off x="0" y="0"/>
            <a:ext cx="12096925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2000" u="sng" cap="small" dirty="0">
              <a:ln>
                <a:solidFill>
                  <a:schemeClr val="tx1"/>
                </a:solidFill>
              </a:ln>
            </a:endParaRPr>
          </a:p>
          <a:p>
            <a:endParaRPr lang="fr-FR" sz="2000" u="sng" cap="small" dirty="0">
              <a:ln>
                <a:solidFill>
                  <a:schemeClr val="tx1"/>
                </a:solidFill>
              </a:ln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R. Je suis là, contemplez ce mystère. Par amour, j'ai donné ma vie. Approchez, venez à la lumière, Accueillez mes grâces infinies.</a:t>
            </a:r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624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B2923-F851-FA22-A381-CC7818566F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46869F03-F018-7631-5170-B890D538D486}"/>
              </a:ext>
            </a:extLst>
          </p:cNvPr>
          <p:cNvSpPr txBox="1"/>
          <p:nvPr/>
        </p:nvSpPr>
        <p:spPr>
          <a:xfrm>
            <a:off x="47537" y="260146"/>
            <a:ext cx="1209692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Seigneur à ta suite, nous voulons marcher ; Mais seuls, à qui irions-nous ? Tu as les paroles de l'éternité. Seigneur, reste auprès de nous.</a:t>
            </a:r>
          </a:p>
        </p:txBody>
      </p:sp>
    </p:spTree>
    <p:extLst>
      <p:ext uri="{BB962C8B-B14F-4D97-AF65-F5344CB8AC3E}">
        <p14:creationId xmlns:p14="http://schemas.microsoft.com/office/powerpoint/2010/main" val="12499838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257A9-4A06-3386-0124-31BD58540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0A210D2-7E2A-6659-F630-52FFDEF9821D}"/>
              </a:ext>
            </a:extLst>
          </p:cNvPr>
          <p:cNvSpPr txBox="1"/>
          <p:nvPr/>
        </p:nvSpPr>
        <p:spPr>
          <a:xfrm>
            <a:off x="0" y="0"/>
            <a:ext cx="12096925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2000" u="sng" cap="small" dirty="0">
              <a:ln>
                <a:solidFill>
                  <a:schemeClr val="tx1"/>
                </a:solidFill>
              </a:ln>
            </a:endParaRPr>
          </a:p>
          <a:p>
            <a:endParaRPr lang="fr-FR" sz="2000" u="sng" cap="small" dirty="0">
              <a:ln>
                <a:solidFill>
                  <a:schemeClr val="tx1"/>
                </a:solidFill>
              </a:ln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R. Je suis là, contemplez ce mystère. Par amour, j'ai donné ma vie. Approchez, venez à la lumière, Accueillez mes grâces infinies.</a:t>
            </a:r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5415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96426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687912-55E2-0FF4-20D7-9707C652C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13DB8D64-FEC5-EC9A-75C8-D30EA4716664}"/>
              </a:ext>
            </a:extLst>
          </p:cNvPr>
          <p:cNvSpPr txBox="1"/>
          <p:nvPr/>
        </p:nvSpPr>
        <p:spPr>
          <a:xfrm>
            <a:off x="-72038" y="8626"/>
            <a:ext cx="12174898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Heureux, bienheureux qui écoute la parole de Dieu.</a:t>
            </a:r>
          </a:p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Heureux, bienheureux qui la garde dans son cœur.</a:t>
            </a:r>
          </a:p>
          <a:p>
            <a:endParaRPr lang="fr-FR" sz="16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1- Heureux ceux qui ont une âme de pauvre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 le royaume des cieux est à eux.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Heureux les doux car ils posséderont la terre.</a:t>
            </a:r>
          </a:p>
        </p:txBody>
      </p:sp>
    </p:spTree>
    <p:extLst>
      <p:ext uri="{BB962C8B-B14F-4D97-AF65-F5344CB8AC3E}">
        <p14:creationId xmlns:p14="http://schemas.microsoft.com/office/powerpoint/2010/main" val="355401525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F2A684-CC41-86EE-FE22-75F902E10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7D143EF6-74DA-2952-48D6-F218E892CF7E}"/>
              </a:ext>
            </a:extLst>
          </p:cNvPr>
          <p:cNvSpPr txBox="1"/>
          <p:nvPr/>
        </p:nvSpPr>
        <p:spPr>
          <a:xfrm>
            <a:off x="-72038" y="8626"/>
            <a:ext cx="12174898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Heureux, bienheureux qui écoute la parole de Dieu.</a:t>
            </a:r>
          </a:p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Heureux, bienheureux qui la garde dans son cœur.</a:t>
            </a:r>
          </a:p>
          <a:p>
            <a:endParaRPr lang="fr-FR" sz="16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2- Heureux les affligés car ils seront consolés.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Heureux les affamés et assoiffés de justice, car ils seront rassasiés.</a:t>
            </a:r>
          </a:p>
        </p:txBody>
      </p:sp>
    </p:spTree>
    <p:extLst>
      <p:ext uri="{BB962C8B-B14F-4D97-AF65-F5344CB8AC3E}">
        <p14:creationId xmlns:p14="http://schemas.microsoft.com/office/powerpoint/2010/main" val="4209546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DCDCD-B32B-C360-D33B-BC0AE803E9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71698A0-9859-F5B2-69C0-64209C1D20AE}"/>
              </a:ext>
            </a:extLst>
          </p:cNvPr>
          <p:cNvSpPr txBox="1"/>
          <p:nvPr/>
        </p:nvSpPr>
        <p:spPr>
          <a:xfrm>
            <a:off x="-72038" y="8626"/>
            <a:ext cx="12174898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32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Que vive mon âme à te louer !</a:t>
            </a: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as posé une lampe,</a:t>
            </a: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lumière sur ma route,</a:t>
            </a: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 parole, Seigneur,</a:t>
            </a: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 parole, Seigneur.</a:t>
            </a:r>
          </a:p>
        </p:txBody>
      </p:sp>
    </p:spTree>
    <p:extLst>
      <p:ext uri="{BB962C8B-B14F-4D97-AF65-F5344CB8AC3E}">
        <p14:creationId xmlns:p14="http://schemas.microsoft.com/office/powerpoint/2010/main" val="386457162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079137-B4E6-AE79-0E9E-844D6AB05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AD3237E-3FDA-97ED-055A-1339992E8262}"/>
              </a:ext>
            </a:extLst>
          </p:cNvPr>
          <p:cNvSpPr txBox="1"/>
          <p:nvPr/>
        </p:nvSpPr>
        <p:spPr>
          <a:xfrm>
            <a:off x="-72038" y="8626"/>
            <a:ext cx="12174898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Heureux, bienheureux qui écoute la parole de Dieu.</a:t>
            </a:r>
          </a:p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Heureux, bienheureux qui la garde dans son cœur.</a:t>
            </a:r>
          </a:p>
          <a:p>
            <a:endParaRPr lang="fr-FR" sz="16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3-Heureux les miséricordieux car ils obtiendront miséricorde.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Heureux les cœurs purs car ils verront Dieu.</a:t>
            </a:r>
          </a:p>
        </p:txBody>
      </p:sp>
    </p:spTree>
    <p:extLst>
      <p:ext uri="{BB962C8B-B14F-4D97-AF65-F5344CB8AC3E}">
        <p14:creationId xmlns:p14="http://schemas.microsoft.com/office/powerpoint/2010/main" val="161726550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583CAF-6677-5445-B001-3F1C361F8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A9C933B-F13A-0B4A-2D74-4C68186F2692}"/>
              </a:ext>
            </a:extLst>
          </p:cNvPr>
          <p:cNvSpPr txBox="1"/>
          <p:nvPr/>
        </p:nvSpPr>
        <p:spPr>
          <a:xfrm>
            <a:off x="-72038" y="8626"/>
            <a:ext cx="12174898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Heureux, bienheureux qui écoute la parole de Dieu.</a:t>
            </a:r>
          </a:p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Heureux, bienheureux qui la garde dans son cœur.</a:t>
            </a:r>
          </a:p>
          <a:p>
            <a:endParaRPr lang="fr-FR" sz="16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690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49C77D-DEE4-E3B0-F20D-79924490C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1E202E0-364A-1CB3-D80F-E428C44D3B45}"/>
              </a:ext>
            </a:extLst>
          </p:cNvPr>
          <p:cNvSpPr txBox="1"/>
          <p:nvPr/>
        </p:nvSpPr>
        <p:spPr>
          <a:xfrm>
            <a:off x="431319" y="258792"/>
            <a:ext cx="1105906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Heureux ceux qui veulent faire ta volonté !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cours sans peur sur la voie de tes préceptes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mes lèvres publient ta vérité.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529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31352C-2187-E429-D5F9-90A68036B2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0966FF7-9CC9-AB7C-B58C-5DE567E18F39}"/>
              </a:ext>
            </a:extLst>
          </p:cNvPr>
          <p:cNvSpPr txBox="1"/>
          <p:nvPr/>
        </p:nvSpPr>
        <p:spPr>
          <a:xfrm>
            <a:off x="-72038" y="8626"/>
            <a:ext cx="12174898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32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Que vive mon âme à te louer !</a:t>
            </a: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as posé une lampe,</a:t>
            </a: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lumière sur ma route,</a:t>
            </a: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 parole, Seigneur,</a:t>
            </a: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 parole, Seigneur.</a:t>
            </a:r>
          </a:p>
        </p:txBody>
      </p:sp>
    </p:spTree>
    <p:extLst>
      <p:ext uri="{BB962C8B-B14F-4D97-AF65-F5344CB8AC3E}">
        <p14:creationId xmlns:p14="http://schemas.microsoft.com/office/powerpoint/2010/main" val="1909817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A460F-93C3-3B02-E5AD-6E411DF4D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FB61377F-1A57-3037-C5E2-1FB099FE1192}"/>
              </a:ext>
            </a:extLst>
          </p:cNvPr>
          <p:cNvSpPr txBox="1"/>
          <p:nvPr/>
        </p:nvSpPr>
        <p:spPr>
          <a:xfrm>
            <a:off x="129393" y="77638"/>
            <a:ext cx="1140412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Heureux ceux qui suivent tes commandements !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Oui plus que l’or, que l’or fin j’aime ta loi,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Plus douce que le miel est ta promesse.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364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4A56EC-8361-DF0B-A7E9-DCD158A63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29B6CD8-CB89-90DC-57BE-7B01654E1E84}"/>
              </a:ext>
            </a:extLst>
          </p:cNvPr>
          <p:cNvSpPr txBox="1"/>
          <p:nvPr/>
        </p:nvSpPr>
        <p:spPr>
          <a:xfrm>
            <a:off x="-72038" y="8626"/>
            <a:ext cx="12174898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32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Que vive mon âme à te louer !</a:t>
            </a: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as posé une lampe,</a:t>
            </a: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lumière sur ma route,</a:t>
            </a: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 parole, Seigneur,</a:t>
            </a:r>
          </a:p>
          <a:p>
            <a:r>
              <a:rPr lang="fr-FR" sz="48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 parole, Seigneur.</a:t>
            </a:r>
          </a:p>
        </p:txBody>
      </p:sp>
    </p:spTree>
    <p:extLst>
      <p:ext uri="{BB962C8B-B14F-4D97-AF65-F5344CB8AC3E}">
        <p14:creationId xmlns:p14="http://schemas.microsoft.com/office/powerpoint/2010/main" val="402082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3697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2536</TotalTime>
  <Words>1134</Words>
  <Application>Microsoft Office PowerPoint</Application>
  <PresentationFormat>Grand écran</PresentationFormat>
  <Paragraphs>119</Paragraphs>
  <Slides>41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41</vt:i4>
      </vt:variant>
    </vt:vector>
  </HeadingPairs>
  <TitlesOfParts>
    <vt:vector size="46" baseType="lpstr">
      <vt:lpstr>Arial</vt:lpstr>
      <vt:lpstr>Arial Black</vt:lpstr>
      <vt:lpstr>Calibri</vt:lpstr>
      <vt:lpstr>Calibri Light</vt:lpstr>
      <vt:lpstr>Office Theme</vt:lpstr>
      <vt:lpstr>           Messe du  Dimanche 12 Juillet 2026.  15ème Dimanche du Temps Ordinaire.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3ème Dimanche de l’Avent.  11 et 12 Décembre 2021</dc:title>
  <dc:creator>Christine PENIN</dc:creator>
  <cp:lastModifiedBy>Christine PENIN</cp:lastModifiedBy>
  <cp:revision>92</cp:revision>
  <dcterms:created xsi:type="dcterms:W3CDTF">2021-12-05T15:05:26Z</dcterms:created>
  <dcterms:modified xsi:type="dcterms:W3CDTF">2026-07-03T17:13:44Z</dcterms:modified>
</cp:coreProperties>
</file>