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62" r:id="rId4"/>
    <p:sldId id="260" r:id="rId5"/>
    <p:sldId id="263" r:id="rId6"/>
    <p:sldId id="258" r:id="rId7"/>
    <p:sldId id="261" r:id="rId8"/>
    <p:sldId id="259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88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5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A2AF6-09E1-417C-8A43-DBC258A9559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4AA20-C34A-4B6E-9D47-D7B32BE1E4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225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4AA20-C34A-4B6E-9D47-D7B32BE1E43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0243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59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69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28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05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352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421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05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43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671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6618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27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54C13E6-EC72-4E1E-A3E9-8549CC46C53F}" type="datetimeFigureOut">
              <a:rPr lang="fr-FR" smtClean="0"/>
              <a:t>20/07/2026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97BB9A5-1E6A-41B7-9F81-A7C4AB89A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3679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1D672D7-0673-DB9A-B95D-CB58C9423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98" y="1240099"/>
            <a:ext cx="10431971" cy="46101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476EACA-68A7-F4B5-65C1-583EDFBECF85}"/>
              </a:ext>
            </a:extLst>
          </p:cNvPr>
          <p:cNvSpPr txBox="1"/>
          <p:nvPr/>
        </p:nvSpPr>
        <p:spPr>
          <a:xfrm>
            <a:off x="224409" y="6019142"/>
            <a:ext cx="117431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« Ils mangèrent tous et ils furent rassasiés. »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Matthieu 14, 20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603382C-5FB7-5EDF-77C0-DB55999B071A}"/>
              </a:ext>
            </a:extLst>
          </p:cNvPr>
          <p:cNvSpPr txBox="1"/>
          <p:nvPr/>
        </p:nvSpPr>
        <p:spPr>
          <a:xfrm>
            <a:off x="1282888" y="254083"/>
            <a:ext cx="10104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fr-FR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ème 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 DIMANCHE DU TEMPS ORDINAIRE</a:t>
            </a:r>
          </a:p>
        </p:txBody>
      </p:sp>
    </p:spTree>
    <p:extLst>
      <p:ext uri="{BB962C8B-B14F-4D97-AF65-F5344CB8AC3E}">
        <p14:creationId xmlns:p14="http://schemas.microsoft.com/office/powerpoint/2010/main" val="1844332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89073A-85A4-FC60-2A3A-2BC1435E5F35}"/>
              </a:ext>
            </a:extLst>
          </p:cNvPr>
          <p:cNvSpPr txBox="1"/>
          <p:nvPr/>
        </p:nvSpPr>
        <p:spPr>
          <a:xfrm>
            <a:off x="153537" y="351895"/>
            <a:ext cx="1146070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Seigneur, Fils unique, Jésus Christ,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Seigneur Dieu, Agneau de Dieu,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le Fils du Père.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Toi qui enlèves le péché du monde,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prends pitié de nous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Toi qui enlèves le péché du monde,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reçois notre prière ;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Toi qui es assis à la droite du Père,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prends pitié de nous.</a:t>
            </a:r>
          </a:p>
        </p:txBody>
      </p:sp>
    </p:spTree>
    <p:extLst>
      <p:ext uri="{BB962C8B-B14F-4D97-AF65-F5344CB8AC3E}">
        <p14:creationId xmlns:p14="http://schemas.microsoft.com/office/powerpoint/2010/main" val="1530840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C8AD9A-2F7B-0486-7B20-703C4D2909D8}"/>
              </a:ext>
            </a:extLst>
          </p:cNvPr>
          <p:cNvSpPr txBox="1"/>
          <p:nvPr/>
        </p:nvSpPr>
        <p:spPr>
          <a:xfrm>
            <a:off x="221776" y="258901"/>
            <a:ext cx="1148800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Car toi seul es saint,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Toi seul es Seigneur,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Toi seul es le Très-Haut,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Jésus Christ, avec le Saint-Esprit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Dans la gloire de Dieu le Père.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E44A45-63A1-F4C0-751F-CAD17BFACEC9}"/>
              </a:ext>
            </a:extLst>
          </p:cNvPr>
          <p:cNvSpPr txBox="1"/>
          <p:nvPr/>
        </p:nvSpPr>
        <p:spPr>
          <a:xfrm>
            <a:off x="0" y="4343400"/>
            <a:ext cx="125934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Gloria </a:t>
            </a:r>
            <a:r>
              <a:rPr kumimoji="0" lang="fr-FR" sz="4000" b="0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Gloria</a:t>
            </a: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in </a:t>
            </a:r>
            <a:r>
              <a:rPr kumimoji="0" lang="fr-FR" sz="4000" b="0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excelsis</a:t>
            </a: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Deo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Gloria </a:t>
            </a:r>
            <a:r>
              <a:rPr kumimoji="0" lang="fr-FR" sz="4000" b="0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Gloria</a:t>
            </a: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fr-FR" sz="4000" b="0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alleluia</a:t>
            </a: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Et in terra pax </a:t>
            </a:r>
            <a:r>
              <a:rPr kumimoji="0" lang="fr-FR" sz="4000" b="0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hominibus</a:t>
            </a: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fr-FR" sz="4000" b="0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bonae</a:t>
            </a: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fr-FR" sz="4000" b="0" i="0" u="none" strike="noStrike" kern="1200" cap="sm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voluntatis</a:t>
            </a: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3196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669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605B16-0AF9-79A4-33DF-2194CA11A991}"/>
              </a:ext>
            </a:extLst>
          </p:cNvPr>
          <p:cNvSpPr/>
          <p:nvPr/>
        </p:nvSpPr>
        <p:spPr>
          <a:xfrm>
            <a:off x="573843" y="520397"/>
            <a:ext cx="1645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Psaume</a:t>
            </a:r>
            <a:r>
              <a:rPr lang="fr-F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4C7A87-FABA-3773-3984-1E58DB3B8BA6}"/>
              </a:ext>
            </a:extLst>
          </p:cNvPr>
          <p:cNvSpPr/>
          <p:nvPr/>
        </p:nvSpPr>
        <p:spPr>
          <a:xfrm>
            <a:off x="1100672" y="2967335"/>
            <a:ext cx="999068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0" cap="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Tu ouvres ta main,  Seigneur, </a:t>
            </a:r>
          </a:p>
          <a:p>
            <a:pPr algn="ctr"/>
            <a:r>
              <a:rPr lang="fr-FR" sz="4000" b="0" cap="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nous voici rassasiés.  </a:t>
            </a:r>
          </a:p>
        </p:txBody>
      </p:sp>
    </p:spTree>
    <p:extLst>
      <p:ext uri="{BB962C8B-B14F-4D97-AF65-F5344CB8AC3E}">
        <p14:creationId xmlns:p14="http://schemas.microsoft.com/office/powerpoint/2010/main" val="277885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0861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87F24-8829-D5E7-F75C-03243E688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D061F91-2CD3-D2D3-4DAA-FD92C88E7B7A}"/>
              </a:ext>
            </a:extLst>
          </p:cNvPr>
          <p:cNvSpPr txBox="1"/>
          <p:nvPr/>
        </p:nvSpPr>
        <p:spPr>
          <a:xfrm>
            <a:off x="914401" y="1006719"/>
            <a:ext cx="992192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Prière universelle </a:t>
            </a:r>
          </a:p>
          <a:p>
            <a:endParaRPr lang="fr-FR" sz="4000" cap="small" dirty="0">
              <a:latin typeface="Arial Black" panose="020B0A04020102020204" pitchFamily="34" charset="0"/>
            </a:endParaRPr>
          </a:p>
          <a:p>
            <a:endParaRPr lang="fr-FR" sz="4000" cap="small" dirty="0">
              <a:latin typeface="Arial Black" panose="020B0A04020102020204" pitchFamily="34" charset="0"/>
            </a:endParaRPr>
          </a:p>
          <a:p>
            <a:endParaRPr lang="fr-FR" sz="4000" cap="small" dirty="0">
              <a:latin typeface="Arial Black" panose="020B0A04020102020204" pitchFamily="34" charset="0"/>
            </a:endParaRPr>
          </a:p>
          <a:p>
            <a:r>
              <a:rPr lang="fr-FR" sz="4000" cap="small" dirty="0">
                <a:latin typeface="Arial Black" panose="020B0A04020102020204" pitchFamily="34" charset="0"/>
              </a:rPr>
              <a:t>Accueille au creux de tes mains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 la prière de tes enfants</a:t>
            </a:r>
            <a:r>
              <a:rPr lang="fr-FR" sz="40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6491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290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D2B9FCC-923C-6BEA-2A6C-DC14F99CD4EB}"/>
              </a:ext>
            </a:extLst>
          </p:cNvPr>
          <p:cNvSpPr txBox="1"/>
          <p:nvPr/>
        </p:nvSpPr>
        <p:spPr>
          <a:xfrm>
            <a:off x="179127" y="211372"/>
            <a:ext cx="1183374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Saint le Seigneur de l'univers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Saint le Seigneur le Dieu de lumière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Saint le Seigneur de l'espérance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Tu nous combles par ton Esprit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Saint le Seigneur de l'espérance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Tu nous donnes vie </a:t>
            </a:r>
            <a:r>
              <a:rPr lang="fr-FR" sz="3600" dirty="0">
                <a:latin typeface="Arial Black" panose="020B0A04020102020204" pitchFamily="34" charset="0"/>
              </a:rPr>
              <a:t>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Le ciel et la terre sont remplis de ta gloire,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Hosanna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Béni soit celui qui vient au nom du Seigneur,</a:t>
            </a:r>
          </a:p>
          <a:p>
            <a:r>
              <a:rPr lang="fr-FR" sz="3600" cap="all" dirty="0">
                <a:latin typeface="Arial Black" panose="020B0A04020102020204" pitchFamily="34" charset="0"/>
              </a:rPr>
              <a:t>Hosanna</a:t>
            </a:r>
          </a:p>
        </p:txBody>
      </p:sp>
    </p:spTree>
    <p:extLst>
      <p:ext uri="{BB962C8B-B14F-4D97-AF65-F5344CB8AC3E}">
        <p14:creationId xmlns:p14="http://schemas.microsoft.com/office/powerpoint/2010/main" val="2343574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49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DECD56-61FC-FA5D-8541-B8A43DD50188}"/>
              </a:ext>
            </a:extLst>
          </p:cNvPr>
          <p:cNvSpPr txBox="1"/>
          <p:nvPr/>
        </p:nvSpPr>
        <p:spPr>
          <a:xfrm>
            <a:off x="713096" y="929144"/>
            <a:ext cx="1001404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ANAMNESE</a:t>
            </a:r>
          </a:p>
          <a:p>
            <a:pPr algn="l">
              <a:buNone/>
            </a:pPr>
            <a:endParaRPr lang="fr-FR" b="1" dirty="0">
              <a:latin typeface="Arial, Helvetica, sans-serif"/>
            </a:endParaRPr>
          </a:p>
          <a:p>
            <a:pPr algn="l">
              <a:buNone/>
            </a:pPr>
            <a:endParaRPr lang="fr-FR" b="1" dirty="0">
              <a:latin typeface="Arial, Helvetica, sans-serif"/>
            </a:endParaRPr>
          </a:p>
          <a:p>
            <a:pPr algn="l">
              <a:buNone/>
            </a:pPr>
            <a:endParaRPr lang="fr-FR" dirty="0"/>
          </a:p>
          <a:p>
            <a:pPr algn="l">
              <a:buNone/>
            </a:pPr>
            <a:r>
              <a:rPr lang="fr-FR" sz="3600" cap="small" dirty="0">
                <a:latin typeface="Arial Black" panose="020B0A04020102020204" pitchFamily="34" charset="0"/>
              </a:rPr>
              <a:t>Nous nous souvenons de ta mort</a:t>
            </a:r>
            <a:br>
              <a:rPr lang="fr-FR" sz="3600" cap="small" dirty="0">
                <a:latin typeface="Arial Black" panose="020B0A04020102020204" pitchFamily="34" charset="0"/>
              </a:rPr>
            </a:br>
            <a:r>
              <a:rPr lang="fr-FR" sz="3600" cap="small" dirty="0">
                <a:latin typeface="Arial Black" panose="020B0A04020102020204" pitchFamily="34" charset="0"/>
              </a:rPr>
              <a:t>Nous proclamons ta résurrection</a:t>
            </a:r>
            <a:br>
              <a:rPr lang="fr-FR" sz="3600" cap="small" dirty="0">
                <a:latin typeface="Arial Black" panose="020B0A04020102020204" pitchFamily="34" charset="0"/>
              </a:rPr>
            </a:br>
            <a:r>
              <a:rPr lang="fr-FR" sz="3600" cap="small" dirty="0">
                <a:latin typeface="Arial Black" panose="020B0A04020102020204" pitchFamily="34" charset="0"/>
              </a:rPr>
              <a:t>Nous attendons dans l'espérance</a:t>
            </a:r>
            <a:br>
              <a:rPr lang="fr-FR" sz="3600" cap="small" dirty="0">
                <a:latin typeface="Arial Black" panose="020B0A04020102020204" pitchFamily="34" charset="0"/>
              </a:rPr>
            </a:br>
            <a:r>
              <a:rPr lang="fr-FR" sz="3600" cap="small" dirty="0">
                <a:latin typeface="Arial Black" panose="020B0A04020102020204" pitchFamily="34" charset="0"/>
              </a:rPr>
              <a:t>Le temps glorieux de ton retour</a:t>
            </a:r>
            <a:br>
              <a:rPr lang="fr-FR" sz="3600" cap="small" dirty="0">
                <a:latin typeface="Arial Black" panose="020B0A04020102020204" pitchFamily="34" charset="0"/>
              </a:rPr>
            </a:br>
            <a:r>
              <a:rPr lang="fr-FR" sz="3600" cap="small" dirty="0">
                <a:latin typeface="Arial Black" panose="020B0A04020102020204" pitchFamily="34" charset="0"/>
              </a:rPr>
              <a:t>Nous attendons dans l'espérance</a:t>
            </a:r>
            <a:br>
              <a:rPr lang="fr-FR" sz="3600" cap="small" dirty="0">
                <a:latin typeface="Arial Black" panose="020B0A04020102020204" pitchFamily="34" charset="0"/>
              </a:rPr>
            </a:br>
            <a:r>
              <a:rPr lang="fr-FR" sz="3600" cap="small" dirty="0">
                <a:latin typeface="Arial Black" panose="020B0A04020102020204" pitchFamily="34" charset="0"/>
              </a:rPr>
              <a:t>Viens Seigneur Jésus </a:t>
            </a:r>
            <a:r>
              <a:rPr lang="fr-FR" sz="3600" dirty="0">
                <a:latin typeface="Arial Black" panose="020B0A04020102020204" pitchFamily="34" charset="0"/>
              </a:rPr>
              <a:t>(bis)</a:t>
            </a:r>
          </a:p>
        </p:txBody>
      </p:sp>
    </p:spTree>
    <p:extLst>
      <p:ext uri="{BB962C8B-B14F-4D97-AF65-F5344CB8AC3E}">
        <p14:creationId xmlns:p14="http://schemas.microsoft.com/office/powerpoint/2010/main" val="273067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75CC2A7-49C7-88C1-D64F-3CC64E8CD911}"/>
              </a:ext>
            </a:extLst>
          </p:cNvPr>
          <p:cNvSpPr txBox="1"/>
          <p:nvPr/>
        </p:nvSpPr>
        <p:spPr>
          <a:xfrm>
            <a:off x="221775" y="323081"/>
            <a:ext cx="1181554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all" dirty="0">
                <a:latin typeface="Arial Black" panose="020B0A04020102020204" pitchFamily="34" charset="0"/>
              </a:rPr>
              <a:t>Dieu nous accueille en sa maison, 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Dieu nous invite à son festin :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Jour d’allégresse et jour de joie ! Alléluia </a:t>
            </a:r>
            <a:r>
              <a:rPr lang="fr-FR" sz="4000" dirty="0">
                <a:latin typeface="Arial Black" panose="020B0A04020102020204" pitchFamily="34" charset="0"/>
              </a:rPr>
              <a:t>!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2C210E-CBE4-5A43-2F3C-6DC08463CE5B}"/>
              </a:ext>
            </a:extLst>
          </p:cNvPr>
          <p:cNvSpPr txBox="1"/>
          <p:nvPr/>
        </p:nvSpPr>
        <p:spPr>
          <a:xfrm>
            <a:off x="371901" y="3980375"/>
            <a:ext cx="119383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Criez de joie pour notre Dieu,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chantez pour lui, car il est bon,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Car éternel est son amour </a:t>
            </a:r>
            <a:r>
              <a:rPr lang="fr-FR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37164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164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595B98-99D1-BD7B-FF43-E6646277F341}"/>
              </a:ext>
            </a:extLst>
          </p:cNvPr>
          <p:cNvSpPr txBox="1"/>
          <p:nvPr/>
        </p:nvSpPr>
        <p:spPr>
          <a:xfrm>
            <a:off x="201873" y="0"/>
            <a:ext cx="11788254" cy="689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Agneau de Dieu sauveur du monde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Agneau de Dieu qui nous remets debout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Nous sommes unis dans l'espérance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Nous voici, prends pitié de nous,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Nous sommes Eglise dans la confiance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Prends pitié de nous.</a:t>
            </a:r>
          </a:p>
          <a:p>
            <a:endParaRPr lang="fr-FR" sz="10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Agneau de Dieu sauveur du monde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Agneau de Dieu qui nous remets debout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Nous sommes unis dans l'espérance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Nous voici, Donne-nous la paix,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Nous sommes Eglise dans la confiance</a:t>
            </a:r>
          </a:p>
          <a:p>
            <a:r>
              <a:rPr lang="fr-FR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Donne-nous la paix.</a:t>
            </a:r>
          </a:p>
        </p:txBody>
      </p:sp>
    </p:spTree>
    <p:extLst>
      <p:ext uri="{BB962C8B-B14F-4D97-AF65-F5344CB8AC3E}">
        <p14:creationId xmlns:p14="http://schemas.microsoft.com/office/powerpoint/2010/main" val="639976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043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D3A7C47-76A8-AED9-D76C-DF2F4834E858}"/>
              </a:ext>
            </a:extLst>
          </p:cNvPr>
          <p:cNvSpPr txBox="1"/>
          <p:nvPr/>
        </p:nvSpPr>
        <p:spPr>
          <a:xfrm>
            <a:off x="167185" y="469163"/>
            <a:ext cx="1121504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Nous t’avons reconnu Seigneur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à la fraction du pain,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Notre cœur est tout brûlant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quand nous venons jusqu’à toi,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Fortifie notre foi, Ô Christ,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en cette communion,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Fais de nous un seul corps,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unis en un seul esprit</a:t>
            </a:r>
          </a:p>
        </p:txBody>
      </p:sp>
    </p:spTree>
    <p:extLst>
      <p:ext uri="{BB962C8B-B14F-4D97-AF65-F5344CB8AC3E}">
        <p14:creationId xmlns:p14="http://schemas.microsoft.com/office/powerpoint/2010/main" val="2356295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1A0104-8846-E7ED-9269-AE6D036FB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1064" y="1393900"/>
            <a:ext cx="3945238" cy="407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8087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EF6F-5A1F-CD4E-E869-8B7CB1402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F12271D-1E3D-8C91-CD44-789BFAE188C7}"/>
              </a:ext>
            </a:extLst>
          </p:cNvPr>
          <p:cNvSpPr txBox="1"/>
          <p:nvPr/>
        </p:nvSpPr>
        <p:spPr>
          <a:xfrm>
            <a:off x="221776" y="935209"/>
            <a:ext cx="1225227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Tu as dit : «vous ferez cela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mémoire de moi»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Pain et vin sont consacrés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signe de ton salut,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Ils nous donnent ta vie Ô Christ,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cette communion,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Corps livré, sang versé,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pour nous sauver du péché.</a:t>
            </a:r>
          </a:p>
        </p:txBody>
      </p:sp>
    </p:spTree>
    <p:extLst>
      <p:ext uri="{BB962C8B-B14F-4D97-AF65-F5344CB8AC3E}">
        <p14:creationId xmlns:p14="http://schemas.microsoft.com/office/powerpoint/2010/main" val="4167056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B86864-2138-84DA-EAA3-3C70381FC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618" y="938872"/>
            <a:ext cx="3730385" cy="4980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53676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11A96F8-998F-1499-5366-1722951EFE1C}"/>
              </a:ext>
            </a:extLst>
          </p:cNvPr>
          <p:cNvSpPr txBox="1"/>
          <p:nvPr/>
        </p:nvSpPr>
        <p:spPr>
          <a:xfrm>
            <a:off x="317310" y="389299"/>
            <a:ext cx="1154259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Nous venons t’adorer Seigneur,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partageant le pain,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Notre roi, notre pasteur,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Jésus notre Rédempteur,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découvres ta gloire Ô Christ,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cette communion,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Ouvre-nous le chemin,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Reçois-nous auprès de toi.</a:t>
            </a:r>
          </a:p>
        </p:txBody>
      </p:sp>
    </p:spTree>
    <p:extLst>
      <p:ext uri="{BB962C8B-B14F-4D97-AF65-F5344CB8AC3E}">
        <p14:creationId xmlns:p14="http://schemas.microsoft.com/office/powerpoint/2010/main" val="1579475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FE3D3-FA24-8F5D-EF94-5AE7F4228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CA5A1E3-F661-A29A-84ED-4359CD2B2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852" y="1674962"/>
            <a:ext cx="3508075" cy="3508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180032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14EEF92-BA7F-F433-6AB2-AAC27DD7CE13}"/>
              </a:ext>
            </a:extLst>
          </p:cNvPr>
          <p:cNvSpPr txBox="1"/>
          <p:nvPr/>
        </p:nvSpPr>
        <p:spPr>
          <a:xfrm>
            <a:off x="330958" y="686643"/>
            <a:ext cx="1271630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dirty="0">
                <a:latin typeface="Arial Black" panose="020B0A04020102020204" pitchFamily="34" charset="0"/>
              </a:rPr>
              <a:t>Par l’Esprit, apprends-nous Seigneur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à contempler ton corps.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es là vraiment présent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ta sainte Eucharistie,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te livres en nos main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Ô Christ en cette communion,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Mon Seigneur et mon Dieu,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 Jésus ma vie et ma joie.</a:t>
            </a:r>
          </a:p>
        </p:txBody>
      </p:sp>
    </p:spTree>
    <p:extLst>
      <p:ext uri="{BB962C8B-B14F-4D97-AF65-F5344CB8AC3E}">
        <p14:creationId xmlns:p14="http://schemas.microsoft.com/office/powerpoint/2010/main" val="1224126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A12A5-8849-D708-251E-EAD7263C5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0C0DDB7-7660-58F1-7248-3D0D0FBD6A69}"/>
              </a:ext>
            </a:extLst>
          </p:cNvPr>
          <p:cNvSpPr txBox="1"/>
          <p:nvPr/>
        </p:nvSpPr>
        <p:spPr>
          <a:xfrm>
            <a:off x="221775" y="323081"/>
            <a:ext cx="11815549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all" dirty="0">
                <a:latin typeface="Arial Black" panose="020B0A04020102020204" pitchFamily="34" charset="0"/>
              </a:rPr>
              <a:t>Dieu nous accueille en sa maison, 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Dieu nous invite à son festin :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Jour d’allégresse et jour de joie ! Alléluia </a:t>
            </a:r>
            <a:r>
              <a:rPr lang="fr-FR" sz="4000" dirty="0">
                <a:latin typeface="Arial Black" panose="020B0A04020102020204" pitchFamily="34" charset="0"/>
              </a:rPr>
              <a:t>!</a:t>
            </a:r>
          </a:p>
          <a:p>
            <a:endParaRPr lang="fr-FR" sz="4000" dirty="0">
              <a:latin typeface="Arial Black" panose="020B0A04020102020204" pitchFamily="34" charset="0"/>
            </a:endParaRPr>
          </a:p>
          <a:p>
            <a:r>
              <a:rPr lang="fr-FR" sz="4000" b="1" dirty="0">
                <a:latin typeface="Arial Black" panose="020B0A04020102020204" pitchFamily="34" charset="0"/>
                <a:cs typeface="Arial" panose="020B0604020202020204" pitchFamily="34" charset="0"/>
              </a:rPr>
              <a:t>Approchons-nous de ce repas </a:t>
            </a:r>
          </a:p>
          <a:p>
            <a:r>
              <a:rPr lang="fr-FR" sz="4000" b="1" dirty="0">
                <a:latin typeface="Arial Black" panose="020B0A04020102020204" pitchFamily="34" charset="0"/>
                <a:cs typeface="Arial" panose="020B0604020202020204" pitchFamily="34" charset="0"/>
              </a:rPr>
              <a:t>où Dieu convie tous ses enfants,</a:t>
            </a:r>
            <a:br>
              <a:rPr lang="fr-FR" sz="4000" b="1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fr-FR" sz="4000" b="1" dirty="0">
                <a:latin typeface="Arial Black" panose="020B0A04020102020204" pitchFamily="34" charset="0"/>
                <a:cs typeface="Arial" panose="020B0604020202020204" pitchFamily="34" charset="0"/>
              </a:rPr>
              <a:t>Mangeons le Pain qui donne vie.</a:t>
            </a:r>
          </a:p>
          <a:p>
            <a:endParaRPr lang="fr-F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17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BD79E0D-F38C-E207-0CC2-97FE69D02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727" y="1395808"/>
            <a:ext cx="3944454" cy="40663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47182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D97F3B7-6080-9DB0-5B2E-F76287F2E92F}"/>
              </a:ext>
            </a:extLst>
          </p:cNvPr>
          <p:cNvSpPr txBox="1"/>
          <p:nvPr/>
        </p:nvSpPr>
        <p:spPr>
          <a:xfrm>
            <a:off x="167186" y="785083"/>
            <a:ext cx="1165177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Nous voici affamés, Seigneur,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tout petits devant toi.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Sous nos yeux tu multiplies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le pain qui donne la vie.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Tu t’es fait nourriture,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ô Christ, en cette communion.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Conduis-nous au bonheur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promis à tes serviteurs.</a:t>
            </a:r>
          </a:p>
        </p:txBody>
      </p:sp>
    </p:spTree>
    <p:extLst>
      <p:ext uri="{BB962C8B-B14F-4D97-AF65-F5344CB8AC3E}">
        <p14:creationId xmlns:p14="http://schemas.microsoft.com/office/powerpoint/2010/main" val="360109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771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9E283-EDA9-05EB-C6EC-B0E3E6144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5BBB77-0CA9-07A6-ABED-9C83AD6609DD}"/>
              </a:ext>
            </a:extLst>
          </p:cNvPr>
          <p:cNvSpPr txBox="1"/>
          <p:nvPr/>
        </p:nvSpPr>
        <p:spPr>
          <a:xfrm>
            <a:off x="442715" y="368464"/>
            <a:ext cx="113625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Chantons sans fin le Nom du Seigneur, bénissons-le d’âge en âge !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Par son amour, il comble nos cœurs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vient transformer nos vies.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Le corps de Dieu et le sang du salut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Nous sont donnés pour vivre avec Jésus dans la sainte Eucharistie.</a:t>
            </a:r>
          </a:p>
        </p:txBody>
      </p:sp>
    </p:spTree>
    <p:extLst>
      <p:ext uri="{BB962C8B-B14F-4D97-AF65-F5344CB8AC3E}">
        <p14:creationId xmlns:p14="http://schemas.microsoft.com/office/powerpoint/2010/main" val="569805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4F67C-C62E-E003-0090-06ADB7AC0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1173C65-79C2-4C0A-7C58-7115FE517024}"/>
              </a:ext>
            </a:extLst>
          </p:cNvPr>
          <p:cNvSpPr txBox="1"/>
          <p:nvPr/>
        </p:nvSpPr>
        <p:spPr>
          <a:xfrm>
            <a:off x="442715" y="368464"/>
            <a:ext cx="1136259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Chantons sans fin le Nom du Seigneur, bénissons-le d’âge en âge !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Par son amour, il comble nos cœurs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vient transformer nos vies.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3F4D3E-4CF8-6CB8-B757-C01A1FC51AA7}"/>
              </a:ext>
            </a:extLst>
          </p:cNvPr>
          <p:cNvSpPr txBox="1"/>
          <p:nvPr/>
        </p:nvSpPr>
        <p:spPr>
          <a:xfrm>
            <a:off x="442715" y="3627215"/>
            <a:ext cx="108166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Arial Black" panose="020B0A04020102020204" pitchFamily="34" charset="0"/>
              </a:rPr>
              <a:t> </a:t>
            </a:r>
            <a:r>
              <a:rPr lang="fr-FR" sz="3600" dirty="0">
                <a:latin typeface="Arial Black" panose="020B0A04020102020204" pitchFamily="34" charset="0"/>
              </a:rPr>
              <a:t>Soyons témoins de l’amour du Seigneur.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allume une étincelle en nos cœurs : que brûle en nous son Esprit !</a:t>
            </a:r>
          </a:p>
        </p:txBody>
      </p:sp>
    </p:spTree>
    <p:extLst>
      <p:ext uri="{BB962C8B-B14F-4D97-AF65-F5344CB8AC3E}">
        <p14:creationId xmlns:p14="http://schemas.microsoft.com/office/powerpoint/2010/main" val="3280482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8FDFDEC-88AC-FC6C-E85F-4B8A41C07C25}"/>
              </a:ext>
            </a:extLst>
          </p:cNvPr>
          <p:cNvSpPr txBox="1"/>
          <p:nvPr/>
        </p:nvSpPr>
        <p:spPr>
          <a:xfrm>
            <a:off x="829402" y="2183616"/>
            <a:ext cx="1136259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Chantons sans fin le Nom du Seigneur, bénissons-le d’âge en âge !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Par son amour, il comble nos cœurs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vient transformer nos vies.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52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C01A8-2113-2A33-9F0D-DC21C5B2F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435BE64-AF78-8552-B2D0-F89DDC161429}"/>
              </a:ext>
            </a:extLst>
          </p:cNvPr>
          <p:cNvSpPr txBox="1"/>
          <p:nvPr/>
        </p:nvSpPr>
        <p:spPr>
          <a:xfrm>
            <a:off x="221775" y="323081"/>
            <a:ext cx="11815549" cy="13018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all" dirty="0">
                <a:latin typeface="Arial Black" panose="020B0A04020102020204" pitchFamily="34" charset="0"/>
              </a:rPr>
              <a:t>Dieu nous accueille en sa maison, 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Dieu nous invite à son festin :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Jour d’allégresse et jour de joie ! Alléluia </a:t>
            </a:r>
            <a:r>
              <a:rPr lang="fr-FR" sz="4000" dirty="0">
                <a:latin typeface="Arial Black" panose="020B0A04020102020204" pitchFamily="34" charset="0"/>
              </a:rPr>
              <a:t>!</a:t>
            </a:r>
          </a:p>
          <a:p>
            <a:endParaRPr lang="fr-FR" sz="40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Que Jésus-Christ nous garde tous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dans l’unité d’un même Corps,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Nous qui mangeons le même Pain.</a:t>
            </a: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535D28-7648-6542-C0C1-69D57B73E45E}"/>
              </a:ext>
            </a:extLst>
          </p:cNvPr>
          <p:cNvSpPr txBox="1"/>
          <p:nvPr/>
        </p:nvSpPr>
        <p:spPr>
          <a:xfrm>
            <a:off x="576618" y="3937380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233315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7849E-D4ED-7B8F-065B-F75110B7D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78247AF-8A96-C00E-3448-17B94D4697B0}"/>
              </a:ext>
            </a:extLst>
          </p:cNvPr>
          <p:cNvSpPr txBox="1"/>
          <p:nvPr/>
        </p:nvSpPr>
        <p:spPr>
          <a:xfrm>
            <a:off x="188225" y="2352330"/>
            <a:ext cx="1181554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all" dirty="0">
                <a:latin typeface="Arial Black" panose="020B0A04020102020204" pitchFamily="34" charset="0"/>
              </a:rPr>
              <a:t>Dieu nous accueille en sa maison, 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Dieu nous invite à son festin :</a:t>
            </a:r>
          </a:p>
          <a:p>
            <a:r>
              <a:rPr lang="fr-FR" sz="4000" cap="all" dirty="0">
                <a:latin typeface="Arial Black" panose="020B0A04020102020204" pitchFamily="34" charset="0"/>
              </a:rPr>
              <a:t>Jour d’allégresse et jour de joie ! Alléluia </a:t>
            </a:r>
            <a:r>
              <a:rPr lang="fr-FR" sz="4000" dirty="0">
                <a:latin typeface="Arial Black" panose="020B0A04020102020204" pitchFamily="34" charset="0"/>
              </a:rPr>
              <a:t>!</a:t>
            </a:r>
          </a:p>
          <a:p>
            <a:endParaRPr lang="fr-FR" sz="4000" dirty="0">
              <a:latin typeface="Arial Black" panose="020B0A040201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2FAE9D-CA5A-B697-87A2-F368C2D0EED8}"/>
              </a:ext>
            </a:extLst>
          </p:cNvPr>
          <p:cNvSpPr txBox="1"/>
          <p:nvPr/>
        </p:nvSpPr>
        <p:spPr>
          <a:xfrm>
            <a:off x="576618" y="3937380"/>
            <a:ext cx="609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365697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73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1C24-E5ED-B3D3-50CB-05E411D25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BA25D77E-DD08-FA17-CB9C-C4719F91E796}"/>
              </a:ext>
            </a:extLst>
          </p:cNvPr>
          <p:cNvGrpSpPr/>
          <p:nvPr/>
        </p:nvGrpSpPr>
        <p:grpSpPr>
          <a:xfrm>
            <a:off x="245962" y="395784"/>
            <a:ext cx="11136271" cy="5847967"/>
            <a:chOff x="327848" y="259307"/>
            <a:chExt cx="11136271" cy="584796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4E59FA2B-8AB2-7814-62A6-DFA2C1CD7B1F}"/>
                </a:ext>
              </a:extLst>
            </p:cNvPr>
            <p:cNvSpPr txBox="1"/>
            <p:nvPr/>
          </p:nvSpPr>
          <p:spPr>
            <a:xfrm>
              <a:off x="754607" y="1706069"/>
              <a:ext cx="10709512" cy="4401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4000" dirty="0">
                  <a:latin typeface="Arial Black" panose="020B0A04020102020204" pitchFamily="34" charset="0"/>
                </a:rPr>
                <a:t>Seigneur tu connais nos faiblesses,</a:t>
              </a:r>
            </a:p>
            <a:p>
              <a:r>
                <a:rPr lang="fr-FR" sz="4000" dirty="0">
                  <a:latin typeface="Arial Black" panose="020B0A04020102020204" pitchFamily="34" charset="0"/>
                </a:rPr>
                <a:t>tu viens à nous malgré nos trahisons.</a:t>
              </a:r>
            </a:p>
            <a:p>
              <a:r>
                <a:rPr lang="fr-FR" sz="4000" dirty="0">
                  <a:latin typeface="Arial Black" panose="020B0A04020102020204" pitchFamily="34" charset="0"/>
                </a:rPr>
                <a:t>Nous contemplons dans l'Espérance</a:t>
              </a:r>
            </a:p>
            <a:p>
              <a:r>
                <a:rPr lang="fr-FR" sz="4000" dirty="0">
                  <a:latin typeface="Arial Black" panose="020B0A04020102020204" pitchFamily="34" charset="0"/>
                </a:rPr>
                <a:t>le don gratuit de Ton pardon.</a:t>
              </a:r>
            </a:p>
            <a:p>
              <a:r>
                <a:rPr lang="fr-FR" sz="4000" dirty="0">
                  <a:latin typeface="Arial Black" panose="020B0A04020102020204" pitchFamily="34" charset="0"/>
                </a:rPr>
                <a:t>Nous Te prions dans l'Espérance</a:t>
              </a:r>
            </a:p>
            <a:p>
              <a:r>
                <a:rPr lang="fr-FR" sz="4000" dirty="0">
                  <a:latin typeface="Arial Black" panose="020B0A04020102020204" pitchFamily="34" charset="0"/>
                </a:rPr>
                <a:t>prends pitié de nous, </a:t>
              </a:r>
            </a:p>
            <a:p>
              <a:r>
                <a:rPr lang="fr-FR" sz="4000" dirty="0">
                  <a:latin typeface="Arial Black" panose="020B0A04020102020204" pitchFamily="34" charset="0"/>
                </a:rPr>
                <a:t>prends pitié de nous.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02D8BC7-29C7-4D2F-EF73-7FE92DF3AB80}"/>
                </a:ext>
              </a:extLst>
            </p:cNvPr>
            <p:cNvSpPr/>
            <p:nvPr/>
          </p:nvSpPr>
          <p:spPr>
            <a:xfrm>
              <a:off x="327848" y="259307"/>
              <a:ext cx="416652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fr-FR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Préparation pénitentielle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405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565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AE93-03B0-A0FA-5AC3-3A03A81D5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052BCF7-2BA7-6383-5849-CCD054FECF81}"/>
              </a:ext>
            </a:extLst>
          </p:cNvPr>
          <p:cNvSpPr txBox="1"/>
          <p:nvPr/>
        </p:nvSpPr>
        <p:spPr>
          <a:xfrm>
            <a:off x="113162" y="219995"/>
            <a:ext cx="119656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Gloria </a:t>
            </a:r>
            <a:r>
              <a:rPr lang="fr-FR" sz="4000" cap="small" dirty="0" err="1">
                <a:latin typeface="Arial Black" panose="020B0A04020102020204" pitchFamily="34" charset="0"/>
              </a:rPr>
              <a:t>Gloria</a:t>
            </a:r>
            <a:r>
              <a:rPr lang="fr-FR" sz="4000" cap="small" dirty="0">
                <a:latin typeface="Arial Black" panose="020B0A04020102020204" pitchFamily="34" charset="0"/>
              </a:rPr>
              <a:t> in </a:t>
            </a:r>
            <a:r>
              <a:rPr lang="fr-FR" sz="4000" cap="small" dirty="0" err="1">
                <a:latin typeface="Arial Black" panose="020B0A04020102020204" pitchFamily="34" charset="0"/>
              </a:rPr>
              <a:t>excelsis</a:t>
            </a:r>
            <a:r>
              <a:rPr lang="fr-FR" sz="4000" cap="small" dirty="0">
                <a:latin typeface="Arial Black" panose="020B0A04020102020204" pitchFamily="34" charset="0"/>
              </a:rPr>
              <a:t> Deo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Gloria </a:t>
            </a:r>
            <a:r>
              <a:rPr lang="fr-FR" sz="4000" cap="small" dirty="0" err="1">
                <a:latin typeface="Arial Black" panose="020B0A04020102020204" pitchFamily="34" charset="0"/>
              </a:rPr>
              <a:t>Gloria</a:t>
            </a:r>
            <a:r>
              <a:rPr lang="fr-FR" sz="4000" cap="small" dirty="0">
                <a:latin typeface="Arial Black" panose="020B0A04020102020204" pitchFamily="34" charset="0"/>
              </a:rPr>
              <a:t> </a:t>
            </a:r>
            <a:r>
              <a:rPr lang="fr-FR" sz="4000" cap="small" dirty="0" err="1">
                <a:latin typeface="Arial Black" panose="020B0A04020102020204" pitchFamily="34" charset="0"/>
              </a:rPr>
              <a:t>alleluia</a:t>
            </a:r>
            <a:r>
              <a:rPr lang="fr-FR" sz="4000" cap="small" dirty="0">
                <a:latin typeface="Arial Black" panose="020B0A04020102020204" pitchFamily="34" charset="0"/>
              </a:rPr>
              <a:t> 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Et in terra pax </a:t>
            </a:r>
            <a:r>
              <a:rPr lang="fr-FR" sz="4000" cap="small" dirty="0" err="1">
                <a:latin typeface="Arial Black" panose="020B0A04020102020204" pitchFamily="34" charset="0"/>
              </a:rPr>
              <a:t>hominibus</a:t>
            </a:r>
            <a:r>
              <a:rPr lang="fr-FR" sz="4000" cap="small" dirty="0">
                <a:latin typeface="Arial Black" panose="020B0A04020102020204" pitchFamily="34" charset="0"/>
              </a:rPr>
              <a:t> </a:t>
            </a:r>
            <a:r>
              <a:rPr lang="fr-FR" sz="4000" cap="small" dirty="0" err="1">
                <a:latin typeface="Arial Black" panose="020B0A04020102020204" pitchFamily="34" charset="0"/>
              </a:rPr>
              <a:t>bonae</a:t>
            </a:r>
            <a:r>
              <a:rPr lang="fr-FR" sz="4000" cap="small" dirty="0">
                <a:latin typeface="Arial Black" panose="020B0A04020102020204" pitchFamily="34" charset="0"/>
              </a:rPr>
              <a:t> </a:t>
            </a:r>
            <a:r>
              <a:rPr lang="fr-FR" sz="4000" cap="small" dirty="0" err="1">
                <a:latin typeface="Arial Black" panose="020B0A04020102020204" pitchFamily="34" charset="0"/>
              </a:rPr>
              <a:t>voluntatis</a:t>
            </a:r>
            <a:r>
              <a:rPr lang="fr-FR" sz="4000" cap="small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2601F0-C96C-79C1-A7CB-1A5D74F3055F}"/>
              </a:ext>
            </a:extLst>
          </p:cNvPr>
          <p:cNvSpPr txBox="1"/>
          <p:nvPr/>
        </p:nvSpPr>
        <p:spPr>
          <a:xfrm>
            <a:off x="113162" y="2456795"/>
            <a:ext cx="1229265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i="1" dirty="0">
                <a:solidFill>
                  <a:schemeClr val="bg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Ensemble nous disons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 Nous te louons, nous te bénissons,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nous t’adorons,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Nous te glorifions, nous te rendons grâce,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pour ton immense gloire,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Seigneur Dieu, Roi du ciel,</a:t>
            </a:r>
          </a:p>
          <a:p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Dieu le Père tout-puissant.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E5C25-1895-3EB6-D286-8F1A88735FD4}"/>
              </a:ext>
            </a:extLst>
          </p:cNvPr>
          <p:cNvSpPr/>
          <p:nvPr/>
        </p:nvSpPr>
        <p:spPr>
          <a:xfrm>
            <a:off x="5820924" y="2967335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58452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918</Words>
  <Application>Microsoft Office PowerPoint</Application>
  <PresentationFormat>Grand écran</PresentationFormat>
  <Paragraphs>167</Paragraphs>
  <Slides>35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1" baseType="lpstr">
      <vt:lpstr>Aptos</vt:lpstr>
      <vt:lpstr>Aptos Display</vt:lpstr>
      <vt:lpstr>Arial</vt:lpstr>
      <vt:lpstr>Arial Black</vt:lpstr>
      <vt:lpstr>Arial, Helvetica, sans-serif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JOUGLET Myriam</dc:creator>
  <cp:lastModifiedBy>Christine PENIN</cp:lastModifiedBy>
  <cp:revision>4</cp:revision>
  <dcterms:created xsi:type="dcterms:W3CDTF">2026-06-30T08:12:49Z</dcterms:created>
  <dcterms:modified xsi:type="dcterms:W3CDTF">2026-07-20T16:10:05Z</dcterms:modified>
</cp:coreProperties>
</file>