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04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4" r:id="rId35"/>
    <p:sldId id="289" r:id="rId36"/>
    <p:sldId id="295" r:id="rId37"/>
    <p:sldId id="290" r:id="rId38"/>
    <p:sldId id="296" r:id="rId39"/>
    <p:sldId id="291" r:id="rId40"/>
    <p:sldId id="297" r:id="rId41"/>
    <p:sldId id="292" r:id="rId42"/>
    <p:sldId id="298" r:id="rId43"/>
    <p:sldId id="293" r:id="rId44"/>
    <p:sldId id="299" r:id="rId45"/>
    <p:sldId id="288" r:id="rId46"/>
    <p:sldId id="302" r:id="rId47"/>
    <p:sldId id="300" r:id="rId48"/>
    <p:sldId id="303" r:id="rId49"/>
    <p:sldId id="301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34" y="96"/>
      </p:cViewPr>
      <p:guideLst>
        <p:guide orient="horz" pos="234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0475F-E8D7-4355-B21C-FC2771280E51}" type="datetimeFigureOut">
              <a:rPr lang="fr-FR" smtClean="0"/>
              <a:t>12/07/2026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37C76-58B9-442B-B430-F669B02CCB3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659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37C76-58B9-442B-B430-F669B02CCB3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1989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37C76-58B9-442B-B430-F669B02CCB38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04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B5AF-C4BA-43F6-944F-B530E98636E6}" type="datetimeFigureOut">
              <a:rPr lang="fr-FR" smtClean="0"/>
              <a:t>12/07/2026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C4B4-DD63-49A8-AD97-6A31A9B0BA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803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B5AF-C4BA-43F6-944F-B530E98636E6}" type="datetimeFigureOut">
              <a:rPr lang="fr-FR" smtClean="0"/>
              <a:t>12/07/2026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C4B4-DD63-49A8-AD97-6A31A9B0BA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56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B5AF-C4BA-43F6-944F-B530E98636E6}" type="datetimeFigureOut">
              <a:rPr lang="fr-FR" smtClean="0"/>
              <a:t>12/07/2026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C4B4-DD63-49A8-AD97-6A31A9B0BA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510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B5AF-C4BA-43F6-944F-B530E98636E6}" type="datetimeFigureOut">
              <a:rPr lang="fr-FR" smtClean="0"/>
              <a:t>12/07/2026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C4B4-DD63-49A8-AD97-6A31A9B0BA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167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B5AF-C4BA-43F6-944F-B530E98636E6}" type="datetimeFigureOut">
              <a:rPr lang="fr-FR" smtClean="0"/>
              <a:t>12/07/2026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C4B4-DD63-49A8-AD97-6A31A9B0BA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057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B5AF-C4BA-43F6-944F-B530E98636E6}" type="datetimeFigureOut">
              <a:rPr lang="fr-FR" smtClean="0"/>
              <a:t>12/07/2026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C4B4-DD63-49A8-AD97-6A31A9B0BA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52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B5AF-C4BA-43F6-944F-B530E98636E6}" type="datetimeFigureOut">
              <a:rPr lang="fr-FR" smtClean="0"/>
              <a:t>12/07/2026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C4B4-DD63-49A8-AD97-6A31A9B0BA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221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B5AF-C4BA-43F6-944F-B530E98636E6}" type="datetimeFigureOut">
              <a:rPr lang="fr-FR" smtClean="0"/>
              <a:t>12/07/2026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C4B4-DD63-49A8-AD97-6A31A9B0BA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420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B5AF-C4BA-43F6-944F-B530E98636E6}" type="datetimeFigureOut">
              <a:rPr lang="fr-FR" smtClean="0"/>
              <a:t>12/07/2026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C4B4-DD63-49A8-AD97-6A31A9B0BA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571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B5AF-C4BA-43F6-944F-B530E98636E6}" type="datetimeFigureOut">
              <a:rPr lang="fr-FR" smtClean="0"/>
              <a:t>12/07/2026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C4B4-DD63-49A8-AD97-6A31A9B0BA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62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B5AF-C4BA-43F6-944F-B530E98636E6}" type="datetimeFigureOut">
              <a:rPr lang="fr-FR" smtClean="0"/>
              <a:t>12/07/2026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C4B4-DD63-49A8-AD97-6A31A9B0BA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010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A07B5AF-C4BA-43F6-944F-B530E98636E6}" type="datetimeFigureOut">
              <a:rPr lang="fr-FR" smtClean="0"/>
              <a:t>12/07/2026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C94C4B4-DD63-49A8-AD97-6A31A9B0BA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5531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D920CE6D-5FEB-41FE-65FE-78DD5B1F33F7}"/>
              </a:ext>
            </a:extLst>
          </p:cNvPr>
          <p:cNvGrpSpPr/>
          <p:nvPr/>
        </p:nvGrpSpPr>
        <p:grpSpPr>
          <a:xfrm>
            <a:off x="217437" y="177500"/>
            <a:ext cx="11757125" cy="6502999"/>
            <a:chOff x="171466" y="40943"/>
            <a:chExt cx="11757125" cy="650299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81331D16-B304-D0FD-9562-4573C6B40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00" t="16521" b="35019"/>
            <a:stretch>
              <a:fillRect/>
            </a:stretch>
          </p:blipFill>
          <p:spPr>
            <a:xfrm>
              <a:off x="263409" y="2526015"/>
              <a:ext cx="4465104" cy="381870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D8F422-1A93-52CD-010F-0FDD44692F65}"/>
                </a:ext>
              </a:extLst>
            </p:cNvPr>
            <p:cNvSpPr/>
            <p:nvPr/>
          </p:nvSpPr>
          <p:spPr>
            <a:xfrm>
              <a:off x="1858378" y="40943"/>
              <a:ext cx="906889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4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r>
                <a:rPr lang="fr-FR" sz="4000" b="1" cap="none" spc="0" baseline="30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ème</a:t>
              </a:r>
              <a:r>
                <a:rPr lang="fr-FR" sz="4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dimanche du Temps Ordinaire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526540-4599-2A0F-51A7-1B474F91EA4E}"/>
                </a:ext>
              </a:extLst>
            </p:cNvPr>
            <p:cNvSpPr/>
            <p:nvPr/>
          </p:nvSpPr>
          <p:spPr>
            <a:xfrm>
              <a:off x="171466" y="1003138"/>
              <a:ext cx="4693914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fr-FR" sz="3200" b="1" cap="none" spc="0" baseline="30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ème</a:t>
              </a:r>
              <a:r>
                <a:rPr lang="fr-FR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Journée mondiale </a:t>
              </a:r>
            </a:p>
            <a:p>
              <a:pPr algn="ctr"/>
              <a:r>
                <a:rPr lang="fr-FR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des grands-parents 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3C6402DE-E629-F618-BA93-77DFE3F6F394}"/>
                </a:ext>
              </a:extLst>
            </p:cNvPr>
            <p:cNvGrpSpPr/>
            <p:nvPr/>
          </p:nvGrpSpPr>
          <p:grpSpPr>
            <a:xfrm>
              <a:off x="4986299" y="625999"/>
              <a:ext cx="6942292" cy="5917943"/>
              <a:chOff x="4986299" y="625999"/>
              <a:chExt cx="6942292" cy="5917943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CBF95934-6459-113E-6B9C-F82065AC5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400000"/>
                        </a14:imgEffect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008263" y="625999"/>
                <a:ext cx="2920328" cy="457379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7987C5F-B0C1-2893-9672-B0D2498719FF}"/>
                  </a:ext>
                </a:extLst>
              </p:cNvPr>
              <p:cNvSpPr txBox="1"/>
              <p:nvPr/>
            </p:nvSpPr>
            <p:spPr>
              <a:xfrm>
                <a:off x="4986299" y="4297173"/>
                <a:ext cx="6780357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« Le royaume des Cieux </a:t>
                </a:r>
              </a:p>
              <a:p>
                <a:r>
                  <a:rPr lang="fr-FR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est comparable à un </a:t>
                </a:r>
              </a:p>
              <a:p>
                <a:r>
                  <a:rPr lang="fr-FR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trésor caché dans un champ … Dans sa joie, il va vendre tout ce qu’il possède, et il achète ce </a:t>
                </a:r>
                <a:r>
                  <a:rPr lang="fr-FR" sz="2800" i="1" dirty="0"/>
                  <a:t>champ</a:t>
                </a:r>
                <a:r>
                  <a:rPr lang="fr-FR" dirty="0"/>
                  <a:t>…. (Matthieu 13, 44)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1809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9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B813493-D71D-C55D-991B-19BFEE5EE157}"/>
              </a:ext>
            </a:extLst>
          </p:cNvPr>
          <p:cNvSpPr txBox="1"/>
          <p:nvPr/>
        </p:nvSpPr>
        <p:spPr>
          <a:xfrm>
            <a:off x="180832" y="182560"/>
            <a:ext cx="118291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Gloire à Dieu au plus haut des cieux et paix sur la terre aux hommes qu’Il aime!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Gloire à Dieu au plus haut des cieux. 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Gloire, Gloire, Gloire à Dieu!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AA7B7D9-A164-BF73-A7BE-5DA29712FA75}"/>
              </a:ext>
            </a:extLst>
          </p:cNvPr>
          <p:cNvSpPr txBox="1"/>
          <p:nvPr/>
        </p:nvSpPr>
        <p:spPr>
          <a:xfrm>
            <a:off x="180831" y="3429000"/>
            <a:ext cx="118291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Nous te louons nous te bénissons.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Nous t’adorons nous te glorifions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Et nous te rendons grâce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Pour ton immense Gloire.</a:t>
            </a:r>
          </a:p>
        </p:txBody>
      </p:sp>
    </p:spTree>
    <p:extLst>
      <p:ext uri="{BB962C8B-B14F-4D97-AF65-F5344CB8AC3E}">
        <p14:creationId xmlns:p14="http://schemas.microsoft.com/office/powerpoint/2010/main" val="40097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E7DB7-C5BB-8FC9-A197-F97D198BF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1653EF9-DDF0-20ED-0641-6DBABCD43664}"/>
              </a:ext>
            </a:extLst>
          </p:cNvPr>
          <p:cNvSpPr txBox="1"/>
          <p:nvPr/>
        </p:nvSpPr>
        <p:spPr>
          <a:xfrm>
            <a:off x="180832" y="182560"/>
            <a:ext cx="118291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Gloire à Dieu au plus haut des cieux et paix sur la terre aux hommes qu’Il aime!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Gloire à Dieu au plus haut des cieux. 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Gloire, Gloire, Gloire à Dieu!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456C1EB-B5E8-ADFC-476A-1D2DD6195CD9}"/>
              </a:ext>
            </a:extLst>
          </p:cNvPr>
          <p:cNvSpPr txBox="1"/>
          <p:nvPr/>
        </p:nvSpPr>
        <p:spPr>
          <a:xfrm>
            <a:off x="279778" y="3134521"/>
            <a:ext cx="113754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Seigneur Dieu le Père tout-puissant, Seigneur Fils unique, Jésus-Christ,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Seigneur Agneau de Dieu, le Fils du Père.</a:t>
            </a:r>
          </a:p>
        </p:txBody>
      </p:sp>
    </p:spTree>
    <p:extLst>
      <p:ext uri="{BB962C8B-B14F-4D97-AF65-F5344CB8AC3E}">
        <p14:creationId xmlns:p14="http://schemas.microsoft.com/office/powerpoint/2010/main" val="2579845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640E7-0D1B-F0E8-C4CD-9C98BCA3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56C679-7430-8934-C4EA-1AA1FBD3D24D}"/>
              </a:ext>
            </a:extLst>
          </p:cNvPr>
          <p:cNvSpPr txBox="1"/>
          <p:nvPr/>
        </p:nvSpPr>
        <p:spPr>
          <a:xfrm>
            <a:off x="180832" y="182560"/>
            <a:ext cx="118291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Gloire à Dieu au plus haut des cieux et paix sur la terre aux hommes qu’Il aime!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Gloire à Dieu au plus haut des cieux. 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Gloire, Gloire, Gloire à Dieu!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D39681-746B-7360-B123-06AE7B7E010B}"/>
              </a:ext>
            </a:extLst>
          </p:cNvPr>
          <p:cNvSpPr txBox="1"/>
          <p:nvPr/>
        </p:nvSpPr>
        <p:spPr>
          <a:xfrm>
            <a:off x="180832" y="3196988"/>
            <a:ext cx="122898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Toi qui enlèves les tous les péchés,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Sauve- nous du mal, prends pitié,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Assis auprès du Père, écoute nos prières</a:t>
            </a:r>
          </a:p>
        </p:txBody>
      </p:sp>
    </p:spTree>
    <p:extLst>
      <p:ext uri="{BB962C8B-B14F-4D97-AF65-F5344CB8AC3E}">
        <p14:creationId xmlns:p14="http://schemas.microsoft.com/office/powerpoint/2010/main" val="2527654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A00CD-49F6-A05B-0C26-E39DBF511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1B36F97-C2A1-A295-40D6-F47F0A0BC46A}"/>
              </a:ext>
            </a:extLst>
          </p:cNvPr>
          <p:cNvSpPr txBox="1"/>
          <p:nvPr/>
        </p:nvSpPr>
        <p:spPr>
          <a:xfrm>
            <a:off x="180832" y="182560"/>
            <a:ext cx="118291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Gloire à Dieu au plus haut des cieux et paix sur la terre aux hommes qu’Il aime!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Gloire à Dieu au plus haut des cieux. 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Gloire, Gloire, Gloire à Dieu!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87716D1-C094-FF54-3F97-D25B228312C8}"/>
              </a:ext>
            </a:extLst>
          </p:cNvPr>
          <p:cNvSpPr txBox="1"/>
          <p:nvPr/>
        </p:nvSpPr>
        <p:spPr>
          <a:xfrm>
            <a:off x="361665" y="3489954"/>
            <a:ext cx="122761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Car toi seul es Saint et Seigneur,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toi seul es le Très-haut Jésus-Christ,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Avec le Saint-Esprit, dans la gloire du Père.</a:t>
            </a:r>
          </a:p>
        </p:txBody>
      </p:sp>
    </p:spTree>
    <p:extLst>
      <p:ext uri="{BB962C8B-B14F-4D97-AF65-F5344CB8AC3E}">
        <p14:creationId xmlns:p14="http://schemas.microsoft.com/office/powerpoint/2010/main" val="42560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37448-9F80-937D-19BA-B0722E014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FAC225F-4372-AA68-2C25-4D18F9A28E8C}"/>
              </a:ext>
            </a:extLst>
          </p:cNvPr>
          <p:cNvSpPr txBox="1"/>
          <p:nvPr/>
        </p:nvSpPr>
        <p:spPr>
          <a:xfrm>
            <a:off x="362803" y="2666452"/>
            <a:ext cx="118291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Gloire à Dieu au plus haut des cieux et paix sur la terre aux hommes qu’Il aime!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Gloire à Dieu au plus haut des cieux. 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Gloire, Gloire, Gloire à Dieu!</a:t>
            </a:r>
          </a:p>
        </p:txBody>
      </p:sp>
    </p:spTree>
    <p:extLst>
      <p:ext uri="{BB962C8B-B14F-4D97-AF65-F5344CB8AC3E}">
        <p14:creationId xmlns:p14="http://schemas.microsoft.com/office/powerpoint/2010/main" val="2886897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253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7B6EB6A-4A08-E214-FC1B-5D12F5DFD773}"/>
              </a:ext>
            </a:extLst>
          </p:cNvPr>
          <p:cNvSpPr txBox="1"/>
          <p:nvPr/>
        </p:nvSpPr>
        <p:spPr>
          <a:xfrm>
            <a:off x="3049138" y="2292403"/>
            <a:ext cx="6093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Arial Black" panose="020B0A04020102020204" pitchFamily="34" charset="0"/>
              </a:rPr>
              <a:t>LIVRE DES ROIS 3, 5. 7-23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05644E-BBE9-F63D-4513-010C77A38364}"/>
              </a:ext>
            </a:extLst>
          </p:cNvPr>
          <p:cNvSpPr/>
          <p:nvPr/>
        </p:nvSpPr>
        <p:spPr>
          <a:xfrm>
            <a:off x="347438" y="456147"/>
            <a:ext cx="25987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1ère lecture </a:t>
            </a:r>
          </a:p>
        </p:txBody>
      </p:sp>
    </p:spTree>
    <p:extLst>
      <p:ext uri="{BB962C8B-B14F-4D97-AF65-F5344CB8AC3E}">
        <p14:creationId xmlns:p14="http://schemas.microsoft.com/office/powerpoint/2010/main" val="1467534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3644ECA-90A5-90E7-3E26-0DCF1F6CCE2E}"/>
              </a:ext>
            </a:extLst>
          </p:cNvPr>
          <p:cNvSpPr txBox="1"/>
          <p:nvPr/>
        </p:nvSpPr>
        <p:spPr>
          <a:xfrm>
            <a:off x="655093" y="3075057"/>
            <a:ext cx="112048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latin typeface="Arial Black" panose="020B0A04020102020204" pitchFamily="34" charset="0"/>
              </a:rPr>
              <a:t> </a:t>
            </a:r>
            <a:r>
              <a:rPr lang="fr-FR" sz="4000" cap="all" dirty="0">
                <a:latin typeface="Arial Black" panose="020B0A04020102020204" pitchFamily="34" charset="0"/>
              </a:rPr>
              <a:t>De quel amour j’aime ta loi, Seigneur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1DA74E-38B0-D917-435B-AD141529DBC4}"/>
              </a:ext>
            </a:extLst>
          </p:cNvPr>
          <p:cNvSpPr/>
          <p:nvPr/>
        </p:nvSpPr>
        <p:spPr>
          <a:xfrm>
            <a:off x="196088" y="196840"/>
            <a:ext cx="20826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Psaume </a:t>
            </a:r>
          </a:p>
        </p:txBody>
      </p:sp>
    </p:spTree>
    <p:extLst>
      <p:ext uri="{BB962C8B-B14F-4D97-AF65-F5344CB8AC3E}">
        <p14:creationId xmlns:p14="http://schemas.microsoft.com/office/powerpoint/2010/main" val="2810124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AA9459F-97C6-1372-EEA7-7D808E45A2FD}"/>
              </a:ext>
            </a:extLst>
          </p:cNvPr>
          <p:cNvSpPr txBox="1"/>
          <p:nvPr/>
        </p:nvSpPr>
        <p:spPr>
          <a:xfrm>
            <a:off x="2159758" y="2510767"/>
            <a:ext cx="86356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Lettre de saint Paul apôtre aux Romains  8, 28-30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B1CC6-F29B-CA4C-7E93-EF7AC2AA4323}"/>
              </a:ext>
            </a:extLst>
          </p:cNvPr>
          <p:cNvSpPr/>
          <p:nvPr/>
        </p:nvSpPr>
        <p:spPr>
          <a:xfrm>
            <a:off x="958948" y="319669"/>
            <a:ext cx="24016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lecture </a:t>
            </a:r>
          </a:p>
        </p:txBody>
      </p:sp>
    </p:spTree>
    <p:extLst>
      <p:ext uri="{BB962C8B-B14F-4D97-AF65-F5344CB8AC3E}">
        <p14:creationId xmlns:p14="http://schemas.microsoft.com/office/powerpoint/2010/main" val="223935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DB20115-0EE8-1C6D-AC0A-87B550E45A18}"/>
              </a:ext>
            </a:extLst>
          </p:cNvPr>
          <p:cNvSpPr txBox="1"/>
          <p:nvPr/>
        </p:nvSpPr>
        <p:spPr>
          <a:xfrm>
            <a:off x="208697" y="993339"/>
            <a:ext cx="117746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all" dirty="0">
                <a:latin typeface="Arial Black" panose="020B0A04020102020204" pitchFamily="34" charset="0"/>
                <a:cs typeface="Arial" panose="020B0604020202020204" pitchFamily="34" charset="0"/>
              </a:rPr>
              <a:t>Tu es notre Dieu</a:t>
            </a:r>
          </a:p>
          <a:p>
            <a:r>
              <a:rPr lang="fr-FR" sz="3600" cap="all" dirty="0">
                <a:latin typeface="Arial Black" panose="020B0A04020102020204" pitchFamily="34" charset="0"/>
                <a:cs typeface="Arial" panose="020B0604020202020204" pitchFamily="34" charset="0"/>
              </a:rPr>
              <a:t>Et nous sommes ton peuple,</a:t>
            </a:r>
          </a:p>
          <a:p>
            <a:r>
              <a:rPr lang="fr-FR" sz="3600" cap="all" dirty="0">
                <a:latin typeface="Arial Black" panose="020B0A04020102020204" pitchFamily="34" charset="0"/>
                <a:cs typeface="Arial" panose="020B0604020202020204" pitchFamily="34" charset="0"/>
              </a:rPr>
              <a:t>Ouvre-nous le chemin de la vie.</a:t>
            </a:r>
          </a:p>
          <a:p>
            <a:endParaRPr lang="fr-FR" sz="3600" cap="all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fr-FR" sz="3600" dirty="0">
                <a:latin typeface="Arial Black" panose="020B0A04020102020204" pitchFamily="34" charset="0"/>
                <a:cs typeface="Arial" panose="020B0604020202020204" pitchFamily="34" charset="0"/>
              </a:rPr>
              <a:t>Toi qui tiens dans ta main</a:t>
            </a:r>
          </a:p>
          <a:p>
            <a:r>
              <a:rPr lang="fr-FR" sz="3600" dirty="0">
                <a:latin typeface="Arial Black" panose="020B0A04020102020204" pitchFamily="34" charset="0"/>
                <a:cs typeface="Arial" panose="020B0604020202020204" pitchFamily="34" charset="0"/>
              </a:rPr>
              <a:t>La profondeur de l'homme,</a:t>
            </a:r>
          </a:p>
          <a:p>
            <a:r>
              <a:rPr lang="fr-FR" sz="3600" dirty="0">
                <a:latin typeface="Arial Black" panose="020B0A04020102020204" pitchFamily="34" charset="0"/>
                <a:cs typeface="Arial" panose="020B0604020202020204" pitchFamily="34" charset="0"/>
              </a:rPr>
              <a:t>Mets en nous aujourd'hui</a:t>
            </a:r>
          </a:p>
          <a:p>
            <a:r>
              <a:rPr lang="fr-FR" sz="3600" dirty="0">
                <a:latin typeface="Arial Black" panose="020B0A04020102020204" pitchFamily="34" charset="0"/>
                <a:cs typeface="Arial" panose="020B0604020202020204" pitchFamily="34" charset="0"/>
              </a:rPr>
              <a:t>Le levain du Royaume.</a:t>
            </a:r>
          </a:p>
        </p:txBody>
      </p:sp>
    </p:spTree>
    <p:extLst>
      <p:ext uri="{BB962C8B-B14F-4D97-AF65-F5344CB8AC3E}">
        <p14:creationId xmlns:p14="http://schemas.microsoft.com/office/powerpoint/2010/main" val="1756871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CF0AB6-26C6-D3BD-45D4-678759D32B8F}"/>
              </a:ext>
            </a:extLst>
          </p:cNvPr>
          <p:cNvSpPr/>
          <p:nvPr/>
        </p:nvSpPr>
        <p:spPr>
          <a:xfrm>
            <a:off x="1739377" y="1152183"/>
            <a:ext cx="89589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Evangile selon St Matthieu ( 13, 44-52 )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1B9157-42F5-0A8E-246C-E39461509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5276" y="2306062"/>
            <a:ext cx="3830128" cy="38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03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704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E5360-C9A5-07AB-83CB-ED909E93F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D22FFF-530C-3A7F-E725-5BC0E999771E}"/>
              </a:ext>
            </a:extLst>
          </p:cNvPr>
          <p:cNvSpPr/>
          <p:nvPr/>
        </p:nvSpPr>
        <p:spPr>
          <a:xfrm>
            <a:off x="1261903" y="2136338"/>
            <a:ext cx="933056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Seigneur, </a:t>
            </a:r>
          </a:p>
          <a:p>
            <a:pPr algn="ctr"/>
            <a:r>
              <a:rPr lang="fr-FR" sz="54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donne-nous ton Esprit</a:t>
            </a:r>
          </a:p>
          <a:p>
            <a:pPr algn="ctr"/>
            <a:r>
              <a:rPr lang="fr-FR" sz="54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pour bâtir ton royaume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C51BA3-FFCC-0206-D81F-FF0FF660F445}"/>
              </a:ext>
            </a:extLst>
          </p:cNvPr>
          <p:cNvSpPr/>
          <p:nvPr/>
        </p:nvSpPr>
        <p:spPr>
          <a:xfrm>
            <a:off x="87461" y="224135"/>
            <a:ext cx="31211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Prière universelle </a:t>
            </a:r>
          </a:p>
        </p:txBody>
      </p:sp>
    </p:spTree>
    <p:extLst>
      <p:ext uri="{BB962C8B-B14F-4D97-AF65-F5344CB8AC3E}">
        <p14:creationId xmlns:p14="http://schemas.microsoft.com/office/powerpoint/2010/main" val="4076359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353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E21AE-44EB-1ED2-36FC-6D6C517AC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D8D01A3-DB30-2133-BE53-C01F8F14D7B6}"/>
              </a:ext>
            </a:extLst>
          </p:cNvPr>
          <p:cNvSpPr txBox="1"/>
          <p:nvPr/>
        </p:nvSpPr>
        <p:spPr>
          <a:xfrm>
            <a:off x="713096" y="192296"/>
            <a:ext cx="12525233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Jésus, Toi qui as promis d’envoyer l’Esprit 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à ceux qui te prient,</a:t>
            </a:r>
          </a:p>
          <a:p>
            <a:r>
              <a:rPr lang="fr-FR" sz="3200" b="1" cap="small" dirty="0">
                <a:latin typeface="Arial" panose="020B0604020202020204" pitchFamily="34" charset="0"/>
                <a:cs typeface="Arial" panose="020B0604020202020204" pitchFamily="34" charset="0"/>
              </a:rPr>
              <a:t>Ô Dieu, pour porter au monde ton feu, </a:t>
            </a:r>
          </a:p>
          <a:p>
            <a:r>
              <a:rPr lang="fr-FR" sz="3200" b="1" cap="small" dirty="0">
                <a:latin typeface="Arial" panose="020B0604020202020204" pitchFamily="34" charset="0"/>
                <a:cs typeface="Arial" panose="020B0604020202020204" pitchFamily="34" charset="0"/>
              </a:rPr>
              <a:t>voici l’offrande de nos vies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Jésus Toi qui accomplis le Don de l’Esprit, 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en donnant ta vie,</a:t>
            </a:r>
          </a:p>
          <a:p>
            <a:r>
              <a:rPr lang="fr-FR" sz="3200" b="1" cap="small" dirty="0">
                <a:latin typeface="Arial" panose="020B0604020202020204" pitchFamily="34" charset="0"/>
                <a:cs typeface="Arial" panose="020B0604020202020204" pitchFamily="34" charset="0"/>
              </a:rPr>
              <a:t>Ô Dieu, pour porter au monde ton feu, </a:t>
            </a:r>
          </a:p>
          <a:p>
            <a:r>
              <a:rPr lang="fr-FR" sz="3200" b="1" cap="small" dirty="0">
                <a:latin typeface="Arial" panose="020B0604020202020204" pitchFamily="34" charset="0"/>
                <a:cs typeface="Arial" panose="020B0604020202020204" pitchFamily="34" charset="0"/>
              </a:rPr>
              <a:t>voici l’offrande de nos vies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Jésus, Toi qui multiplies les fruits de l’Esprit, 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jusqu’à l’infini,</a:t>
            </a:r>
          </a:p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Ô Dieu, pour porter au monde ton feu, </a:t>
            </a:r>
          </a:p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voici l’offrande de nos vies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0120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975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99FAA9F-D072-8779-E37C-CBCDF65D6134}"/>
              </a:ext>
            </a:extLst>
          </p:cNvPr>
          <p:cNvSpPr txBox="1"/>
          <p:nvPr/>
        </p:nvSpPr>
        <p:spPr>
          <a:xfrm>
            <a:off x="330959" y="0"/>
            <a:ext cx="13589757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Arial Black" panose="020B0A04020102020204" pitchFamily="34" charset="0"/>
              </a:rPr>
              <a:t>SAINT LE SEIGNEUR, ALLÉLUIA,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SAINT LE SEIGNEUR, ALLÉLUIA,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SAINT LE SEIGNEUR, ALLÉLUIA,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SAINT, SAINT, SAINT !</a:t>
            </a:r>
          </a:p>
          <a:p>
            <a:endParaRPr lang="fr-FR" sz="1000" dirty="0">
              <a:latin typeface="Arial Black" panose="020B0A04020102020204" pitchFamily="34" charset="0"/>
            </a:endParaRPr>
          </a:p>
          <a:p>
            <a:r>
              <a:rPr lang="fr-FR" sz="3200" dirty="0">
                <a:latin typeface="Arial Black" panose="020B0A04020102020204" pitchFamily="34" charset="0"/>
              </a:rPr>
              <a:t>Le ciel et la terre sont remplis de ta gloire.</a:t>
            </a:r>
          </a:p>
          <a:p>
            <a:endParaRPr lang="fr-FR" sz="1000" dirty="0">
              <a:latin typeface="Arial Black" panose="020B0A04020102020204" pitchFamily="34" charset="0"/>
            </a:endParaRPr>
          </a:p>
          <a:p>
            <a:r>
              <a:rPr lang="fr-FR" sz="3200" dirty="0">
                <a:latin typeface="Arial Black" panose="020B0A04020102020204" pitchFamily="34" charset="0"/>
              </a:rPr>
              <a:t>SAINT LE SEIGNEUR, ALLÉLUIA,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SAINT LE SEIGNEUR, ALLÉLUIA,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SAINT LE SEIGNEUR, ALLÉLUIA,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SAINT, SAINT, SAINT !</a:t>
            </a:r>
          </a:p>
          <a:p>
            <a:endParaRPr lang="fr-FR" sz="1000" dirty="0">
              <a:latin typeface="Arial Black" panose="020B0A04020102020204" pitchFamily="34" charset="0"/>
            </a:endParaRPr>
          </a:p>
          <a:p>
            <a:r>
              <a:rPr lang="fr-FR" sz="3200" dirty="0">
                <a:latin typeface="Arial Black" panose="020B0A04020102020204" pitchFamily="34" charset="0"/>
              </a:rPr>
              <a:t>Béni soit celui qui vient au nom du Seigneur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173B9E9-9AC8-4DEC-0B63-45DCA067A17D}"/>
              </a:ext>
            </a:extLst>
          </p:cNvPr>
          <p:cNvSpPr txBox="1"/>
          <p:nvPr/>
        </p:nvSpPr>
        <p:spPr>
          <a:xfrm>
            <a:off x="330959" y="5637451"/>
            <a:ext cx="106145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Arial Black" panose="020B0A04020102020204" pitchFamily="34" charset="0"/>
              </a:rPr>
              <a:t>SAINT LE SEIGNEUR, ALLÉLUIA,  (X3)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SAINT, SAINT, SAINT !</a:t>
            </a:r>
          </a:p>
          <a:p>
            <a:endParaRPr lang="fr-FR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24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227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4A51409-258E-ADDB-488C-53A4E5111442}"/>
              </a:ext>
            </a:extLst>
          </p:cNvPr>
          <p:cNvSpPr txBox="1"/>
          <p:nvPr/>
        </p:nvSpPr>
        <p:spPr>
          <a:xfrm>
            <a:off x="1409132" y="2709418"/>
            <a:ext cx="95773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GLOIRE À TOI QUI ÉTAIS MORT,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GLOIRE À TOI RESSUSCITÉ,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GLOIRE À TOI NOTRE AVENIR,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JÉSUS CHRIST !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10A5B8-7AB7-18E0-C439-0B7F3D78AC53}"/>
              </a:ext>
            </a:extLst>
          </p:cNvPr>
          <p:cNvSpPr/>
          <p:nvPr/>
        </p:nvSpPr>
        <p:spPr>
          <a:xfrm>
            <a:off x="958693" y="251430"/>
            <a:ext cx="20040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Anamnèse </a:t>
            </a:r>
          </a:p>
        </p:txBody>
      </p:sp>
    </p:spTree>
    <p:extLst>
      <p:ext uri="{BB962C8B-B14F-4D97-AF65-F5344CB8AC3E}">
        <p14:creationId xmlns:p14="http://schemas.microsoft.com/office/powerpoint/2010/main" val="1696202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11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DC450-3EE1-F5BD-4983-C228E43E0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24793C5-CA8D-8CD5-15B6-9E0A3F28AD48}"/>
              </a:ext>
            </a:extLst>
          </p:cNvPr>
          <p:cNvSpPr txBox="1"/>
          <p:nvPr/>
        </p:nvSpPr>
        <p:spPr>
          <a:xfrm>
            <a:off x="417394" y="993339"/>
            <a:ext cx="117746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all" dirty="0">
                <a:latin typeface="Arial Black" panose="020B0A04020102020204" pitchFamily="34" charset="0"/>
                <a:cs typeface="Arial" panose="020B0604020202020204" pitchFamily="34" charset="0"/>
              </a:rPr>
              <a:t>Tu es notre Dieu</a:t>
            </a:r>
          </a:p>
          <a:p>
            <a:r>
              <a:rPr lang="fr-FR" sz="3600" cap="all" dirty="0">
                <a:latin typeface="Arial Black" panose="020B0A04020102020204" pitchFamily="34" charset="0"/>
                <a:cs typeface="Arial" panose="020B0604020202020204" pitchFamily="34" charset="0"/>
              </a:rPr>
              <a:t>Et nous sommes ton peuple,</a:t>
            </a:r>
          </a:p>
          <a:p>
            <a:r>
              <a:rPr lang="fr-FR" sz="3600" cap="all" dirty="0">
                <a:latin typeface="Arial Black" panose="020B0A04020102020204" pitchFamily="34" charset="0"/>
                <a:cs typeface="Arial" panose="020B0604020202020204" pitchFamily="34" charset="0"/>
              </a:rPr>
              <a:t>Ouvre-nous le chemin de la vie.</a:t>
            </a:r>
          </a:p>
          <a:p>
            <a:endParaRPr lang="fr-FR" sz="3600" cap="all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fr-FR" sz="3600" dirty="0">
                <a:latin typeface="Arial Black" panose="020B0A04020102020204" pitchFamily="34" charset="0"/>
              </a:rPr>
              <a:t>En Jésus, le Seigneur,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Tu nous dis ta Parole.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Que l'Esprit dans nos cœurs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Démasque nos idoles. </a:t>
            </a:r>
            <a:endParaRPr lang="fr-FR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04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FB70C11-027D-24A3-63D9-B80E9ED492B9}"/>
              </a:ext>
            </a:extLst>
          </p:cNvPr>
          <p:cNvSpPr txBox="1"/>
          <p:nvPr/>
        </p:nvSpPr>
        <p:spPr>
          <a:xfrm>
            <a:off x="325840" y="191069"/>
            <a:ext cx="1245699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Agneau véritable, Jésus Fils de Dieu,</a:t>
            </a:r>
          </a:p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Tu donnes sens à l’homme, Agneau sans péché.</a:t>
            </a:r>
          </a:p>
          <a:p>
            <a:r>
              <a:rPr lang="fr-FR" sz="3200" cap="small" dirty="0">
                <a:latin typeface="Arial Black" panose="020B0A04020102020204" pitchFamily="34" charset="0"/>
              </a:rPr>
              <a:t>AGNEAU SANS PÉCHÉ, </a:t>
            </a:r>
          </a:p>
          <a:p>
            <a:r>
              <a:rPr lang="fr-FR" sz="3200" cap="small" dirty="0">
                <a:latin typeface="Arial Black" panose="020B0A04020102020204" pitchFamily="34" charset="0"/>
              </a:rPr>
              <a:t>TU DONNES SENS À L’HOMME,</a:t>
            </a:r>
          </a:p>
          <a:p>
            <a:r>
              <a:rPr lang="fr-FR" sz="3200" cap="small" dirty="0">
                <a:latin typeface="Arial Black" panose="020B0A04020102020204" pitchFamily="34" charset="0"/>
              </a:rPr>
              <a:t>AGNEAU DE DIEU, PRENDS PITIÉ DE NOUS.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4FDFEEB-0AFE-A903-DA71-33098B7939D0}"/>
              </a:ext>
            </a:extLst>
          </p:cNvPr>
          <p:cNvSpPr txBox="1"/>
          <p:nvPr/>
        </p:nvSpPr>
        <p:spPr>
          <a:xfrm>
            <a:off x="386687" y="3265227"/>
            <a:ext cx="118053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Agneau véritable, Jésus Fils de Dieu,</a:t>
            </a:r>
          </a:p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Tu rassembles les hommes, Agneau de la paix.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AGNEAU DE LA PAIX,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TU RASSEMBLES LES HOMMES,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AGNEAU DE DIEU,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PRENDS PITIÉ DE </a:t>
            </a:r>
            <a:r>
              <a:rPr lang="fr-FR" sz="3200" dirty="0" err="1">
                <a:latin typeface="Arial Black" panose="020B0A04020102020204" pitchFamily="34" charset="0"/>
              </a:rPr>
              <a:t>NOU</a:t>
            </a:r>
            <a:r>
              <a:rPr lang="fr-FR" sz="3200" cap="all" dirty="0" err="1">
                <a:latin typeface="Arial Black" panose="020B0A04020102020204" pitchFamily="34" charset="0"/>
              </a:rPr>
              <a:t>s</a:t>
            </a:r>
            <a:endParaRPr lang="fr-FR" sz="3200" cap="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88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9F7FB09-D324-8692-05D0-6B5218588CC3}"/>
              </a:ext>
            </a:extLst>
          </p:cNvPr>
          <p:cNvSpPr txBox="1"/>
          <p:nvPr/>
        </p:nvSpPr>
        <p:spPr>
          <a:xfrm>
            <a:off x="754039" y="913473"/>
            <a:ext cx="1222498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Agneau véritable, Jésus Fils de Dieu,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Pain rompu pour les hommes,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Agneau immolé.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/>
            </a:br>
            <a:r>
              <a:rPr lang="fr-FR" sz="3600" dirty="0">
                <a:latin typeface="Arial Black" panose="020B0A04020102020204" pitchFamily="34" charset="0"/>
              </a:rPr>
              <a:t>AGNEAU IMMOLÉ,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PAIN ROMPU POUR LES HOMMES,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AGNEAU DE DIEU,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DONNE-NOUS LA PAIX. </a:t>
            </a:r>
          </a:p>
        </p:txBody>
      </p:sp>
    </p:spTree>
    <p:extLst>
      <p:ext uri="{BB962C8B-B14F-4D97-AF65-F5344CB8AC3E}">
        <p14:creationId xmlns:p14="http://schemas.microsoft.com/office/powerpoint/2010/main" val="4012130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344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2D96EEF-E1D3-04C7-9561-BC5765BF2B74}"/>
              </a:ext>
            </a:extLst>
          </p:cNvPr>
          <p:cNvSpPr txBox="1"/>
          <p:nvPr/>
        </p:nvSpPr>
        <p:spPr>
          <a:xfrm>
            <a:off x="112593" y="1601927"/>
            <a:ext cx="125798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Goûtez et voyez comme est bon notre Seigneur,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Recevez Jésus, livré pour le salut.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Devenez le temple saint du Christ ressuscité,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Devenez le temple saint,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Demeure du Sauveur.</a:t>
            </a:r>
          </a:p>
        </p:txBody>
      </p:sp>
    </p:spTree>
    <p:extLst>
      <p:ext uri="{BB962C8B-B14F-4D97-AF65-F5344CB8AC3E}">
        <p14:creationId xmlns:p14="http://schemas.microsoft.com/office/powerpoint/2010/main" val="246354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15886BC-DB45-CA4A-7853-636904CA26DD}"/>
              </a:ext>
            </a:extLst>
          </p:cNvPr>
          <p:cNvSpPr txBox="1"/>
          <p:nvPr/>
        </p:nvSpPr>
        <p:spPr>
          <a:xfrm>
            <a:off x="221774" y="1843950"/>
            <a:ext cx="1140611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Par ton corps livré,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Tu prends sur toi la faute,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Par ton sang versé, tu laves nos péchés,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Par ton </a:t>
            </a:r>
            <a:r>
              <a:rPr lang="fr-FR" sz="4000" dirty="0" err="1">
                <a:latin typeface="Arial Black" panose="020B0A04020102020204" pitchFamily="34" charset="0"/>
              </a:rPr>
              <a:t>coeur</a:t>
            </a:r>
            <a:r>
              <a:rPr lang="fr-FR" sz="4000" dirty="0">
                <a:latin typeface="Arial Black" panose="020B0A04020102020204" pitchFamily="34" charset="0"/>
              </a:rPr>
              <a:t> blessé, d’où jaillit le salut,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Tu nous as rachetés.</a:t>
            </a:r>
          </a:p>
        </p:txBody>
      </p:sp>
    </p:spTree>
    <p:extLst>
      <p:ext uri="{BB962C8B-B14F-4D97-AF65-F5344CB8AC3E}">
        <p14:creationId xmlns:p14="http://schemas.microsoft.com/office/powerpoint/2010/main" val="2676648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B4657-FB5C-F4E9-314C-0D124E40F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F3C463B-325F-AF11-5366-6ED4027BD208}"/>
              </a:ext>
            </a:extLst>
          </p:cNvPr>
          <p:cNvSpPr txBox="1"/>
          <p:nvPr/>
        </p:nvSpPr>
        <p:spPr>
          <a:xfrm>
            <a:off x="112593" y="1601927"/>
            <a:ext cx="125798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Goûtez et voyez comme est bon notre Seigneur,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Recevez Jésus, livré pour le salut.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Devenez le temple saint du Christ ressuscité,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Devenez le temple saint,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Demeure du Sauveur</a:t>
            </a:r>
            <a:r>
              <a:rPr lang="fr-FR" sz="3600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9365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CFA0D75-B4E5-A398-3552-1CAA65B9971E}"/>
              </a:ext>
            </a:extLst>
          </p:cNvPr>
          <p:cNvSpPr txBox="1"/>
          <p:nvPr/>
        </p:nvSpPr>
        <p:spPr>
          <a:xfrm>
            <a:off x="221776" y="1843950"/>
            <a:ext cx="1223863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Jésus, pain du ciel,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Tu descends dans le monde,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Dieu parmi les siens, mystère de l’amour,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Tu te rends présent, livré entre nos mains,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Près de nous pour toujours.</a:t>
            </a:r>
          </a:p>
        </p:txBody>
      </p:sp>
    </p:spTree>
    <p:extLst>
      <p:ext uri="{BB962C8B-B14F-4D97-AF65-F5344CB8AC3E}">
        <p14:creationId xmlns:p14="http://schemas.microsoft.com/office/powerpoint/2010/main" val="1577591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6E93A-47F6-3C2F-5942-A53911A2B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7FA37D7-6C45-9061-8DE8-E5DAC8E4127C}"/>
              </a:ext>
            </a:extLst>
          </p:cNvPr>
          <p:cNvSpPr txBox="1"/>
          <p:nvPr/>
        </p:nvSpPr>
        <p:spPr>
          <a:xfrm>
            <a:off x="112593" y="1601927"/>
            <a:ext cx="125798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Goûtez et voyez comme est bon notre Seigneur,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Recevez Jésus, livré pour le salut.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Devenez le temple saint du Christ ressuscité,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Devenez le temple saint,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Demeure du Sauveur.</a:t>
            </a:r>
          </a:p>
        </p:txBody>
      </p:sp>
    </p:spTree>
    <p:extLst>
      <p:ext uri="{BB962C8B-B14F-4D97-AF65-F5344CB8AC3E}">
        <p14:creationId xmlns:p14="http://schemas.microsoft.com/office/powerpoint/2010/main" val="1669809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A9B4D94-7C1D-A0DB-9FEE-A3E4E08E5E7D}"/>
              </a:ext>
            </a:extLst>
          </p:cNvPr>
          <p:cNvSpPr txBox="1"/>
          <p:nvPr/>
        </p:nvSpPr>
        <p:spPr>
          <a:xfrm>
            <a:off x="290015" y="2006319"/>
            <a:ext cx="1266171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Seigneur Tu nous offres,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en ce banquet de noces,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Le vin de l’alliance et le pain de la vie,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Nous vivons en Toi, comme Tu vis en nous,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Un seul corps dans l’Esprit.</a:t>
            </a:r>
          </a:p>
        </p:txBody>
      </p:sp>
    </p:spTree>
    <p:extLst>
      <p:ext uri="{BB962C8B-B14F-4D97-AF65-F5344CB8AC3E}">
        <p14:creationId xmlns:p14="http://schemas.microsoft.com/office/powerpoint/2010/main" val="2098429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BD547-D5A3-F72A-56F2-E0B2F0368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0E4358-6845-7FF8-1831-77920A7BA4EC}"/>
              </a:ext>
            </a:extLst>
          </p:cNvPr>
          <p:cNvSpPr txBox="1"/>
          <p:nvPr/>
        </p:nvSpPr>
        <p:spPr>
          <a:xfrm>
            <a:off x="112593" y="1601927"/>
            <a:ext cx="125798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Goûtez et voyez comme est bon notre Seigneur,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Recevez Jésus, livré pour le salut.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Devenez le temple saint du Christ ressuscité,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Devenez le temple saint,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Demeure du Sauveur.</a:t>
            </a:r>
          </a:p>
        </p:txBody>
      </p:sp>
    </p:spTree>
    <p:extLst>
      <p:ext uri="{BB962C8B-B14F-4D97-AF65-F5344CB8AC3E}">
        <p14:creationId xmlns:p14="http://schemas.microsoft.com/office/powerpoint/2010/main" val="127220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84CB0-7F8F-C6E9-B74A-A34B8B0E0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9CD4C21-61BB-20AE-9E82-E93C3AC12889}"/>
              </a:ext>
            </a:extLst>
          </p:cNvPr>
          <p:cNvSpPr txBox="1"/>
          <p:nvPr/>
        </p:nvSpPr>
        <p:spPr>
          <a:xfrm>
            <a:off x="208697" y="747679"/>
            <a:ext cx="117746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all" dirty="0">
                <a:latin typeface="Arial Black" panose="020B0A04020102020204" pitchFamily="34" charset="0"/>
                <a:cs typeface="Arial" panose="020B0604020202020204" pitchFamily="34" charset="0"/>
              </a:rPr>
              <a:t>Tu es notre Dieu</a:t>
            </a:r>
          </a:p>
          <a:p>
            <a:r>
              <a:rPr lang="fr-FR" sz="3600" cap="all" dirty="0">
                <a:latin typeface="Arial Black" panose="020B0A04020102020204" pitchFamily="34" charset="0"/>
                <a:cs typeface="Arial" panose="020B0604020202020204" pitchFamily="34" charset="0"/>
              </a:rPr>
              <a:t>Et nous sommes ton peuple,</a:t>
            </a:r>
          </a:p>
          <a:p>
            <a:r>
              <a:rPr lang="fr-FR" sz="3600" cap="all" dirty="0">
                <a:latin typeface="Arial Black" panose="020B0A04020102020204" pitchFamily="34" charset="0"/>
                <a:cs typeface="Arial" panose="020B0604020202020204" pitchFamily="34" charset="0"/>
              </a:rPr>
              <a:t>Ouvre-nous le chemin de la vie.</a:t>
            </a:r>
          </a:p>
          <a:p>
            <a:endParaRPr lang="fr-FR" sz="3600" cap="all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fr-FR" sz="3600" dirty="0">
                <a:latin typeface="Arial Black" panose="020B0A04020102020204" pitchFamily="34" charset="0"/>
              </a:rPr>
              <a:t>Tu dévoiles à nos yeux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L´océan de ta grâce.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Sois pour nous l'horizon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Viens briser nos impasses.</a:t>
            </a:r>
            <a:endParaRPr lang="fr-FR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60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CFFC714-C5CC-64FD-E590-51F563DEEA6F}"/>
              </a:ext>
            </a:extLst>
          </p:cNvPr>
          <p:cNvSpPr txBox="1"/>
          <p:nvPr/>
        </p:nvSpPr>
        <p:spPr>
          <a:xfrm>
            <a:off x="270112" y="2439065"/>
            <a:ext cx="116517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En te recevant, nous devenons l’Église,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Peuple racheté, prémices du Salut.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Par ta charité tu rassembles en un corps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Les enfants dispersés.</a:t>
            </a:r>
          </a:p>
        </p:txBody>
      </p:sp>
    </p:spTree>
    <p:extLst>
      <p:ext uri="{BB962C8B-B14F-4D97-AF65-F5344CB8AC3E}">
        <p14:creationId xmlns:p14="http://schemas.microsoft.com/office/powerpoint/2010/main" val="49638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0BBEB-FD1C-808B-5CAC-B27F5A463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E4D5F4C-E764-9941-C163-D91DE85823CD}"/>
              </a:ext>
            </a:extLst>
          </p:cNvPr>
          <p:cNvSpPr txBox="1"/>
          <p:nvPr/>
        </p:nvSpPr>
        <p:spPr>
          <a:xfrm>
            <a:off x="112593" y="1601927"/>
            <a:ext cx="125798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Goûtez et voyez comme est bon notre Seigneur,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Recevez Jésus, livré pour le salut.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Devenez le temple saint du Christ ressuscité,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Devenez le temple saint,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Demeure du Sauveur.</a:t>
            </a:r>
          </a:p>
        </p:txBody>
      </p:sp>
    </p:spTree>
    <p:extLst>
      <p:ext uri="{BB962C8B-B14F-4D97-AF65-F5344CB8AC3E}">
        <p14:creationId xmlns:p14="http://schemas.microsoft.com/office/powerpoint/2010/main" val="13837725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271E853-FF5A-A5A3-C6E0-8C1679C8B8AD}"/>
              </a:ext>
            </a:extLst>
          </p:cNvPr>
          <p:cNvSpPr txBox="1"/>
          <p:nvPr/>
        </p:nvSpPr>
        <p:spPr>
          <a:xfrm>
            <a:off x="426492" y="2019299"/>
            <a:ext cx="1188378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Qu’il est grand, Seigneur,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L’amour dont tu nous aimes,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Tu te livres à nous en cette Eucharistie,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Sommet de l’amour, don de la Trinité,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Tu te fais pain de Vie</a:t>
            </a:r>
          </a:p>
        </p:txBody>
      </p:sp>
    </p:spTree>
    <p:extLst>
      <p:ext uri="{BB962C8B-B14F-4D97-AF65-F5344CB8AC3E}">
        <p14:creationId xmlns:p14="http://schemas.microsoft.com/office/powerpoint/2010/main" val="16734648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DDC42-E3EC-0CFB-EE2A-FF311E990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8BD5E28-E6B7-8F18-AA04-1F323316E4E3}"/>
              </a:ext>
            </a:extLst>
          </p:cNvPr>
          <p:cNvSpPr txBox="1"/>
          <p:nvPr/>
        </p:nvSpPr>
        <p:spPr>
          <a:xfrm>
            <a:off x="112593" y="1601927"/>
            <a:ext cx="125798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Goûtez et voyez comme est bon notre Seigneur,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Recevez Jésus, livré pour le salut.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Devenez le temple saint du Christ ressuscité,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Devenez le temple saint,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Demeure du Sauveur.</a:t>
            </a:r>
          </a:p>
        </p:txBody>
      </p:sp>
    </p:spTree>
    <p:extLst>
      <p:ext uri="{BB962C8B-B14F-4D97-AF65-F5344CB8AC3E}">
        <p14:creationId xmlns:p14="http://schemas.microsoft.com/office/powerpoint/2010/main" val="16198051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487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4A76BCE-3397-B246-D63E-6E2E0248BCC3}"/>
              </a:ext>
            </a:extLst>
          </p:cNvPr>
          <p:cNvSpPr txBox="1"/>
          <p:nvPr/>
        </p:nvSpPr>
        <p:spPr>
          <a:xfrm>
            <a:off x="788727" y="722407"/>
            <a:ext cx="1061454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Que vienne ton règne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Que ton Nom soit </a:t>
            </a:r>
            <a:r>
              <a:rPr lang="fr-FR" sz="4000" cap="small" dirty="0" err="1">
                <a:latin typeface="Arial Black" panose="020B0A04020102020204" pitchFamily="34" charset="0"/>
              </a:rPr>
              <a:t>sanctifi</a:t>
            </a:r>
            <a:r>
              <a:rPr lang="fr-FR" sz="4000" cap="small" dirty="0">
                <a:latin typeface="Arial Black" panose="020B0A04020102020204" pitchFamily="34" charset="0"/>
              </a:rPr>
              <a:t> é,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Sur la terre comme au ciel,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Que ta volonté soit faite.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Que coule en torrents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Ton Esprit de vérité.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Donne-nous ton espérance,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Ton amour, ta sainteté.</a:t>
            </a:r>
          </a:p>
        </p:txBody>
      </p:sp>
    </p:spTree>
    <p:extLst>
      <p:ext uri="{BB962C8B-B14F-4D97-AF65-F5344CB8AC3E}">
        <p14:creationId xmlns:p14="http://schemas.microsoft.com/office/powerpoint/2010/main" val="23106373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0EEF127-C80D-31DB-B2B4-595B233E58EC}"/>
              </a:ext>
            </a:extLst>
          </p:cNvPr>
          <p:cNvSpPr txBox="1"/>
          <p:nvPr/>
        </p:nvSpPr>
        <p:spPr>
          <a:xfrm>
            <a:off x="1354540" y="1986086"/>
            <a:ext cx="1009593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Tu habites nos louanges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Tu inspires nos prières,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Nous attires en ta présence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Pour nous tourner vers nos frères.</a:t>
            </a:r>
          </a:p>
        </p:txBody>
      </p:sp>
    </p:spTree>
    <p:extLst>
      <p:ext uri="{BB962C8B-B14F-4D97-AF65-F5344CB8AC3E}">
        <p14:creationId xmlns:p14="http://schemas.microsoft.com/office/powerpoint/2010/main" val="9451109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A34C0-A07E-4186-9FA6-384189278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909E0E1-D40A-2ED1-DBE4-8DE55F4DD6A6}"/>
              </a:ext>
            </a:extLst>
          </p:cNvPr>
          <p:cNvSpPr txBox="1"/>
          <p:nvPr/>
        </p:nvSpPr>
        <p:spPr>
          <a:xfrm>
            <a:off x="788727" y="1077248"/>
            <a:ext cx="1061454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Que vienne ton règne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Que ton Nom soit </a:t>
            </a:r>
            <a:r>
              <a:rPr lang="fr-FR" sz="4000" cap="small" dirty="0" err="1">
                <a:latin typeface="Arial Black" panose="020B0A04020102020204" pitchFamily="34" charset="0"/>
              </a:rPr>
              <a:t>sanctifi</a:t>
            </a:r>
            <a:r>
              <a:rPr lang="fr-FR" sz="4000" cap="small" dirty="0">
                <a:latin typeface="Arial Black" panose="020B0A04020102020204" pitchFamily="34" charset="0"/>
              </a:rPr>
              <a:t> é,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Sur la terre comme au ciel,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Que ta volonté soit faite.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Que coule en torrents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Ton Esprit de vérité.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Donne-nous ton espérance,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Ton amour, ta sainteté.</a:t>
            </a:r>
          </a:p>
        </p:txBody>
      </p:sp>
    </p:spTree>
    <p:extLst>
      <p:ext uri="{BB962C8B-B14F-4D97-AF65-F5344CB8AC3E}">
        <p14:creationId xmlns:p14="http://schemas.microsoft.com/office/powerpoint/2010/main" val="37083273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37673C3-25D7-7229-411F-E1130CBCB09B}"/>
              </a:ext>
            </a:extLst>
          </p:cNvPr>
          <p:cNvSpPr txBox="1"/>
          <p:nvPr/>
        </p:nvSpPr>
        <p:spPr>
          <a:xfrm>
            <a:off x="1819133" y="2272690"/>
            <a:ext cx="85537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Tu seras notre lumière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Il n’y aura plus de nuit.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Ton Nom sera sur nos lèvres,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De larmes, il n’y aura plus. </a:t>
            </a:r>
          </a:p>
        </p:txBody>
      </p:sp>
    </p:spTree>
    <p:extLst>
      <p:ext uri="{BB962C8B-B14F-4D97-AF65-F5344CB8AC3E}">
        <p14:creationId xmlns:p14="http://schemas.microsoft.com/office/powerpoint/2010/main" val="34452693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50CCD-678C-A8F2-C036-2807C1841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4E7B7B8-7FD9-8345-5D5B-3980CE97510B}"/>
              </a:ext>
            </a:extLst>
          </p:cNvPr>
          <p:cNvSpPr txBox="1"/>
          <p:nvPr/>
        </p:nvSpPr>
        <p:spPr>
          <a:xfrm>
            <a:off x="788727" y="736054"/>
            <a:ext cx="1061454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Que vienne ton règne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Que ton Nom soit </a:t>
            </a:r>
            <a:r>
              <a:rPr lang="fr-FR" sz="4000" cap="small" dirty="0" err="1">
                <a:latin typeface="Arial Black" panose="020B0A04020102020204" pitchFamily="34" charset="0"/>
              </a:rPr>
              <a:t>sanctifi</a:t>
            </a:r>
            <a:r>
              <a:rPr lang="fr-FR" sz="4000" cap="small" dirty="0">
                <a:latin typeface="Arial Black" panose="020B0A04020102020204" pitchFamily="34" charset="0"/>
              </a:rPr>
              <a:t> é,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Sur la terre comme au ciel,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Que ta volonté soit faite.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Que coule en torrents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Ton Esprit de vérité.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Donne-nous ton espérance,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Ton amour, ta sainteté.</a:t>
            </a:r>
          </a:p>
        </p:txBody>
      </p:sp>
    </p:spTree>
    <p:extLst>
      <p:ext uri="{BB962C8B-B14F-4D97-AF65-F5344CB8AC3E}">
        <p14:creationId xmlns:p14="http://schemas.microsoft.com/office/powerpoint/2010/main" val="102107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BFD85-26C0-5176-C21A-B2AD4DCE7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5FC663A-5FC7-1EDB-83DF-A5AB428EE564}"/>
              </a:ext>
            </a:extLst>
          </p:cNvPr>
          <p:cNvSpPr txBox="1"/>
          <p:nvPr/>
        </p:nvSpPr>
        <p:spPr>
          <a:xfrm>
            <a:off x="417394" y="2685661"/>
            <a:ext cx="117746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all" dirty="0">
                <a:latin typeface="Arial Black" panose="020B0A04020102020204" pitchFamily="34" charset="0"/>
                <a:cs typeface="Arial" panose="020B0604020202020204" pitchFamily="34" charset="0"/>
              </a:rPr>
              <a:t>Tu es notre Dieu</a:t>
            </a:r>
          </a:p>
          <a:p>
            <a:r>
              <a:rPr lang="fr-FR" sz="3600" cap="all" dirty="0">
                <a:latin typeface="Arial Black" panose="020B0A04020102020204" pitchFamily="34" charset="0"/>
                <a:cs typeface="Arial" panose="020B0604020202020204" pitchFamily="34" charset="0"/>
              </a:rPr>
              <a:t>Et nous sommes ton peuple,</a:t>
            </a:r>
          </a:p>
          <a:p>
            <a:r>
              <a:rPr lang="fr-FR" sz="3600" cap="all" dirty="0">
                <a:latin typeface="Arial Black" panose="020B0A04020102020204" pitchFamily="34" charset="0"/>
                <a:cs typeface="Arial" panose="020B0604020202020204" pitchFamily="34" charset="0"/>
              </a:rPr>
              <a:t>Ouvre-nous le chemin de la vie.</a:t>
            </a:r>
          </a:p>
          <a:p>
            <a:endParaRPr lang="fr-FR" sz="3600" cap="all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3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75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D782ED3-F115-4CC5-CFC5-AC2E99A5A078}"/>
              </a:ext>
            </a:extLst>
          </p:cNvPr>
          <p:cNvSpPr txBox="1"/>
          <p:nvPr/>
        </p:nvSpPr>
        <p:spPr>
          <a:xfrm>
            <a:off x="335508" y="1009008"/>
            <a:ext cx="118564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Seigneur Jésus Christ envoyé par le Père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Pour sauver tous les hommes,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Seigneur, prends pitié.</a:t>
            </a:r>
          </a:p>
          <a:p>
            <a:endParaRPr lang="fr-FR" sz="3600" dirty="0">
              <a:latin typeface="Arial Black" panose="020B0A04020102020204" pitchFamily="34" charset="0"/>
            </a:endParaRPr>
          </a:p>
          <a:p>
            <a:r>
              <a:rPr lang="fr-FR" sz="3600" dirty="0">
                <a:latin typeface="Arial Black" panose="020B0A04020102020204" pitchFamily="34" charset="0"/>
              </a:rPr>
              <a:t>SEIGNEUR PRENDS PITIÉ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DES PÉCHEURS QUE NOUS SOMMES,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SEIGNEUR PRENDS PITIÉ,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SEIGNEUR PRENDS PITIÉ.</a:t>
            </a:r>
          </a:p>
        </p:txBody>
      </p:sp>
    </p:spTree>
    <p:extLst>
      <p:ext uri="{BB962C8B-B14F-4D97-AF65-F5344CB8AC3E}">
        <p14:creationId xmlns:p14="http://schemas.microsoft.com/office/powerpoint/2010/main" val="9320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0AF4B-AF6B-BFB9-1813-F7492E73F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454CB44-F364-11C3-272B-1D470797D373}"/>
              </a:ext>
            </a:extLst>
          </p:cNvPr>
          <p:cNvSpPr txBox="1"/>
          <p:nvPr/>
        </p:nvSpPr>
        <p:spPr>
          <a:xfrm>
            <a:off x="335508" y="1077248"/>
            <a:ext cx="1185649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Toi qui es venu appeler les pécheurs,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Toi l’avenir de l’homme,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Ô Christ prends pitié.</a:t>
            </a:r>
          </a:p>
          <a:p>
            <a:endParaRPr lang="fr-FR" sz="3600" dirty="0">
              <a:latin typeface="Arial Black" panose="020B0A04020102020204" pitchFamily="34" charset="0"/>
            </a:endParaRPr>
          </a:p>
          <a:p>
            <a:r>
              <a:rPr lang="fr-FR" sz="3600" cap="all" dirty="0">
                <a:latin typeface="Arial Black" panose="020B0A04020102020204" pitchFamily="34" charset="0"/>
              </a:rPr>
              <a:t>Ô Christ </a:t>
            </a:r>
            <a:r>
              <a:rPr lang="fr-FR" sz="3600" dirty="0">
                <a:latin typeface="Arial Black" panose="020B0A04020102020204" pitchFamily="34" charset="0"/>
              </a:rPr>
              <a:t>PRENDS PITIÉ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DES PÉCHEURS QUE NOUS SOMMES,</a:t>
            </a:r>
          </a:p>
          <a:p>
            <a:r>
              <a:rPr lang="fr-FR" sz="3600" cap="all" dirty="0">
                <a:latin typeface="Arial Black" panose="020B0A04020102020204" pitchFamily="34" charset="0"/>
              </a:rPr>
              <a:t>Ô Christ </a:t>
            </a:r>
            <a:r>
              <a:rPr lang="fr-FR" sz="3600" dirty="0">
                <a:latin typeface="Arial Black" panose="020B0A04020102020204" pitchFamily="34" charset="0"/>
              </a:rPr>
              <a:t>PRENDS PITIÉ</a:t>
            </a:r>
          </a:p>
          <a:p>
            <a:r>
              <a:rPr lang="fr-FR" sz="3600" cap="all" dirty="0">
                <a:latin typeface="Arial Black" panose="020B0A04020102020204" pitchFamily="34" charset="0"/>
              </a:rPr>
              <a:t>Ô Christ </a:t>
            </a:r>
            <a:r>
              <a:rPr lang="fr-FR" sz="3600" dirty="0">
                <a:latin typeface="Arial Black" panose="020B0A04020102020204" pitchFamily="34" charset="0"/>
              </a:rPr>
              <a:t>PRENDS PITIÉ</a:t>
            </a:r>
          </a:p>
          <a:p>
            <a:endParaRPr lang="fr-FR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13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6C950A0-8A6A-8B3D-0B6E-A59D862C49E1}"/>
              </a:ext>
            </a:extLst>
          </p:cNvPr>
          <p:cNvSpPr txBox="1"/>
          <p:nvPr/>
        </p:nvSpPr>
        <p:spPr>
          <a:xfrm>
            <a:off x="0" y="981713"/>
            <a:ext cx="117882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Seigneur élevé dans la gloire du Père,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Intercède pour l’homme,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Seigneur, prends pitié.</a:t>
            </a:r>
            <a:br>
              <a:rPr lang="fr-FR" sz="3600" dirty="0">
                <a:latin typeface="Arial Black" panose="020B0A04020102020204" pitchFamily="34" charset="0"/>
              </a:rPr>
            </a:b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SEIGNEUR PRENDS PITIÉ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DES PÉCHEURS QUE NOUS SOMMES,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SEIGNEUR PRENDS PITIÉ,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SEIGNEUR PRENDS PITIÉ. </a:t>
            </a:r>
          </a:p>
        </p:txBody>
      </p:sp>
    </p:spTree>
    <p:extLst>
      <p:ext uri="{BB962C8B-B14F-4D97-AF65-F5344CB8AC3E}">
        <p14:creationId xmlns:p14="http://schemas.microsoft.com/office/powerpoint/2010/main" val="2848313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1514</Words>
  <Application>Microsoft Office PowerPoint</Application>
  <PresentationFormat>Grand écran</PresentationFormat>
  <Paragraphs>184</Paragraphs>
  <Slides>49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4" baseType="lpstr">
      <vt:lpstr>Aptos</vt:lpstr>
      <vt:lpstr>Aptos Display</vt:lpstr>
      <vt:lpstr>Arial</vt:lpstr>
      <vt:lpstr>Arial Black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JOUGLET Myriam</dc:creator>
  <cp:lastModifiedBy>Christine PENIN</cp:lastModifiedBy>
  <cp:revision>3</cp:revision>
  <dcterms:created xsi:type="dcterms:W3CDTF">2026-06-29T13:29:21Z</dcterms:created>
  <dcterms:modified xsi:type="dcterms:W3CDTF">2026-07-12T16:46:20Z</dcterms:modified>
</cp:coreProperties>
</file>