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257" r:id="rId3"/>
    <p:sldId id="259" r:id="rId4"/>
    <p:sldId id="258" r:id="rId5"/>
    <p:sldId id="260" r:id="rId6"/>
    <p:sldId id="261" r:id="rId7"/>
    <p:sldId id="262" r:id="rId8"/>
    <p:sldId id="29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95" r:id="rId23"/>
    <p:sldId id="294" r:id="rId24"/>
    <p:sldId id="277" r:id="rId25"/>
    <p:sldId id="278" r:id="rId26"/>
    <p:sldId id="279" r:id="rId27"/>
    <p:sldId id="280" r:id="rId28"/>
    <p:sldId id="282" r:id="rId29"/>
    <p:sldId id="283" r:id="rId30"/>
    <p:sldId id="285" r:id="rId31"/>
    <p:sldId id="281" r:id="rId32"/>
    <p:sldId id="286" r:id="rId33"/>
    <p:sldId id="288" r:id="rId34"/>
    <p:sldId id="289" r:id="rId35"/>
    <p:sldId id="290" r:id="rId36"/>
    <p:sldId id="287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068" y="8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9719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215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724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34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52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817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45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228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021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1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7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8C5F1C64-28A9-4942-8AF2-A72983E7A5E1}" type="datetimeFigureOut">
              <a:rPr lang="fr-FR" smtClean="0"/>
              <a:t>01/08/2026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6B736F10-EABE-4270-AF3A-1A1F330C5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5070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055D74-EC95-F5B5-B363-5CD53D0E6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791" y="0"/>
            <a:ext cx="5307209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31B14A7-979F-32DE-B84C-8F2D1FBC9682}"/>
              </a:ext>
            </a:extLst>
          </p:cNvPr>
          <p:cNvSpPr txBox="1"/>
          <p:nvPr/>
        </p:nvSpPr>
        <p:spPr>
          <a:xfrm>
            <a:off x="-1514615" y="101395"/>
            <a:ext cx="953533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latin typeface="Arial Black" panose="020B0A04020102020204" pitchFamily="34" charset="0"/>
              </a:rPr>
              <a:t>Solennité </a:t>
            </a:r>
          </a:p>
          <a:p>
            <a:pPr algn="ctr"/>
            <a:r>
              <a:rPr lang="fr-FR" sz="4000" b="1" dirty="0">
                <a:latin typeface="Arial Black" panose="020B0A04020102020204" pitchFamily="34" charset="0"/>
              </a:rPr>
              <a:t>de l’Assomption </a:t>
            </a:r>
          </a:p>
          <a:p>
            <a:pPr algn="ctr"/>
            <a:r>
              <a:rPr lang="fr-FR" sz="4000" b="1" dirty="0">
                <a:latin typeface="Arial Black" panose="020B0A04020102020204" pitchFamily="34" charset="0"/>
              </a:rPr>
              <a:t>de la Vierge Mari</a:t>
            </a:r>
            <a:r>
              <a:rPr lang="fr-FR" sz="4000" dirty="0">
                <a:latin typeface="Arial Black" panose="020B0A04020102020204" pitchFamily="34" charset="0"/>
              </a:rPr>
              <a:t>e .</a:t>
            </a:r>
          </a:p>
          <a:p>
            <a:pPr algn="ctr"/>
            <a:endParaRPr lang="fr-FR" sz="4000" dirty="0"/>
          </a:p>
          <a:p>
            <a:pPr algn="ctr"/>
            <a:r>
              <a:rPr lang="fr-FR" sz="4000" dirty="0">
                <a:latin typeface="Arial Black" panose="020B0A04020102020204" pitchFamily="34" charset="0"/>
              </a:rPr>
              <a:t>15 août 2026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42E589-2FEA-CC7C-3FB2-5D6C4E233681}"/>
              </a:ext>
            </a:extLst>
          </p:cNvPr>
          <p:cNvSpPr txBox="1"/>
          <p:nvPr/>
        </p:nvSpPr>
        <p:spPr>
          <a:xfrm>
            <a:off x="646897" y="5802498"/>
            <a:ext cx="932062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Messe Préparée </a:t>
            </a: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par les équipes du Rosaire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FD176E6-0A08-9E8E-7549-1D26E4386C8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842" y="3372889"/>
            <a:ext cx="3644368" cy="207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125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1D5F42-657C-05A7-C8E3-C0F63B9D3822}"/>
              </a:ext>
            </a:extLst>
          </p:cNvPr>
          <p:cNvSpPr txBox="1"/>
          <p:nvPr/>
        </p:nvSpPr>
        <p:spPr>
          <a:xfrm>
            <a:off x="317309" y="2184570"/>
            <a:ext cx="89768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Car toi seul es Saint,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seul es Seigneur,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seul es le très haut; 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Jésus-Christ avec le Saint Esprit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Dans la gloire de Dieu le Père, </a:t>
            </a:r>
            <a:r>
              <a:rPr lang="fr-FR" sz="3600" cap="small" dirty="0">
                <a:latin typeface="Arial Black" panose="020B0A04020102020204" pitchFamily="34" charset="0"/>
              </a:rPr>
              <a:t>AMEN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525640-1683-D81D-B8C7-1DEF8C1FBB12}"/>
              </a:ext>
            </a:extLst>
          </p:cNvPr>
          <p:cNvSpPr txBox="1"/>
          <p:nvPr/>
        </p:nvSpPr>
        <p:spPr>
          <a:xfrm>
            <a:off x="317309" y="1120632"/>
            <a:ext cx="95636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Gloria, gloria, in </a:t>
            </a:r>
            <a:r>
              <a:rPr lang="fr-FR" sz="3600" cap="small" dirty="0" err="1">
                <a:latin typeface="Arial Black" panose="020B0A04020102020204" pitchFamily="34" charset="0"/>
              </a:rPr>
              <a:t>excelsis</a:t>
            </a:r>
            <a:r>
              <a:rPr lang="fr-FR" sz="3600" cap="small" dirty="0">
                <a:latin typeface="Arial Black" panose="020B0A04020102020204" pitchFamily="34" charset="0"/>
              </a:rPr>
              <a:t> Deo </a:t>
            </a:r>
            <a:r>
              <a:rPr lang="fr-FR" sz="3600" dirty="0">
                <a:latin typeface="Arial Black" panose="020B0A04020102020204" pitchFamily="34" charset="0"/>
              </a:rPr>
              <a:t>! (bis)</a:t>
            </a:r>
          </a:p>
        </p:txBody>
      </p:sp>
    </p:spTree>
    <p:extLst>
      <p:ext uri="{BB962C8B-B14F-4D97-AF65-F5344CB8AC3E}">
        <p14:creationId xmlns:p14="http://schemas.microsoft.com/office/powerpoint/2010/main" val="1719031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5715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569FD03-E447-7730-08AC-CD3DF786BBC4}"/>
              </a:ext>
            </a:extLst>
          </p:cNvPr>
          <p:cNvSpPr/>
          <p:nvPr/>
        </p:nvSpPr>
        <p:spPr>
          <a:xfrm>
            <a:off x="728665" y="2721114"/>
            <a:ext cx="107346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cap="small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Avec Marie ta mère nous te supplions</a:t>
            </a:r>
            <a:endParaRPr lang="fr-FR" sz="4000" b="0" cap="small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360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371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0822339-8E25-3958-E7C8-559471A5A651}"/>
              </a:ext>
            </a:extLst>
          </p:cNvPr>
          <p:cNvSpPr txBox="1"/>
          <p:nvPr/>
        </p:nvSpPr>
        <p:spPr>
          <a:xfrm>
            <a:off x="290584" y="213394"/>
            <a:ext cx="1161083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Comme lui, savoir dresser la table,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lui, nouer le tablier,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Se lever chaque jour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Et servir par amour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Offrir le pain de sa Parole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Aux gens qui ont faim de bonheur.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Être pour eux des signes du Royaume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 milieu de notre monde.</a:t>
            </a:r>
          </a:p>
        </p:txBody>
      </p:sp>
    </p:spTree>
    <p:extLst>
      <p:ext uri="{BB962C8B-B14F-4D97-AF65-F5344CB8AC3E}">
        <p14:creationId xmlns:p14="http://schemas.microsoft.com/office/powerpoint/2010/main" val="4255555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69EB0ED-A2BD-8539-6BBB-6384B91C741D}"/>
              </a:ext>
            </a:extLst>
          </p:cNvPr>
          <p:cNvSpPr txBox="1"/>
          <p:nvPr/>
        </p:nvSpPr>
        <p:spPr>
          <a:xfrm>
            <a:off x="290584" y="373628"/>
            <a:ext cx="116108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Comme lui, savoir dresser la table,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lui, nouer le tablier,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Se lever chaque jour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Et servir par amour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</a:t>
            </a:r>
          </a:p>
          <a:p>
            <a:endParaRPr lang="fr-FR" sz="3600" cap="small" dirty="0">
              <a:latin typeface="Arial Black" panose="020B0A04020102020204" pitchFamily="34" charset="0"/>
            </a:endParaRPr>
          </a:p>
          <a:p>
            <a:endParaRPr lang="fr-FR" sz="3600" cap="small" dirty="0">
              <a:latin typeface="Arial Black" panose="020B0A04020102020204" pitchFamily="34" charset="0"/>
            </a:endParaRPr>
          </a:p>
          <a:p>
            <a:endParaRPr lang="fr-FR" dirty="0">
              <a:latin typeface="Arial Black" panose="020B0A04020102020204" pitchFamily="34" charset="0"/>
            </a:endParaRPr>
          </a:p>
          <a:p>
            <a:endParaRPr lang="fr-FR" dirty="0"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BD6854-309F-DB52-0B22-B0751394CAF8}"/>
              </a:ext>
            </a:extLst>
          </p:cNvPr>
          <p:cNvSpPr txBox="1"/>
          <p:nvPr/>
        </p:nvSpPr>
        <p:spPr>
          <a:xfrm>
            <a:off x="426493" y="3743781"/>
            <a:ext cx="104098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Offrir le pain de sa présence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Aux gens qui ont faim d’être aimés.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Être pour eux des signes d’espérance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 milieu de notre monde.</a:t>
            </a:r>
          </a:p>
        </p:txBody>
      </p:sp>
    </p:spTree>
    <p:extLst>
      <p:ext uri="{BB962C8B-B14F-4D97-AF65-F5344CB8AC3E}">
        <p14:creationId xmlns:p14="http://schemas.microsoft.com/office/powerpoint/2010/main" val="1987369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5DBD7-BD78-0918-4918-997D22155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D4581EE-FC90-3C04-8C5B-FE30851D8058}"/>
              </a:ext>
            </a:extLst>
          </p:cNvPr>
          <p:cNvSpPr txBox="1"/>
          <p:nvPr/>
        </p:nvSpPr>
        <p:spPr>
          <a:xfrm>
            <a:off x="264995" y="671691"/>
            <a:ext cx="11927005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Comme lui, savoir dresser la table,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lui, nouer le tablier,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Se lever chaque jour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Et servir par amour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Offrir le pain de sa promesse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Aux gens qui ont faim d’avenir.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Être pour eux des signes de tendresse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 milieu de notre monde.</a:t>
            </a:r>
          </a:p>
          <a:p>
            <a:endParaRPr lang="fr-FR" sz="3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3E86BA1-856F-FDE0-F838-C9C89F34188C}"/>
              </a:ext>
            </a:extLst>
          </p:cNvPr>
          <p:cNvSpPr txBox="1"/>
          <p:nvPr/>
        </p:nvSpPr>
        <p:spPr>
          <a:xfrm>
            <a:off x="3046863" y="2832248"/>
            <a:ext cx="60937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2019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0D6C050-B147-DD81-ED00-A3DEE3BCD31E}"/>
              </a:ext>
            </a:extLst>
          </p:cNvPr>
          <p:cNvSpPr txBox="1"/>
          <p:nvPr/>
        </p:nvSpPr>
        <p:spPr>
          <a:xfrm>
            <a:off x="483359" y="578346"/>
            <a:ext cx="1285050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Comme lui, savoir dresser la table,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lui, nouer le tablier,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Se lever chaque jour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Et servir par amour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Offrir le pain de chaque Cène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Aux gens qui ont faim dans le cœur.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Être pour eux des signes d’évangile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 milieu de notre monde.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909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5E6ACD5-06B3-4C52-4824-6D4CB2355330}"/>
              </a:ext>
            </a:extLst>
          </p:cNvPr>
          <p:cNvSpPr txBox="1"/>
          <p:nvPr/>
        </p:nvSpPr>
        <p:spPr>
          <a:xfrm>
            <a:off x="290015" y="1997839"/>
            <a:ext cx="1132423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Comme lui, savoir dresser la table,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lui, nouer le tablier,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Se lever chaque jour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Et servir par amour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Comme lui</a:t>
            </a:r>
          </a:p>
        </p:txBody>
      </p:sp>
    </p:spTree>
    <p:extLst>
      <p:ext uri="{BB962C8B-B14F-4D97-AF65-F5344CB8AC3E}">
        <p14:creationId xmlns:p14="http://schemas.microsoft.com/office/powerpoint/2010/main" val="643586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016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54542D2-A566-5BF4-5FCB-81CD2EFB3882}"/>
              </a:ext>
            </a:extLst>
          </p:cNvPr>
          <p:cNvSpPr txBox="1"/>
          <p:nvPr/>
        </p:nvSpPr>
        <p:spPr>
          <a:xfrm>
            <a:off x="208129" y="212735"/>
            <a:ext cx="11324229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3600" dirty="0">
                <a:latin typeface="Arial Black" panose="020B0A04020102020204" pitchFamily="34" charset="0"/>
              </a:rPr>
              <a:t>La première en chemin,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Marie tu nous entraînes,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à risquer notre oui, aux imprévus de Dieu.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Et voici qu'est semé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 l'argile incertaine de notre humanité, Jésus Christ Fils de Dieu.</a:t>
            </a:r>
          </a:p>
          <a:p>
            <a:endParaRPr lang="fr-FR" sz="3600" cap="small" dirty="0">
              <a:latin typeface="Arial Black" panose="020B0A04020102020204" pitchFamily="34" charset="0"/>
            </a:endParaRPr>
          </a:p>
          <a:p>
            <a:r>
              <a:rPr lang="fr-FR" sz="3600" cap="small" dirty="0">
                <a:latin typeface="Arial Black" panose="020B0A04020102020204" pitchFamily="34" charset="0"/>
              </a:rPr>
              <a:t>Marche avec nous, Marie,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sur nos chemins de foi,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ils sont chemins vers Dieu,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ils sont chemins vers Dieu</a:t>
            </a:r>
            <a:r>
              <a:rPr lang="fr-FR" sz="4000" cap="small" dirty="0"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A307A2F-5118-A9F2-7C5D-F4CF8B05E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3933645"/>
            <a:ext cx="1613918" cy="2711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85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B161E7B-1929-2508-682C-B8FD5E8B0DF8}"/>
              </a:ext>
            </a:extLst>
          </p:cNvPr>
          <p:cNvSpPr txBox="1"/>
          <p:nvPr/>
        </p:nvSpPr>
        <p:spPr>
          <a:xfrm>
            <a:off x="297407" y="999405"/>
            <a:ext cx="1159718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Dieu saint, Dieu fort,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Dieu immortel, béni soit ton nom !</a:t>
            </a:r>
          </a:p>
          <a:p>
            <a:endParaRPr lang="fr-FR" dirty="0">
              <a:latin typeface="Arial Black" panose="020B0A04020102020204" pitchFamily="34" charset="0"/>
            </a:endParaRP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Ciel et terre sont remplis de ta gloire !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Béni soit celui qui vient au nom du Seigneur.</a:t>
            </a:r>
          </a:p>
        </p:txBody>
      </p:sp>
    </p:spTree>
    <p:extLst>
      <p:ext uri="{BB962C8B-B14F-4D97-AF65-F5344CB8AC3E}">
        <p14:creationId xmlns:p14="http://schemas.microsoft.com/office/powerpoint/2010/main" val="417637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377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51AC31-C06B-1059-54E2-BE921A2E48D9}"/>
              </a:ext>
            </a:extLst>
          </p:cNvPr>
          <p:cNvSpPr/>
          <p:nvPr/>
        </p:nvSpPr>
        <p:spPr>
          <a:xfrm>
            <a:off x="339893" y="224136"/>
            <a:ext cx="8067786" cy="523220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fr-FR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Anamnèse  </a:t>
            </a:r>
          </a:p>
          <a:p>
            <a:pPr algn="ctr"/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fr-F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Christ  a  vaincu la mort </a:t>
            </a:r>
          </a:p>
          <a:p>
            <a:r>
              <a:rPr lang="fr-FR" sz="3600" b="0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Christ est ressuscité</a:t>
            </a:r>
          </a:p>
          <a:p>
            <a:r>
              <a:rPr lang="fr-F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Viens Seigneur, Viens Seigneur</a:t>
            </a:r>
          </a:p>
          <a:p>
            <a:r>
              <a:rPr lang="fr-FR" sz="3600" cap="small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Viens seigneur, Viens seigneur</a:t>
            </a:r>
          </a:p>
          <a:p>
            <a:r>
              <a:rPr lang="fr-F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Viens Seigneur, Maranatha</a:t>
            </a:r>
          </a:p>
          <a:p>
            <a:r>
              <a:rPr lang="fr-FR" sz="3600" b="0" cap="small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Viens seigneur, </a:t>
            </a:r>
            <a:r>
              <a:rPr lang="fr-F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Maranatha</a:t>
            </a:r>
            <a:endParaRPr lang="fr-FR" sz="3600" b="0" cap="small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892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241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361C59A-C100-3B04-AB72-C67CCDD902D4}"/>
              </a:ext>
            </a:extLst>
          </p:cNvPr>
          <p:cNvSpPr txBox="1"/>
          <p:nvPr/>
        </p:nvSpPr>
        <p:spPr>
          <a:xfrm>
            <a:off x="0" y="0"/>
            <a:ext cx="12010030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Agneau de Dieu, pauvre de Dieu, </a:t>
            </a:r>
          </a:p>
          <a:p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Toi qui as aimé le monde jusqu’à mourir.</a:t>
            </a:r>
          </a:p>
          <a:p>
            <a:r>
              <a:rPr lang="fr-FR" sz="3200" dirty="0">
                <a:latin typeface="Arial Black" panose="020B0A04020102020204" pitchFamily="34" charset="0"/>
              </a:rPr>
              <a:t> </a:t>
            </a:r>
            <a:r>
              <a:rPr lang="fr-FR" sz="3200" cap="small" dirty="0">
                <a:latin typeface="Arial Black" panose="020B0A04020102020204" pitchFamily="34" charset="0"/>
              </a:rPr>
              <a:t>Agneau de Dieu, qui enlèves les péchés du monde, prends pitié de nous </a:t>
            </a:r>
            <a:r>
              <a:rPr lang="fr-FR" sz="3200" dirty="0">
                <a:latin typeface="Arial Black" panose="020B0A04020102020204" pitchFamily="34" charset="0"/>
              </a:rPr>
              <a:t>(ter).</a:t>
            </a:r>
          </a:p>
          <a:p>
            <a:endParaRPr lang="fr-FR" sz="1000" dirty="0">
              <a:latin typeface="Arial Black" panose="020B0A04020102020204" pitchFamily="34" charset="0"/>
            </a:endParaRPr>
          </a:p>
          <a:p>
            <a:endParaRPr lang="fr-FR" sz="1200" dirty="0">
              <a:latin typeface="Arial Black" panose="020B0A04020102020204" pitchFamily="34" charset="0"/>
            </a:endParaRPr>
          </a:p>
          <a:p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Agneau de Dieu, le Serviteur, </a:t>
            </a:r>
          </a:p>
          <a:p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Toi qui sauves notre monde sur une croix. </a:t>
            </a:r>
          </a:p>
          <a:p>
            <a:r>
              <a:rPr lang="fr-FR" sz="3200" cap="small" dirty="0">
                <a:latin typeface="Arial Black" panose="020B0A04020102020204" pitchFamily="34" charset="0"/>
              </a:rPr>
              <a:t>Agneau de Dieu, qui enlèves les péchés du monde, prends pitié de nous </a:t>
            </a:r>
            <a:r>
              <a:rPr lang="fr-FR" sz="3200" dirty="0">
                <a:latin typeface="Arial Black" panose="020B0A04020102020204" pitchFamily="34" charset="0"/>
              </a:rPr>
              <a:t>(ter) </a:t>
            </a:r>
            <a:endParaRPr lang="fr-FR" sz="1200" dirty="0">
              <a:latin typeface="Arial Black" panose="020B0A04020102020204" pitchFamily="34" charset="0"/>
            </a:endParaRPr>
          </a:p>
          <a:p>
            <a:r>
              <a:rPr lang="fr-FR" sz="1200" dirty="0">
                <a:latin typeface="Arial Black" panose="020B0A04020102020204" pitchFamily="34" charset="0"/>
              </a:rPr>
              <a:t> </a:t>
            </a:r>
          </a:p>
          <a:p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Agneau de Dieu, agneau vainqueur, </a:t>
            </a:r>
          </a:p>
          <a:p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Toi qui jugeras le monde au dernier jour.</a:t>
            </a:r>
          </a:p>
          <a:p>
            <a:r>
              <a:rPr lang="fr-FR" sz="3200" cap="small" dirty="0">
                <a:latin typeface="Arial Black" panose="020B0A04020102020204" pitchFamily="34" charset="0"/>
              </a:rPr>
              <a:t>Agneau de Dieu, qui enlèves les péchés du monde, donne-nous la paix </a:t>
            </a:r>
            <a:r>
              <a:rPr lang="fr-FR" sz="3200" dirty="0">
                <a:latin typeface="Arial Black" panose="020B0A04020102020204" pitchFamily="34" charset="0"/>
              </a:rPr>
              <a:t>(ter)</a:t>
            </a:r>
          </a:p>
        </p:txBody>
      </p:sp>
    </p:spTree>
    <p:extLst>
      <p:ext uri="{BB962C8B-B14F-4D97-AF65-F5344CB8AC3E}">
        <p14:creationId xmlns:p14="http://schemas.microsoft.com/office/powerpoint/2010/main" val="4064236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97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DF6B6A-53A7-457D-BDCF-D694716F0FC1}"/>
              </a:ext>
            </a:extLst>
          </p:cNvPr>
          <p:cNvSpPr txBox="1"/>
          <p:nvPr/>
        </p:nvSpPr>
        <p:spPr>
          <a:xfrm>
            <a:off x="194480" y="0"/>
            <a:ext cx="12579823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cap="small" dirty="0">
                <a:latin typeface="Arial Black" panose="020B0A04020102020204" pitchFamily="34" charset="0"/>
              </a:rPr>
              <a:t>Ton corps est la vraie nourriture,</a:t>
            </a:r>
            <a:br>
              <a:rPr lang="fr-FR" sz="4000" b="1" cap="small" dirty="0">
                <a:latin typeface="Arial Black" panose="020B0A04020102020204" pitchFamily="34" charset="0"/>
              </a:rPr>
            </a:br>
            <a:r>
              <a:rPr lang="fr-FR" sz="4000" b="1" cap="small" dirty="0">
                <a:latin typeface="Arial Black" panose="020B0A04020102020204" pitchFamily="34" charset="0"/>
              </a:rPr>
              <a:t>Jésus, tu me donnes ta vie.</a:t>
            </a:r>
            <a:br>
              <a:rPr lang="fr-FR" sz="4000" b="1" cap="small" dirty="0">
                <a:latin typeface="Arial Black" panose="020B0A04020102020204" pitchFamily="34" charset="0"/>
              </a:rPr>
            </a:br>
            <a:r>
              <a:rPr lang="fr-FR" sz="4000" b="1" cap="small" dirty="0">
                <a:latin typeface="Arial Black" panose="020B0A04020102020204" pitchFamily="34" charset="0"/>
              </a:rPr>
              <a:t>Seigneur, mon Dieu, je te reçois, </a:t>
            </a:r>
          </a:p>
          <a:p>
            <a:r>
              <a:rPr lang="fr-FR" sz="4000" b="1" cap="small" dirty="0">
                <a:latin typeface="Arial Black" panose="020B0A04020102020204" pitchFamily="34" charset="0"/>
              </a:rPr>
              <a:t>j’ai confiance en toi.</a:t>
            </a:r>
            <a:br>
              <a:rPr lang="fr-FR" sz="4000" b="1" cap="small" dirty="0">
                <a:latin typeface="Arial Black" panose="020B0A04020102020204" pitchFamily="34" charset="0"/>
              </a:rPr>
            </a:br>
            <a:r>
              <a:rPr lang="fr-FR" sz="4000" b="1" cap="small" dirty="0">
                <a:latin typeface="Arial Black" panose="020B0A04020102020204" pitchFamily="34" charset="0"/>
              </a:rPr>
              <a:t>Seigneur, mon Dieu, je te reçois,</a:t>
            </a:r>
            <a:br>
              <a:rPr lang="fr-FR" sz="4000" b="1" cap="small" dirty="0">
                <a:latin typeface="Arial Black" panose="020B0A04020102020204" pitchFamily="34" charset="0"/>
              </a:rPr>
            </a:br>
            <a:r>
              <a:rPr lang="fr-FR" sz="4000" b="1" cap="small" dirty="0">
                <a:latin typeface="Arial Black" panose="020B0A04020102020204" pitchFamily="34" charset="0"/>
              </a:rPr>
              <a:t>Viens, demeure en moi.</a:t>
            </a:r>
            <a:endParaRPr lang="fr-FR" sz="4000" cap="small" dirty="0">
              <a:latin typeface="Arial Black" panose="020B0A04020102020204" pitchFamily="34" charset="0"/>
            </a:endParaRPr>
          </a:p>
          <a:p>
            <a:endParaRPr lang="fr-FR" sz="4000" dirty="0">
              <a:latin typeface="Arial Black" panose="020B0A04020102020204" pitchFamily="34" charset="0"/>
            </a:endParaRPr>
          </a:p>
          <a:p>
            <a:r>
              <a:rPr lang="fr-FR" sz="4000" dirty="0">
                <a:latin typeface="Arial Black" panose="020B0A04020102020204" pitchFamily="34" charset="0"/>
              </a:rPr>
              <a:t>Je suis le Pain de vie :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Je suis venu du ciel,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celui qui vient à Moi a la vie à jamais</a:t>
            </a:r>
          </a:p>
        </p:txBody>
      </p:sp>
    </p:spTree>
    <p:extLst>
      <p:ext uri="{BB962C8B-B14F-4D97-AF65-F5344CB8AC3E}">
        <p14:creationId xmlns:p14="http://schemas.microsoft.com/office/powerpoint/2010/main" val="2755229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F956CF1-A08E-A39D-4F01-C1B597F9C0C8}"/>
              </a:ext>
            </a:extLst>
          </p:cNvPr>
          <p:cNvSpPr txBox="1"/>
          <p:nvPr/>
        </p:nvSpPr>
        <p:spPr>
          <a:xfrm>
            <a:off x="304231" y="0"/>
            <a:ext cx="12620198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Ton corps est la vraie nourriture,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Jésus Tu me donnes Ta vie ;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Seigneur Mon Dieu, je Te reçois,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j’ai confiance en Toi,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Seigneur Mon Dieu, je Te reçois,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viens, demeure en moi.</a:t>
            </a:r>
          </a:p>
          <a:p>
            <a:endParaRPr lang="fr-FR" sz="4000" dirty="0">
              <a:latin typeface="Arial Black" panose="020B0A04020102020204" pitchFamily="34" charset="0"/>
            </a:endParaRPr>
          </a:p>
          <a:p>
            <a:r>
              <a:rPr lang="fr-FR" sz="4000" dirty="0">
                <a:latin typeface="Arial Black" panose="020B0A04020102020204" pitchFamily="34" charset="0"/>
              </a:rPr>
              <a:t>Je suis le Bon Berger :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pour vous j’ai tout donné.</a:t>
            </a:r>
            <a:br>
              <a:rPr lang="fr-FR" sz="4000" dirty="0">
                <a:latin typeface="Arial Black" panose="020B0A04020102020204" pitchFamily="34" charset="0"/>
              </a:rPr>
            </a:br>
            <a:r>
              <a:rPr lang="fr-FR" sz="4000" dirty="0">
                <a:latin typeface="Arial Black" panose="020B0A04020102020204" pitchFamily="34" charset="0"/>
              </a:rPr>
              <a:t>Venez et suivez-moi, vous serez rassasiés.</a:t>
            </a:r>
          </a:p>
          <a:p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93198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F0C20-17BD-BD0F-11B4-A0E58C913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061B6D7-71B9-EDEE-CFC7-06C456390B7F}"/>
              </a:ext>
            </a:extLst>
          </p:cNvPr>
          <p:cNvSpPr txBox="1"/>
          <p:nvPr/>
        </p:nvSpPr>
        <p:spPr>
          <a:xfrm>
            <a:off x="95534" y="172565"/>
            <a:ext cx="12856191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Ton corps est la vraie nourriture,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Jésus Tu me donnes Ta vie ;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Seigneur Mon Dieu, je Te reçois,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j’ai confiance en Toi,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Seigneur Mon Dieu, je Te reçois,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viens, demeure en moi</a:t>
            </a:r>
            <a:r>
              <a:rPr lang="fr-FR" sz="4000" dirty="0">
                <a:latin typeface="Arial Black" panose="020B0A04020102020204" pitchFamily="34" charset="0"/>
              </a:rPr>
              <a:t>.       </a:t>
            </a:r>
          </a:p>
          <a:p>
            <a:endParaRPr lang="fr-FR" sz="2800" dirty="0">
              <a:latin typeface="Arial Black" panose="020B0A04020102020204" pitchFamily="34" charset="0"/>
            </a:endParaRPr>
          </a:p>
          <a:p>
            <a:r>
              <a:rPr lang="fr-FR" sz="4000" dirty="0">
                <a:latin typeface="Arial Black" panose="020B0A04020102020204" pitchFamily="34" charset="0"/>
              </a:rPr>
              <a:t>Vous êtes mes amis,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car je vous ai choisis.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Demeurez avec moi, vous vivrez de ma vie.</a:t>
            </a:r>
          </a:p>
          <a:p>
            <a:endParaRPr lang="fr-FR" dirty="0"/>
          </a:p>
          <a:p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4632064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8EDB1-4B2A-55F4-7D0A-AF9378547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4186AA9-24B0-E700-BB35-7BE2A55259E0}"/>
              </a:ext>
            </a:extLst>
          </p:cNvPr>
          <p:cNvSpPr txBox="1"/>
          <p:nvPr/>
        </p:nvSpPr>
        <p:spPr>
          <a:xfrm>
            <a:off x="139889" y="211878"/>
            <a:ext cx="12170391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Ton corps est la vraie nourriture,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Jésus Tu me donnes Ta vie ;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Seigneur Mon Dieu, je Te reçois,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j’ai confiance en Toi,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Seigneur Mon Dieu, je Te reçois,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viens, demeure en moi</a:t>
            </a:r>
            <a:r>
              <a:rPr lang="fr-FR" sz="4000" dirty="0">
                <a:latin typeface="Arial Black" panose="020B0A04020102020204" pitchFamily="34" charset="0"/>
              </a:rPr>
              <a:t>.    </a:t>
            </a:r>
          </a:p>
          <a:p>
            <a:endParaRPr lang="fr-FR" sz="4000" dirty="0">
              <a:latin typeface="Arial Black" panose="020B0A04020102020204" pitchFamily="34" charset="0"/>
            </a:endParaRPr>
          </a:p>
          <a:p>
            <a:r>
              <a:rPr lang="fr-FR" sz="4000" dirty="0">
                <a:latin typeface="Arial Black" panose="020B0A04020102020204" pitchFamily="34" charset="0"/>
              </a:rPr>
              <a:t>Recevez mon Esprit, source de toute vie.</a:t>
            </a:r>
            <a:br>
              <a:rPr lang="fr-FR" sz="4000" dirty="0">
                <a:latin typeface="Arial Black" panose="020B0A04020102020204" pitchFamily="34" charset="0"/>
              </a:rPr>
            </a:br>
            <a:r>
              <a:rPr lang="fr-FR" sz="4000" dirty="0">
                <a:latin typeface="Arial Black" panose="020B0A04020102020204" pitchFamily="34" charset="0"/>
              </a:rPr>
              <a:t>Vous pourrez témoigner : </a:t>
            </a:r>
          </a:p>
          <a:p>
            <a:r>
              <a:rPr lang="fr-FR" sz="4000" dirty="0">
                <a:latin typeface="Arial Black" panose="020B0A04020102020204" pitchFamily="34" charset="0"/>
              </a:rPr>
              <a:t>Je suis ressuscité !</a:t>
            </a:r>
          </a:p>
          <a:p>
            <a:endParaRPr lang="fr-FR" sz="1800" dirty="0"/>
          </a:p>
          <a:p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311628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92AA500D-1D69-AEC0-9FAE-1EE29E19B186}"/>
              </a:ext>
            </a:extLst>
          </p:cNvPr>
          <p:cNvGrpSpPr/>
          <p:nvPr/>
        </p:nvGrpSpPr>
        <p:grpSpPr>
          <a:xfrm>
            <a:off x="112594" y="58846"/>
            <a:ext cx="12470642" cy="6905272"/>
            <a:chOff x="112594" y="58846"/>
            <a:chExt cx="12470642" cy="6905272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BEA0F5D-6462-B165-62D0-8E6CBB005B8F}"/>
                </a:ext>
              </a:extLst>
            </p:cNvPr>
            <p:cNvSpPr txBox="1"/>
            <p:nvPr/>
          </p:nvSpPr>
          <p:spPr>
            <a:xfrm>
              <a:off x="112594" y="58846"/>
              <a:ext cx="12470642" cy="61863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/>
                <a:t> </a:t>
              </a:r>
              <a:r>
                <a:rPr lang="fr-FR" sz="3600" dirty="0">
                  <a:latin typeface="Arial Black" panose="020B0A04020102020204" pitchFamily="34" charset="0"/>
                </a:rPr>
                <a:t>La première en chemin, </a:t>
              </a:r>
            </a:p>
            <a:p>
              <a:r>
                <a:rPr lang="fr-FR" sz="3600" dirty="0">
                  <a:latin typeface="Arial Black" panose="020B0A04020102020204" pitchFamily="34" charset="0"/>
                </a:rPr>
                <a:t>avec l'Eglise en marche, </a:t>
              </a:r>
            </a:p>
            <a:p>
              <a:r>
                <a:rPr lang="fr-FR" sz="3600" dirty="0">
                  <a:latin typeface="Arial Black" panose="020B0A04020102020204" pitchFamily="34" charset="0"/>
                </a:rPr>
                <a:t>dès les commencements, </a:t>
              </a:r>
            </a:p>
            <a:p>
              <a:r>
                <a:rPr lang="fr-FR" sz="3600" dirty="0">
                  <a:latin typeface="Arial Black" panose="020B0A04020102020204" pitchFamily="34" charset="0"/>
                </a:rPr>
                <a:t>tu appelles l'Esprit.</a:t>
              </a:r>
            </a:p>
            <a:p>
              <a:r>
                <a:rPr lang="fr-FR" sz="3600" dirty="0">
                  <a:latin typeface="Arial Black" panose="020B0A04020102020204" pitchFamily="34" charset="0"/>
                </a:rPr>
                <a:t>En ce monde aujourd'hui, assure notre marche </a:t>
              </a:r>
            </a:p>
            <a:p>
              <a:r>
                <a:rPr lang="fr-FR" sz="3600" dirty="0">
                  <a:latin typeface="Arial Black" panose="020B0A04020102020204" pitchFamily="34" charset="0"/>
                </a:rPr>
                <a:t>que grandisse le corps de son fils Jésus Christ.</a:t>
              </a:r>
            </a:p>
            <a:p>
              <a:endParaRPr lang="fr-FR" sz="3600" dirty="0">
                <a:latin typeface="Arial Black" panose="020B0A04020102020204" pitchFamily="34" charset="0"/>
              </a:endParaRPr>
            </a:p>
            <a:p>
              <a:r>
                <a:rPr lang="fr-FR" sz="3600" cap="small" dirty="0">
                  <a:latin typeface="Arial Black" panose="020B0A04020102020204" pitchFamily="34" charset="0"/>
                </a:rPr>
                <a:t>Marche avec nous, Marie, </a:t>
              </a:r>
            </a:p>
            <a:p>
              <a:r>
                <a:rPr lang="fr-FR" sz="3600" cap="small" dirty="0">
                  <a:latin typeface="Arial Black" panose="020B0A04020102020204" pitchFamily="34" charset="0"/>
                </a:rPr>
                <a:t>aux chemins de ce monde,</a:t>
              </a:r>
            </a:p>
            <a:p>
              <a:r>
                <a:rPr lang="fr-FR" sz="3600" cap="small" dirty="0">
                  <a:latin typeface="Arial Black" panose="020B0A04020102020204" pitchFamily="34" charset="0"/>
                </a:rPr>
                <a:t>Ils sont chemins vers Dieu, </a:t>
              </a:r>
            </a:p>
            <a:p>
              <a:r>
                <a:rPr lang="fr-FR" sz="3600" cap="small" dirty="0">
                  <a:latin typeface="Arial Black" panose="020B0A04020102020204" pitchFamily="34" charset="0"/>
                </a:rPr>
                <a:t>ils sont chemins vers Dieu.</a:t>
              </a: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C2A9363-6C3E-2EAE-1EBC-E8891906E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4317" y="3719593"/>
              <a:ext cx="3049928" cy="324452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9464451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D3D3C-CB0D-9D64-44AB-306B6203C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319AAA5-22D0-B063-F2F1-C481826B9571}"/>
              </a:ext>
            </a:extLst>
          </p:cNvPr>
          <p:cNvSpPr txBox="1"/>
          <p:nvPr/>
        </p:nvSpPr>
        <p:spPr>
          <a:xfrm>
            <a:off x="221776" y="989800"/>
            <a:ext cx="1197022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atin typeface="Arial Black" panose="020B0A04020102020204" pitchFamily="34" charset="0"/>
              </a:rPr>
              <a:t>Ton corps est la vraie nourriture,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Jésus Tu me donnes Ta vie ;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Seigneur Mon Dieu, je Te reçois,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j’ai confiance en Toi,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Seigneur Mon Dieu, je Te reçois, </a:t>
            </a:r>
          </a:p>
          <a:p>
            <a:r>
              <a:rPr lang="fr-FR" sz="4000" cap="small" dirty="0">
                <a:latin typeface="Arial Black" panose="020B0A04020102020204" pitchFamily="34" charset="0"/>
              </a:rPr>
              <a:t>viens, demeure en moi.</a:t>
            </a:r>
          </a:p>
        </p:txBody>
      </p:sp>
    </p:spTree>
    <p:extLst>
      <p:ext uri="{BB962C8B-B14F-4D97-AF65-F5344CB8AC3E}">
        <p14:creationId xmlns:p14="http://schemas.microsoft.com/office/powerpoint/2010/main" val="1653054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352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C292B-5625-865C-3392-C38E6A07C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91FE1F0-08DC-4217-EF3D-C89E5B012259}"/>
              </a:ext>
            </a:extLst>
          </p:cNvPr>
          <p:cNvSpPr txBox="1"/>
          <p:nvPr/>
        </p:nvSpPr>
        <p:spPr>
          <a:xfrm>
            <a:off x="317310" y="285677"/>
            <a:ext cx="1111951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Tu as porté celui qui porte tout,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Notre Sauveur en ton sein a pris chair,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Porte du ciel, Reine de l’univers,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O Marie, nous te saluons !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Par amour, ton Dieu t’a choisie,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Vierge bénie.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Le Seigneur exulte pour toi,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es sa joie !</a:t>
            </a:r>
          </a:p>
        </p:txBody>
      </p:sp>
    </p:spTree>
    <p:extLst>
      <p:ext uri="{BB962C8B-B14F-4D97-AF65-F5344CB8AC3E}">
        <p14:creationId xmlns:p14="http://schemas.microsoft.com/office/powerpoint/2010/main" val="3685646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22552-A733-BAFC-6D86-E000B6DE3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98BD9B-E26C-BC2D-B021-ACF13D449012}"/>
              </a:ext>
            </a:extLst>
          </p:cNvPr>
          <p:cNvSpPr txBox="1"/>
          <p:nvPr/>
        </p:nvSpPr>
        <p:spPr>
          <a:xfrm>
            <a:off x="344606" y="471185"/>
            <a:ext cx="122522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Tu as porté celui qui porte tout,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Notre Sauveur en ton sein a pris chair,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Porte du ciel, Reine de l’univers,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O Marie, nous te saluons !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94571D1-2DB7-8E9C-2A2B-454892A15EDC}"/>
              </a:ext>
            </a:extLst>
          </p:cNvPr>
          <p:cNvSpPr txBox="1"/>
          <p:nvPr/>
        </p:nvSpPr>
        <p:spPr>
          <a:xfrm>
            <a:off x="453786" y="3773943"/>
            <a:ext cx="115744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Tu accueilles, servante de Dieu,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L’ange des cieux.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La promesse en toi s’accomplit :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as dit « oui » !</a:t>
            </a:r>
          </a:p>
        </p:txBody>
      </p:sp>
    </p:spTree>
    <p:extLst>
      <p:ext uri="{BB962C8B-B14F-4D97-AF65-F5344CB8AC3E}">
        <p14:creationId xmlns:p14="http://schemas.microsoft.com/office/powerpoint/2010/main" val="3338817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88BD4-E419-5F54-DBA3-E78234ED2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4C33C23-FCD8-E261-7AC0-93AC0BEC7CE5}"/>
              </a:ext>
            </a:extLst>
          </p:cNvPr>
          <p:cNvSpPr txBox="1"/>
          <p:nvPr/>
        </p:nvSpPr>
        <p:spPr>
          <a:xfrm>
            <a:off x="106339" y="308787"/>
            <a:ext cx="119793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Tu as porté celui qui porte tout,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Notre Sauveur en ton sein a pris chair,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Porte du ciel, Reine de l’univers,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O Marie, nous te saluons !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D8BA1D-CA2F-EB82-7F3E-FA95E720884D}"/>
              </a:ext>
            </a:extLst>
          </p:cNvPr>
          <p:cNvSpPr txBox="1"/>
          <p:nvPr/>
        </p:nvSpPr>
        <p:spPr>
          <a:xfrm>
            <a:off x="319887" y="3868356"/>
            <a:ext cx="914256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L’Esprit Saint est venu sur toi,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Élue du Roi ;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nous donnes l’Emmanuel,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Ève nouvelle 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66807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63551-3903-6DDB-3875-D84AB9155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49E19C2-BFE9-4605-F756-08B60FA56693}"/>
              </a:ext>
            </a:extLst>
          </p:cNvPr>
          <p:cNvSpPr txBox="1"/>
          <p:nvPr/>
        </p:nvSpPr>
        <p:spPr>
          <a:xfrm>
            <a:off x="128517" y="211877"/>
            <a:ext cx="110762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Tu as porté celui qui porte tout,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Notre Sauveur en ton sein a pris chair,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Porte du ciel, Reine de l’univers,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O Marie, nous te saluons !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9FA575-0BFE-7C31-A894-3194DB4817EC}"/>
              </a:ext>
            </a:extLst>
          </p:cNvPr>
          <p:cNvSpPr txBox="1"/>
          <p:nvPr/>
        </p:nvSpPr>
        <p:spPr>
          <a:xfrm>
            <a:off x="128517" y="3606420"/>
            <a:ext cx="115673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Dans sa gloire, Dieu t’a accueillie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Auprès de lui.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deviens, joie de l’Eternel,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Reine du ciel !</a:t>
            </a:r>
          </a:p>
        </p:txBody>
      </p:sp>
    </p:spTree>
    <p:extLst>
      <p:ext uri="{BB962C8B-B14F-4D97-AF65-F5344CB8AC3E}">
        <p14:creationId xmlns:p14="http://schemas.microsoft.com/office/powerpoint/2010/main" val="9538872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AF9047-9464-F58E-1ADA-85612827491C}"/>
              </a:ext>
            </a:extLst>
          </p:cNvPr>
          <p:cNvSpPr txBox="1"/>
          <p:nvPr/>
        </p:nvSpPr>
        <p:spPr>
          <a:xfrm>
            <a:off x="249071" y="1443841"/>
            <a:ext cx="117063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Tu as porté celui qui porte tout,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Notre Sauveur en ton sein a pris chair,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Porte du ciel, Reine de l’univers,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O Marie, nous te saluons !</a:t>
            </a:r>
          </a:p>
        </p:txBody>
      </p:sp>
    </p:spTree>
    <p:extLst>
      <p:ext uri="{BB962C8B-B14F-4D97-AF65-F5344CB8AC3E}">
        <p14:creationId xmlns:p14="http://schemas.microsoft.com/office/powerpoint/2010/main" val="4292116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5E69A1C-4105-DCC9-AA1C-CC6946807883}"/>
              </a:ext>
            </a:extLst>
          </p:cNvPr>
          <p:cNvSpPr/>
          <p:nvPr/>
        </p:nvSpPr>
        <p:spPr>
          <a:xfrm>
            <a:off x="1364174" y="1707878"/>
            <a:ext cx="9084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Bonne Fête de l Assomption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4905305-40BF-0B10-D0A7-17CB5D2CD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16" y="2416228"/>
            <a:ext cx="2085993" cy="407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35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D0504B-F4DC-4725-9164-EDED69DC9F8F}"/>
              </a:ext>
            </a:extLst>
          </p:cNvPr>
          <p:cNvSpPr txBox="1"/>
          <p:nvPr/>
        </p:nvSpPr>
        <p:spPr>
          <a:xfrm>
            <a:off x="2276" y="164870"/>
            <a:ext cx="1202140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La première en chemin,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aux rives bienheureuses,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tu précèdes, Marie, toute l'humanité.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Du Royaume accompli, tu es pierre précieuse, revêtue du soleil, tu es transfigurée !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cap="small" dirty="0">
                <a:latin typeface="Arial Black" panose="020B0A04020102020204" pitchFamily="34" charset="0"/>
              </a:rPr>
              <a:t>Marche avec nous, Marie,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aux chemins de nos vies,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Ils sont chemins vers Dieu,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ils sont chemins vers Dieu.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0B6B51-8567-61C0-0D33-E46A6EE24164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420" y="2747342"/>
            <a:ext cx="2329132" cy="376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01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493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5F308C3-664F-2A7C-6FD1-A883350AD1CC}"/>
              </a:ext>
            </a:extLst>
          </p:cNvPr>
          <p:cNvSpPr txBox="1"/>
          <p:nvPr/>
        </p:nvSpPr>
        <p:spPr>
          <a:xfrm>
            <a:off x="221775" y="245659"/>
            <a:ext cx="1208850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— </a:t>
            </a:r>
            <a:r>
              <a:rPr lang="fr-FR" sz="3600" cap="small" dirty="0">
                <a:latin typeface="Arial Black" panose="020B0A04020102020204" pitchFamily="34" charset="0"/>
              </a:rPr>
              <a:t>Seigneur prends pitié de ton peuple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Seigneur prends pitié </a:t>
            </a:r>
            <a:r>
              <a:rPr lang="fr-FR" sz="3600" dirty="0">
                <a:latin typeface="Arial Black" panose="020B0A04020102020204" pitchFamily="34" charset="0"/>
              </a:rPr>
              <a:t>(bis)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 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— </a:t>
            </a:r>
            <a:r>
              <a:rPr lang="fr-FR" sz="3600" cap="small" dirty="0">
                <a:latin typeface="Arial Black" panose="020B0A04020102020204" pitchFamily="34" charset="0"/>
              </a:rPr>
              <a:t>Ô Christ prends pitié de ton peuple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Ô Christ prends pitié </a:t>
            </a:r>
            <a:r>
              <a:rPr lang="fr-FR" sz="3600" dirty="0">
                <a:latin typeface="Arial Black" panose="020B0A04020102020204" pitchFamily="34" charset="0"/>
              </a:rPr>
              <a:t>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— </a:t>
            </a:r>
            <a:r>
              <a:rPr lang="fr-FR" sz="3600" cap="small" dirty="0">
                <a:latin typeface="Arial Black" panose="020B0A04020102020204" pitchFamily="34" charset="0"/>
              </a:rPr>
              <a:t>Seigneur prends pitié de ton peuple </a:t>
            </a:r>
          </a:p>
          <a:p>
            <a:r>
              <a:rPr lang="fr-FR" sz="3600" cap="small" dirty="0">
                <a:latin typeface="Arial Black" panose="020B0A04020102020204" pitchFamily="34" charset="0"/>
              </a:rPr>
              <a:t>Seigneur prends pitié </a:t>
            </a:r>
            <a:r>
              <a:rPr lang="fr-FR" sz="3600" dirty="0">
                <a:latin typeface="Arial Black" panose="020B0A04020102020204" pitchFamily="34" charset="0"/>
              </a:rPr>
              <a:t>(bis)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4031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408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1A1540-0537-3878-35B6-30798D798ADA}"/>
              </a:ext>
            </a:extLst>
          </p:cNvPr>
          <p:cNvSpPr txBox="1"/>
          <p:nvPr/>
        </p:nvSpPr>
        <p:spPr>
          <a:xfrm>
            <a:off x="371901" y="385255"/>
            <a:ext cx="1139246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600" b="1" cap="small" dirty="0">
                <a:latin typeface="Arial Black" panose="020B0A04020102020204" pitchFamily="34" charset="0"/>
              </a:rPr>
              <a:t>Gloria, gloria, in </a:t>
            </a:r>
            <a:r>
              <a:rPr lang="fr-FR" sz="3600" b="1" cap="small" dirty="0" err="1">
                <a:latin typeface="Arial Black" panose="020B0A04020102020204" pitchFamily="34" charset="0"/>
              </a:rPr>
              <a:t>excelsis</a:t>
            </a:r>
            <a:r>
              <a:rPr lang="fr-FR" sz="3600" b="1" cap="small" dirty="0">
                <a:latin typeface="Arial Black" panose="020B0A04020102020204" pitchFamily="34" charset="0"/>
              </a:rPr>
              <a:t> Deo ! </a:t>
            </a:r>
            <a:r>
              <a:rPr lang="fr-FR" sz="3600" b="1" dirty="0">
                <a:latin typeface="Arial Black" panose="020B0A04020102020204" pitchFamily="34" charset="0"/>
              </a:rPr>
              <a:t> (bis)</a:t>
            </a:r>
            <a:endParaRPr lang="fr-FR" sz="3600" dirty="0">
              <a:latin typeface="Arial Black" panose="020B0A04020102020204" pitchFamily="34" charset="0"/>
            </a:endParaRP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sz="3600" dirty="0">
              <a:latin typeface="Arial Black" panose="020B0A04020102020204" pitchFamily="34" charset="0"/>
            </a:endParaRPr>
          </a:p>
          <a:p>
            <a:pPr>
              <a:buNone/>
            </a:pPr>
            <a:r>
              <a:rPr lang="fr-FR" sz="3600" dirty="0">
                <a:latin typeface="Arial Black" panose="020B0A04020102020204" pitchFamily="34" charset="0"/>
              </a:rPr>
              <a:t>Paix sur la terre aux hommes qu’il aime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Nous te louons, nous te bénissons,</a:t>
            </a:r>
          </a:p>
          <a:p>
            <a:pPr>
              <a:buNone/>
            </a:pPr>
            <a:r>
              <a:rPr lang="fr-FR" sz="3600" dirty="0">
                <a:latin typeface="Arial Black" panose="020B0A04020102020204" pitchFamily="34" charset="0"/>
              </a:rPr>
              <a:t>nous t’adorons,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Nous te glorifions, nous te rendons grâce pour ton immense gloire,</a:t>
            </a:r>
            <a:br>
              <a:rPr lang="fr-FR" sz="3600" dirty="0">
                <a:latin typeface="Arial Black" panose="020B0A04020102020204" pitchFamily="34" charset="0"/>
              </a:rPr>
            </a:br>
            <a:r>
              <a:rPr lang="fr-FR" sz="3600" dirty="0">
                <a:latin typeface="Arial Black" panose="020B0A04020102020204" pitchFamily="34" charset="0"/>
              </a:rPr>
              <a:t>Seigneur Dieu, roi du ciel, </a:t>
            </a:r>
          </a:p>
          <a:p>
            <a:pPr>
              <a:buNone/>
            </a:pPr>
            <a:r>
              <a:rPr lang="fr-FR" sz="3600" dirty="0">
                <a:latin typeface="Arial Black" panose="020B0A04020102020204" pitchFamily="34" charset="0"/>
              </a:rPr>
              <a:t>Dieu le Père tout-puissant.</a:t>
            </a:r>
          </a:p>
        </p:txBody>
      </p:sp>
    </p:spTree>
    <p:extLst>
      <p:ext uri="{BB962C8B-B14F-4D97-AF65-F5344CB8AC3E}">
        <p14:creationId xmlns:p14="http://schemas.microsoft.com/office/powerpoint/2010/main" val="1552471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592B9C2-3BE8-6413-8A6C-4C99B93EA89D}"/>
              </a:ext>
            </a:extLst>
          </p:cNvPr>
          <p:cNvSpPr txBox="1"/>
          <p:nvPr/>
        </p:nvSpPr>
        <p:spPr>
          <a:xfrm>
            <a:off x="144439" y="357960"/>
            <a:ext cx="1204756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cap="small" dirty="0">
                <a:latin typeface="Arial Black" panose="020B0A04020102020204" pitchFamily="34" charset="0"/>
              </a:rPr>
              <a:t>Gloria, gloria, in </a:t>
            </a:r>
            <a:r>
              <a:rPr lang="fr-FR" sz="3600" cap="small" dirty="0" err="1">
                <a:latin typeface="Arial Black" panose="020B0A04020102020204" pitchFamily="34" charset="0"/>
              </a:rPr>
              <a:t>excelsis</a:t>
            </a:r>
            <a:r>
              <a:rPr lang="fr-FR" sz="3600" cap="small" dirty="0">
                <a:latin typeface="Arial Black" panose="020B0A04020102020204" pitchFamily="34" charset="0"/>
              </a:rPr>
              <a:t> Deo </a:t>
            </a:r>
            <a:r>
              <a:rPr lang="fr-FR" sz="3600" dirty="0">
                <a:latin typeface="Arial Black" panose="020B0A04020102020204" pitchFamily="34" charset="0"/>
              </a:rPr>
              <a:t>! (bis)</a:t>
            </a:r>
          </a:p>
          <a:p>
            <a:endParaRPr lang="fr-FR" sz="3600" dirty="0">
              <a:latin typeface="Arial Black" panose="020B0A04020102020204" pitchFamily="34" charset="0"/>
            </a:endParaRPr>
          </a:p>
          <a:p>
            <a:r>
              <a:rPr lang="fr-FR" sz="3600" dirty="0">
                <a:latin typeface="Arial Black" panose="020B0A04020102020204" pitchFamily="34" charset="0"/>
              </a:rPr>
              <a:t>Seigneur, Fils unique, Jésus-Christ,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Seigneur Dieu, Agneau de dieu, le fils du Père ;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qui enlèves les péchés du monde,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prends pitié de nous ;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qui enlèves les péchés du monde,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reçois notre prière ;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Toi qui es assis à la droite du Père, 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prends pitié de nous;</a:t>
            </a:r>
          </a:p>
          <a:p>
            <a:endParaRPr lang="fr-FR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281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</TotalTime>
  <Words>1361</Words>
  <Application>Microsoft Office PowerPoint</Application>
  <PresentationFormat>Grand écran</PresentationFormat>
  <Paragraphs>222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2" baseType="lpstr">
      <vt:lpstr>Aptos</vt:lpstr>
      <vt:lpstr>Aptos Display</vt:lpstr>
      <vt:lpstr>Arial</vt:lpstr>
      <vt:lpstr>Arial Black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JOUGLET Myriam</dc:creator>
  <cp:lastModifiedBy>Christine PENIN</cp:lastModifiedBy>
  <cp:revision>6</cp:revision>
  <dcterms:created xsi:type="dcterms:W3CDTF">2026-07-20T13:55:32Z</dcterms:created>
  <dcterms:modified xsi:type="dcterms:W3CDTF">2026-08-01T13:08:24Z</dcterms:modified>
</cp:coreProperties>
</file>