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584" r:id="rId3"/>
    <p:sldId id="585" r:id="rId4"/>
    <p:sldId id="621" r:id="rId5"/>
    <p:sldId id="611" r:id="rId6"/>
    <p:sldId id="622" r:id="rId7"/>
    <p:sldId id="613" r:id="rId8"/>
    <p:sldId id="623" r:id="rId9"/>
    <p:sldId id="450" r:id="rId10"/>
    <p:sldId id="447" r:id="rId11"/>
    <p:sldId id="507" r:id="rId12"/>
    <p:sldId id="508" r:id="rId13"/>
    <p:sldId id="557" r:id="rId14"/>
    <p:sldId id="558" r:id="rId15"/>
    <p:sldId id="480" r:id="rId16"/>
    <p:sldId id="293" r:id="rId17"/>
    <p:sldId id="454" r:id="rId18"/>
    <p:sldId id="343" r:id="rId19"/>
    <p:sldId id="359" r:id="rId20"/>
    <p:sldId id="360" r:id="rId21"/>
    <p:sldId id="624" r:id="rId22"/>
    <p:sldId id="625" r:id="rId23"/>
    <p:sldId id="626" r:id="rId24"/>
    <p:sldId id="627" r:id="rId25"/>
    <p:sldId id="416" r:id="rId26"/>
    <p:sldId id="349" r:id="rId27"/>
    <p:sldId id="350" r:id="rId28"/>
    <p:sldId id="513" r:id="rId29"/>
    <p:sldId id="514" r:id="rId30"/>
    <p:sldId id="351" r:id="rId31"/>
    <p:sldId id="352" r:id="rId32"/>
    <p:sldId id="272" r:id="rId33"/>
    <p:sldId id="515" r:id="rId34"/>
    <p:sldId id="628" r:id="rId35"/>
    <p:sldId id="577" r:id="rId36"/>
    <p:sldId id="629" r:id="rId37"/>
    <p:sldId id="579" r:id="rId38"/>
    <p:sldId id="630" r:id="rId39"/>
    <p:sldId id="314" r:id="rId40"/>
    <p:sldId id="581" r:id="rId41"/>
    <p:sldId id="607" r:id="rId42"/>
    <p:sldId id="631" r:id="rId43"/>
    <p:sldId id="619" r:id="rId44"/>
    <p:sldId id="632" r:id="rId45"/>
    <p:sldId id="633" r:id="rId4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e PENIN" initials="CP" lastIdx="1" clrIdx="0">
    <p:extLst>
      <p:ext uri="{19B8F6BF-5375-455C-9EA6-DF929625EA0E}">
        <p15:presenceInfo xmlns:p15="http://schemas.microsoft.com/office/powerpoint/2012/main" userId="80b07815ccff06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45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771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67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36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43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31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753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9650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55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25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22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0CD2B-700C-45FB-965D-DEADA9261330}" type="datetimeFigureOut">
              <a:rPr lang="fr-FR" smtClean="0"/>
              <a:t>09/08/2026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8767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964488-F5FE-4654-900E-38BFD567F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330" y="169355"/>
            <a:ext cx="6262778" cy="4110903"/>
          </a:xfrm>
        </p:spPr>
        <p:txBody>
          <a:bodyPr>
            <a:noAutofit/>
          </a:bodyPr>
          <a:lstStyle/>
          <a:p>
            <a:pPr algn="ctr"/>
            <a:r>
              <a:rPr lang="fr-FR" sz="4800" dirty="0">
                <a:latin typeface="Arial Black" panose="020B0A04020102020204" pitchFamily="34" charset="0"/>
              </a:rPr>
              <a:t> </a:t>
            </a: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r>
              <a:rPr lang="fr-FR" sz="4800" dirty="0">
                <a:latin typeface="Arial Black" panose="020B0A04020102020204" pitchFamily="34" charset="0"/>
              </a:rPr>
              <a:t>Messe du</a:t>
            </a:r>
            <a:br>
              <a:rPr lang="fr-FR" sz="4800" dirty="0">
                <a:latin typeface="Arial Black" panose="020B0A04020102020204" pitchFamily="34" charset="0"/>
              </a:rPr>
            </a:br>
            <a:r>
              <a:rPr lang="fr-FR" sz="4800" dirty="0">
                <a:latin typeface="Arial Black" panose="020B0A04020102020204" pitchFamily="34" charset="0"/>
              </a:rPr>
              <a:t> Dimanche 16 Août 2026.</a:t>
            </a: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r>
              <a:rPr lang="fr-FR" sz="4800" dirty="0">
                <a:latin typeface="Arial Black" panose="020B0A04020102020204" pitchFamily="34" charset="0"/>
              </a:rPr>
              <a:t>20</a:t>
            </a:r>
            <a:r>
              <a:rPr lang="fr-FR" sz="4000" baseline="30000" dirty="0">
                <a:latin typeface="Arial Black" panose="020B0A04020102020204" pitchFamily="34" charset="0"/>
              </a:rPr>
              <a:t>ème</a:t>
            </a:r>
            <a:r>
              <a:rPr lang="fr-FR" sz="4000" dirty="0">
                <a:latin typeface="Arial Black" panose="020B0A04020102020204" pitchFamily="34" charset="0"/>
              </a:rPr>
              <a:t> Dimanche du Temps Ordinaire.</a:t>
            </a:r>
            <a:r>
              <a:rPr lang="fr-FR" sz="4800" dirty="0">
                <a:latin typeface="Arial Black" panose="020B0A04020102020204" pitchFamily="34" charset="0"/>
              </a:rPr>
              <a:t> </a:t>
            </a:r>
            <a:endParaRPr lang="fr-FR" sz="4400" dirty="0">
              <a:latin typeface="Arial Black" panose="020B0A040201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11F58C-C6DA-53A0-7EEB-5B4C9A12F189}"/>
              </a:ext>
            </a:extLst>
          </p:cNvPr>
          <p:cNvSpPr txBox="1"/>
          <p:nvPr/>
        </p:nvSpPr>
        <p:spPr>
          <a:xfrm>
            <a:off x="198409" y="4584918"/>
            <a:ext cx="114731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800" b="1" baseline="30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fr-FR" sz="4800" b="1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« Prends pitié de moi, Seigneur, fils de David ! Ma fille est tourmentée par un démon. » Mt 15, 22</a:t>
            </a:r>
            <a:endParaRPr lang="fr-FR" sz="36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121BC7-C1C5-4787-B9FB-2846107F7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09" y="799083"/>
            <a:ext cx="5480086" cy="304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31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81EA2F4-483C-F0D3-1DF3-1030C796F4D4}"/>
              </a:ext>
            </a:extLst>
          </p:cNvPr>
          <p:cNvSpPr txBox="1"/>
          <p:nvPr/>
        </p:nvSpPr>
        <p:spPr>
          <a:xfrm>
            <a:off x="0" y="86222"/>
            <a:ext cx="12192000" cy="7602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ton peuple rassemblé par ta parole,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 prend pitié, Seigneur prend pitié.</a:t>
            </a:r>
          </a:p>
          <a:p>
            <a:endParaRPr lang="fr-FR" sz="24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ton peuple sanctifié par ton Esprit,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Ô Christ prend pitié, Ô christ prend pitié.</a:t>
            </a:r>
          </a:p>
          <a:p>
            <a:endParaRPr lang="fr-FR" sz="24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ton peuple racheté par ton sang,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 prend pitié, Seigneur prend pitié.</a:t>
            </a:r>
            <a:endParaRPr lang="fr-FR" sz="4400" dirty="0"/>
          </a:p>
          <a:p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3654724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B4BF6-FAC3-FADA-ACD3-A0C570D6D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853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D4B32-40F5-435D-7D11-99B0C01D2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12C086-0752-72D3-FD7D-33298A07557B}"/>
              </a:ext>
            </a:extLst>
          </p:cNvPr>
          <p:cNvSpPr txBox="1"/>
          <p:nvPr/>
        </p:nvSpPr>
        <p:spPr>
          <a:xfrm>
            <a:off x="-82413" y="58846"/>
            <a:ext cx="12274413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Gloire à Dieu au plus haut des cieux et paix sur la terre aux hommes qu’il aime.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paix sur la terre aux hommes qu’il aime.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te louons nous te bénissons, nous t’adorons, Nous te glorifions, nous te rendons grâce pour ton immense gloire,</a:t>
            </a:r>
          </a:p>
        </p:txBody>
      </p:sp>
    </p:spTree>
    <p:extLst>
      <p:ext uri="{BB962C8B-B14F-4D97-AF65-F5344CB8AC3E}">
        <p14:creationId xmlns:p14="http://schemas.microsoft.com/office/powerpoint/2010/main" val="769612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A8A69-AB44-FD54-E976-A146910B7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26184B3-B089-BF1E-1F26-8B7C592733D1}"/>
              </a:ext>
            </a:extLst>
          </p:cNvPr>
          <p:cNvSpPr txBox="1"/>
          <p:nvPr/>
        </p:nvSpPr>
        <p:spPr>
          <a:xfrm>
            <a:off x="-82413" y="120769"/>
            <a:ext cx="1213351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 Dieu, Roi du ciel, Dieu le père tout-puissant.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Seigneur, Fils unique, Jésus Christ, Seigneur Dieu, Agneau de Dieu, le Fils du Père 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qui enlèves les péchés du monde, prends pitié de nous ; </a:t>
            </a:r>
          </a:p>
        </p:txBody>
      </p:sp>
    </p:spTree>
    <p:extLst>
      <p:ext uri="{BB962C8B-B14F-4D97-AF65-F5344CB8AC3E}">
        <p14:creationId xmlns:p14="http://schemas.microsoft.com/office/powerpoint/2010/main" val="3537994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E72FB-A7AA-BE85-10E6-332EA7EF2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8ED88E2-A049-67BD-677B-1BEBA6C0B5FA}"/>
              </a:ext>
            </a:extLst>
          </p:cNvPr>
          <p:cNvSpPr txBox="1"/>
          <p:nvPr/>
        </p:nvSpPr>
        <p:spPr>
          <a:xfrm>
            <a:off x="-82413" y="120769"/>
            <a:ext cx="12133513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qui enlèves les péchés du monde, reçois notre prière 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qui es assis à la droite du Père, prends pitié de nous. Car toi seul es saint, toi seul es Seigneur,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seul es le Très-Haut : Jésus Christ, avec le Saint-Esprit Dans la gloire de Dieu le Père. Amen</a:t>
            </a:r>
          </a:p>
        </p:txBody>
      </p:sp>
    </p:spTree>
    <p:extLst>
      <p:ext uri="{BB962C8B-B14F-4D97-AF65-F5344CB8AC3E}">
        <p14:creationId xmlns:p14="http://schemas.microsoft.com/office/powerpoint/2010/main" val="1324601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443AA-60D3-771E-CB98-E7898310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462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370193" y="504486"/>
            <a:ext cx="11637777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Psaume 66 :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les peuples, Dieu, te rendent grâce ; qu’ils te rendent grâce tous ensemble !</a:t>
            </a:r>
          </a:p>
        </p:txBody>
      </p:sp>
    </p:spTree>
    <p:extLst>
      <p:ext uri="{BB962C8B-B14F-4D97-AF65-F5344CB8AC3E}">
        <p14:creationId xmlns:p14="http://schemas.microsoft.com/office/powerpoint/2010/main" val="3413320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021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370193" y="444101"/>
            <a:ext cx="1145161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U. :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Dieu très bon, écoute nos appels. </a:t>
            </a:r>
          </a:p>
        </p:txBody>
      </p:sp>
    </p:spTree>
    <p:extLst>
      <p:ext uri="{BB962C8B-B14F-4D97-AF65-F5344CB8AC3E}">
        <p14:creationId xmlns:p14="http://schemas.microsoft.com/office/powerpoint/2010/main" val="3644263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81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D7F5A-F1B6-7EA1-5BA3-99614C6DE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0B426ED-36B6-EA68-0824-B28B37D51838}"/>
              </a:ext>
            </a:extLst>
          </p:cNvPr>
          <p:cNvSpPr txBox="1"/>
          <p:nvPr/>
        </p:nvSpPr>
        <p:spPr>
          <a:xfrm>
            <a:off x="-72038" y="8626"/>
            <a:ext cx="121748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Criez de joie, vous les pauvres de cœur,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les enfants bien-aimés du Seigneur.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Ouvrez les yeux, car le Royaume est là, voici pour vous le Sauveur.</a:t>
            </a:r>
          </a:p>
        </p:txBody>
      </p:sp>
    </p:spTree>
    <p:extLst>
      <p:ext uri="{BB962C8B-B14F-4D97-AF65-F5344CB8AC3E}">
        <p14:creationId xmlns:p14="http://schemas.microsoft.com/office/powerpoint/2010/main" val="2081691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4D006B-E770-A874-8C98-B00CEE685B50}"/>
              </a:ext>
            </a:extLst>
          </p:cNvPr>
          <p:cNvSpPr txBox="1"/>
          <p:nvPr/>
        </p:nvSpPr>
        <p:spPr>
          <a:xfrm>
            <a:off x="0" y="0"/>
            <a:ext cx="12192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u="sng" dirty="0">
                <a:ln>
                  <a:solidFill>
                    <a:schemeClr val="tx1"/>
                  </a:solidFill>
                </a:ln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Préparation des dons . </a:t>
            </a:r>
          </a:p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Humblement, nous venons à toi,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t’offrons nos vies.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nos cœurs s’unissent à ta croix.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ce don, tu nous guéris.</a:t>
            </a:r>
          </a:p>
        </p:txBody>
      </p:sp>
    </p:spTree>
    <p:extLst>
      <p:ext uri="{BB962C8B-B14F-4D97-AF65-F5344CB8AC3E}">
        <p14:creationId xmlns:p14="http://schemas.microsoft.com/office/powerpoint/2010/main" val="349957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9A26F-FD5E-A693-E212-7D82A78D7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FBAC88-7223-6BBC-BD16-33D8C2A6A798}"/>
              </a:ext>
            </a:extLst>
          </p:cNvPr>
          <p:cNvSpPr txBox="1"/>
          <p:nvPr/>
        </p:nvSpPr>
        <p:spPr>
          <a:xfrm>
            <a:off x="0" y="0"/>
            <a:ext cx="12192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Voici offerts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 pain, ce vin.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Transforme-les, Dieu d’amour,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que nous vivions.</a:t>
            </a:r>
          </a:p>
        </p:txBody>
      </p:sp>
    </p:spTree>
    <p:extLst>
      <p:ext uri="{BB962C8B-B14F-4D97-AF65-F5344CB8AC3E}">
        <p14:creationId xmlns:p14="http://schemas.microsoft.com/office/powerpoint/2010/main" val="2680163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86225-5924-9F50-807F-1646B95A5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FB797C-D228-98BC-F8D4-C6E21D53BE5D}"/>
              </a:ext>
            </a:extLst>
          </p:cNvPr>
          <p:cNvSpPr txBox="1"/>
          <p:nvPr/>
        </p:nvSpPr>
        <p:spPr>
          <a:xfrm>
            <a:off x="0" y="0"/>
            <a:ext cx="12192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Humblement, nous venons à toi,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t’offrons nos vies.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nos cœurs s’unissent à ta croix.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ce don, tu nous guéris.</a:t>
            </a:r>
          </a:p>
        </p:txBody>
      </p:sp>
    </p:spTree>
    <p:extLst>
      <p:ext uri="{BB962C8B-B14F-4D97-AF65-F5344CB8AC3E}">
        <p14:creationId xmlns:p14="http://schemas.microsoft.com/office/powerpoint/2010/main" val="2102724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1D5A7-E6C2-5FDC-8489-57E265C3D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ABE49F-2A82-947E-E502-7D7282406353}"/>
              </a:ext>
            </a:extLst>
          </p:cNvPr>
          <p:cNvSpPr txBox="1"/>
          <p:nvPr/>
        </p:nvSpPr>
        <p:spPr>
          <a:xfrm>
            <a:off x="0" y="0"/>
            <a:ext cx="12192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Accueille-nous,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Pauvres et petits.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Transforme-nous, Dieu d’amour,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que nous vivions.</a:t>
            </a:r>
          </a:p>
        </p:txBody>
      </p:sp>
    </p:spTree>
    <p:extLst>
      <p:ext uri="{BB962C8B-B14F-4D97-AF65-F5344CB8AC3E}">
        <p14:creationId xmlns:p14="http://schemas.microsoft.com/office/powerpoint/2010/main" val="632178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587B7-BB55-73AC-D49A-E4F1FAEA0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9CF4DE7-4BAB-F596-47AD-ADE7570EF689}"/>
              </a:ext>
            </a:extLst>
          </p:cNvPr>
          <p:cNvSpPr txBox="1"/>
          <p:nvPr/>
        </p:nvSpPr>
        <p:spPr>
          <a:xfrm>
            <a:off x="0" y="0"/>
            <a:ext cx="12192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Humblement, nous venons à toi,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t’offrons nos vies.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nos cœurs s’unissent à ta croix.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ce don, tu nous guéris.</a:t>
            </a:r>
          </a:p>
        </p:txBody>
      </p:sp>
    </p:spTree>
    <p:extLst>
      <p:ext uri="{BB962C8B-B14F-4D97-AF65-F5344CB8AC3E}">
        <p14:creationId xmlns:p14="http://schemas.microsoft.com/office/powerpoint/2010/main" val="3196495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5221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476A3D-EF1C-D713-1D9A-0CDEC69CCBD3}"/>
              </a:ext>
            </a:extLst>
          </p:cNvPr>
          <p:cNvSpPr txBox="1"/>
          <p:nvPr/>
        </p:nvSpPr>
        <p:spPr>
          <a:xfrm>
            <a:off x="0" y="-115705"/>
            <a:ext cx="12133276" cy="6801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Sanctus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fr-FR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Saint ! Saint ! Saint,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Seigneur, Dieu de l’univers !</a:t>
            </a:r>
          </a:p>
          <a:p>
            <a:endParaRPr lang="fr-FR" sz="28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ciel et la terre sont remplis de ta gloire.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Hosanna au plus haut des cieux.</a:t>
            </a:r>
          </a:p>
          <a:p>
            <a:endParaRPr lang="fr-FR" sz="28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Béni soit celui qui vient au nom du Seigneur.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Hosanna au plus haut des cieux.</a:t>
            </a:r>
          </a:p>
        </p:txBody>
      </p:sp>
    </p:spTree>
    <p:extLst>
      <p:ext uri="{BB962C8B-B14F-4D97-AF65-F5344CB8AC3E}">
        <p14:creationId xmlns:p14="http://schemas.microsoft.com/office/powerpoint/2010/main" val="2206801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708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F3D3A-255A-8D1A-DBA9-A83C3E130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C78166-E2B6-2A68-E1AE-2560D49751D0}"/>
              </a:ext>
            </a:extLst>
          </p:cNvPr>
          <p:cNvSpPr txBox="1"/>
          <p:nvPr/>
        </p:nvSpPr>
        <p:spPr>
          <a:xfrm>
            <a:off x="370193" y="319177"/>
            <a:ext cx="11451613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Anamnèse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endParaRPr lang="fr-FR" sz="2800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Gloire à Toi qui était mort!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Gloire à Toi qui est vivant!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Dieu sauveur, viens, Seigneur jésus.</a:t>
            </a:r>
          </a:p>
        </p:txBody>
      </p:sp>
    </p:spTree>
    <p:extLst>
      <p:ext uri="{BB962C8B-B14F-4D97-AF65-F5344CB8AC3E}">
        <p14:creationId xmlns:p14="http://schemas.microsoft.com/office/powerpoint/2010/main" val="401550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88BF8-77F8-0B68-F921-FED9DFB93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039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49E7C-72BC-A320-D1EE-C109FB5B4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8F963AF-B125-A155-6BE5-41F6383F0B75}"/>
              </a:ext>
            </a:extLst>
          </p:cNvPr>
          <p:cNvSpPr txBox="1"/>
          <p:nvPr/>
        </p:nvSpPr>
        <p:spPr>
          <a:xfrm>
            <a:off x="69009" y="267419"/>
            <a:ext cx="1105906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 Je bénirai le Seigneur en tout temps, mon âme exalte et jubile en mon Dieu.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les petits écoutent et crient de joie, heureux, car ils verront Dieu.</a:t>
            </a:r>
          </a:p>
        </p:txBody>
      </p:sp>
    </p:spTree>
    <p:extLst>
      <p:ext uri="{BB962C8B-B14F-4D97-AF65-F5344CB8AC3E}">
        <p14:creationId xmlns:p14="http://schemas.microsoft.com/office/powerpoint/2010/main" val="40674021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101744" y="0"/>
            <a:ext cx="11949357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fr-FR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Agneau de Dieu, qui enlèves les péchés du monde, prends pitié de nous.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Agneau de Dieu, qui enlèves les péchés du monde, prends pitié de nous.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Agneau de Dieu, qui enlèves les péchés du monde, donne-nous la paix.</a:t>
            </a:r>
          </a:p>
        </p:txBody>
      </p:sp>
    </p:spTree>
    <p:extLst>
      <p:ext uri="{BB962C8B-B14F-4D97-AF65-F5344CB8AC3E}">
        <p14:creationId xmlns:p14="http://schemas.microsoft.com/office/powerpoint/2010/main" val="3681400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4021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7BF492-C09A-4CA1-A334-E8B0E3FA6AF5}"/>
              </a:ext>
            </a:extLst>
          </p:cNvPr>
          <p:cNvSpPr txBox="1"/>
          <p:nvPr/>
        </p:nvSpPr>
        <p:spPr>
          <a:xfrm>
            <a:off x="0" y="0"/>
            <a:ext cx="120969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u="sng" cap="small" dirty="0">
                <a:ln>
                  <a:solidFill>
                    <a:schemeClr val="tx1"/>
                  </a:solidFill>
                </a:ln>
              </a:rPr>
              <a:t>Communion :</a:t>
            </a:r>
          </a:p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R. VENEZ, APPROCHEZ-VOUS,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SOYEZ BÉNIS, SOYEZ NOURRIS.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VENEZ, L’AMOUR EST PARTAGÉ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AUCUN N’EST DIGNE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CHACUN EST INVITÉ.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37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CD47F-FDC6-6E68-5319-AA399F743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7D1D59F-A2F6-74EC-2FCC-DD7C63FE09BD}"/>
              </a:ext>
            </a:extLst>
          </p:cNvPr>
          <p:cNvSpPr txBox="1"/>
          <p:nvPr/>
        </p:nvSpPr>
        <p:spPr>
          <a:xfrm>
            <a:off x="47537" y="260146"/>
            <a:ext cx="120969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Venez, n’attendez pas,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a préparé ce repas.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Osez, venez déposer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Vos nuits, vos croix,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Voyez, il nous ouvre la joie.</a:t>
            </a:r>
          </a:p>
        </p:txBody>
      </p:sp>
    </p:spTree>
    <p:extLst>
      <p:ext uri="{BB962C8B-B14F-4D97-AF65-F5344CB8AC3E}">
        <p14:creationId xmlns:p14="http://schemas.microsoft.com/office/powerpoint/2010/main" val="371180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742A0-B98D-4580-C5D9-DD3673357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8A411ED-ECAD-7E2A-A5E8-CB00B2B606AC}"/>
              </a:ext>
            </a:extLst>
          </p:cNvPr>
          <p:cNvSpPr txBox="1"/>
          <p:nvPr/>
        </p:nvSpPr>
        <p:spPr>
          <a:xfrm>
            <a:off x="0" y="0"/>
            <a:ext cx="120969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R. VENEZ, APPROCHEZ-VOUS,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SOYEZ BÉNIS, SOYEZ NOURRIS.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VENEZ, L’AMOUR EST PARTAGÉ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AUCUN N’EST DIGNE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CHACUN EST INVITÉ.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7444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C47EF-B6FF-6A88-01CE-C26D52EBB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1838550-DDE1-43CF-50FB-5584B728D62A}"/>
              </a:ext>
            </a:extLst>
          </p:cNvPr>
          <p:cNvSpPr txBox="1"/>
          <p:nvPr/>
        </p:nvSpPr>
        <p:spPr>
          <a:xfrm>
            <a:off x="47537" y="260146"/>
            <a:ext cx="120969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Venez, n’attendez pas,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vient apaiser chaque soif.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Osez, venez déposer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Vos </a:t>
            </a:r>
            <a:r>
              <a:rPr lang="fr-FR" sz="4800" dirty="0" err="1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coeurs</a:t>
            </a: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vos choix,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Voyez, il nous donne la joie.</a:t>
            </a:r>
          </a:p>
        </p:txBody>
      </p:sp>
    </p:spTree>
    <p:extLst>
      <p:ext uri="{BB962C8B-B14F-4D97-AF65-F5344CB8AC3E}">
        <p14:creationId xmlns:p14="http://schemas.microsoft.com/office/powerpoint/2010/main" val="16086971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25489-D434-8EAB-EA1F-2E7B06B73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8FE1A2F-5753-F791-ABC9-C7CF008C3D27}"/>
              </a:ext>
            </a:extLst>
          </p:cNvPr>
          <p:cNvSpPr txBox="1"/>
          <p:nvPr/>
        </p:nvSpPr>
        <p:spPr>
          <a:xfrm>
            <a:off x="0" y="0"/>
            <a:ext cx="120969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R. VENEZ, APPROCHEZ-VOUS,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SOYEZ BÉNIS, SOYEZ NOURRIS.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VENEZ, L’AMOUR EST PARTAGÉ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AUCUN N’EST DIGNE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CHACUN EST INVITÉ.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3543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B2923-F851-FA22-A381-CC7818566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6869F03-F018-7631-5170-B890D538D486}"/>
              </a:ext>
            </a:extLst>
          </p:cNvPr>
          <p:cNvSpPr txBox="1"/>
          <p:nvPr/>
        </p:nvSpPr>
        <p:spPr>
          <a:xfrm>
            <a:off x="47537" y="260146"/>
            <a:ext cx="120969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Venez, n’attendez pas,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vient pour allumer la foi.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Osez, venez déposer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Vos peurs, vos voix,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Voyez, il devient notre joie.</a:t>
            </a:r>
          </a:p>
        </p:txBody>
      </p:sp>
    </p:spTree>
    <p:extLst>
      <p:ext uri="{BB962C8B-B14F-4D97-AF65-F5344CB8AC3E}">
        <p14:creationId xmlns:p14="http://schemas.microsoft.com/office/powerpoint/2010/main" val="12499838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5B379-455B-3C02-82EC-18F3C1CA7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DABEE27-D122-1A98-5BBC-563ECE848794}"/>
              </a:ext>
            </a:extLst>
          </p:cNvPr>
          <p:cNvSpPr txBox="1"/>
          <p:nvPr/>
        </p:nvSpPr>
        <p:spPr>
          <a:xfrm>
            <a:off x="0" y="0"/>
            <a:ext cx="120969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R. VENEZ, APPROCHEZ-VOUS,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SOYEZ BÉNIS, SOYEZ NOURRIS.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VENEZ, L’AMOUR EST PARTAGÉ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AUCUN N’EST DIGNE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CHACUN EST INVITÉ.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9899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9642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4B81C-FC51-3CF1-08D1-0D70569CB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7F4E7AE-4EBD-379F-2ED1-7ED9222F0C3C}"/>
              </a:ext>
            </a:extLst>
          </p:cNvPr>
          <p:cNvSpPr txBox="1"/>
          <p:nvPr/>
        </p:nvSpPr>
        <p:spPr>
          <a:xfrm>
            <a:off x="-72038" y="8626"/>
            <a:ext cx="121748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Criez de joie, vous les pauvres de cœur,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les enfants bien-aimés du Seigneur.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Ouvrez les yeux, car le Royaume est là, voici pour vous le Sauveur.</a:t>
            </a:r>
          </a:p>
        </p:txBody>
      </p:sp>
    </p:spTree>
    <p:extLst>
      <p:ext uri="{BB962C8B-B14F-4D97-AF65-F5344CB8AC3E}">
        <p14:creationId xmlns:p14="http://schemas.microsoft.com/office/powerpoint/2010/main" val="42559321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87912-55E2-0FF4-20D7-9707C652C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3DB8D64-FEC5-EC9A-75C8-D30EA4716664}"/>
              </a:ext>
            </a:extLst>
          </p:cNvPr>
          <p:cNvSpPr txBox="1"/>
          <p:nvPr/>
        </p:nvSpPr>
        <p:spPr>
          <a:xfrm>
            <a:off x="-72038" y="8626"/>
            <a:ext cx="1217489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Magnifique est le Seigneur,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Tout mon cœur pour chanter Dieu.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Magnifique est le Seigneur.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0152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2A684-CC41-86EE-FE22-75F902E10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D143EF6-74DA-2952-48D6-F218E892CF7E}"/>
              </a:ext>
            </a:extLst>
          </p:cNvPr>
          <p:cNvSpPr txBox="1"/>
          <p:nvPr/>
        </p:nvSpPr>
        <p:spPr>
          <a:xfrm>
            <a:off x="83238" y="224287"/>
            <a:ext cx="1217489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6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 Magnifique est le Seigneur,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Tout mon cœur pour chanter le Dieu de mon salut !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regard s´est posé sur son humble servante ;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Toutes les générations découvriront ma joie.</a:t>
            </a:r>
          </a:p>
        </p:txBody>
      </p:sp>
    </p:spTree>
    <p:extLst>
      <p:ext uri="{BB962C8B-B14F-4D97-AF65-F5344CB8AC3E}">
        <p14:creationId xmlns:p14="http://schemas.microsoft.com/office/powerpoint/2010/main" val="42095468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E1F96-0EE5-2AF7-3921-8A525E0F9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8C9B0D0-2BE9-BA0E-B745-FC2FD694C17F}"/>
              </a:ext>
            </a:extLst>
          </p:cNvPr>
          <p:cNvSpPr txBox="1"/>
          <p:nvPr/>
        </p:nvSpPr>
        <p:spPr>
          <a:xfrm>
            <a:off x="-72038" y="8626"/>
            <a:ext cx="1217489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Magnifique est le Seigneur,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Tout mon cœur pour chanter Dieu.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Magnifique est le Seigneur.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730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3BC6C-4561-C0B1-07AB-2F734CE54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60F5897-C2A7-01FC-FF43-C92EC9304F96}"/>
              </a:ext>
            </a:extLst>
          </p:cNvPr>
          <p:cNvSpPr txBox="1"/>
          <p:nvPr/>
        </p:nvSpPr>
        <p:spPr>
          <a:xfrm>
            <a:off x="83238" y="224287"/>
            <a:ext cx="1217489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6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 Sa puissance fait pour moi des merveilles :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son nom est grand !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 tendresse va de génération en génération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ceux qui le reconnaissent.</a:t>
            </a:r>
          </a:p>
        </p:txBody>
      </p:sp>
    </p:spTree>
    <p:extLst>
      <p:ext uri="{BB962C8B-B14F-4D97-AF65-F5344CB8AC3E}">
        <p14:creationId xmlns:p14="http://schemas.microsoft.com/office/powerpoint/2010/main" val="26582184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BAD4F-1EE4-48AB-BDFA-4D4D06B9E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6AB8E81-3C20-FE29-A019-96439A2B4355}"/>
              </a:ext>
            </a:extLst>
          </p:cNvPr>
          <p:cNvSpPr txBox="1"/>
          <p:nvPr/>
        </p:nvSpPr>
        <p:spPr>
          <a:xfrm>
            <a:off x="-72038" y="8626"/>
            <a:ext cx="1217489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Magnifique est le Seigneur,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Tout mon cœur pour chanter Dieu.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Magnifique est le Seigneur.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8024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4ECFEA33-EEE5-1DAB-D6BA-437AB803331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381" r="14381"/>
          <a:stretch/>
        </p:blipFill>
        <p:spPr>
          <a:xfrm>
            <a:off x="222998" y="405590"/>
            <a:ext cx="7126707" cy="562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5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BC264-EE93-0B61-6B26-061417036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D32D73E-1694-DCA6-E99D-9F00FF333B1D}"/>
              </a:ext>
            </a:extLst>
          </p:cNvPr>
          <p:cNvSpPr txBox="1"/>
          <p:nvPr/>
        </p:nvSpPr>
        <p:spPr>
          <a:xfrm>
            <a:off x="69009" y="267419"/>
            <a:ext cx="1105906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 Venez chanter, magnifier le Seigneur, quand je l’appelle, toujours il répond.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mes frayeurs, il vient me délivrer, son nom de gloire est puissant.</a:t>
            </a:r>
          </a:p>
        </p:txBody>
      </p:sp>
    </p:spTree>
    <p:extLst>
      <p:ext uri="{BB962C8B-B14F-4D97-AF65-F5344CB8AC3E}">
        <p14:creationId xmlns:p14="http://schemas.microsoft.com/office/powerpoint/2010/main" val="2430483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B7343-2B6A-A048-BC11-A51B7282C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9F9A039-BBA8-0B51-27F9-502EF9F46ECC}"/>
              </a:ext>
            </a:extLst>
          </p:cNvPr>
          <p:cNvSpPr txBox="1"/>
          <p:nvPr/>
        </p:nvSpPr>
        <p:spPr>
          <a:xfrm>
            <a:off x="-72038" y="8626"/>
            <a:ext cx="121748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Criez de joie, vous les pauvres de cœur,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les enfants bien-aimés du Seigneur.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Ouvrez les yeux, car le Royaume est là, voici pour vous le Sauveur.</a:t>
            </a:r>
          </a:p>
        </p:txBody>
      </p:sp>
    </p:spTree>
    <p:extLst>
      <p:ext uri="{BB962C8B-B14F-4D97-AF65-F5344CB8AC3E}">
        <p14:creationId xmlns:p14="http://schemas.microsoft.com/office/powerpoint/2010/main" val="1186963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BCE18-7ED7-D18D-CC37-B810B64AE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B046C59-F719-7E28-4E9E-DB6B66FC7DD9}"/>
              </a:ext>
            </a:extLst>
          </p:cNvPr>
          <p:cNvSpPr txBox="1"/>
          <p:nvPr/>
        </p:nvSpPr>
        <p:spPr>
          <a:xfrm>
            <a:off x="69009" y="267419"/>
            <a:ext cx="1105906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 Tournez les yeux, regardez notre Dieu, qui le contemple, par lui resplendit.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pauvre crie, le Seigneur lui répond, voyez le Seigneur est bon !</a:t>
            </a:r>
          </a:p>
        </p:txBody>
      </p:sp>
    </p:spTree>
    <p:extLst>
      <p:ext uri="{BB962C8B-B14F-4D97-AF65-F5344CB8AC3E}">
        <p14:creationId xmlns:p14="http://schemas.microsoft.com/office/powerpoint/2010/main" val="2131934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42E2E-F6AA-81CF-B4CD-8CA6CC80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5D9A88A-F7B3-CBD4-7C7E-0042D5B2EC5D}"/>
              </a:ext>
            </a:extLst>
          </p:cNvPr>
          <p:cNvSpPr txBox="1"/>
          <p:nvPr/>
        </p:nvSpPr>
        <p:spPr>
          <a:xfrm>
            <a:off x="-72038" y="8626"/>
            <a:ext cx="121748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Criez de joie, vous les pauvres de cœur,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les enfants bien-aimés du Seigneur.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Ouvrez les yeux, car le Royaume est là, voici pour vous le Sauveur.</a:t>
            </a:r>
          </a:p>
        </p:txBody>
      </p:sp>
    </p:spTree>
    <p:extLst>
      <p:ext uri="{BB962C8B-B14F-4D97-AF65-F5344CB8AC3E}">
        <p14:creationId xmlns:p14="http://schemas.microsoft.com/office/powerpoint/2010/main" val="4177754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697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2670</TotalTime>
  <Words>1092</Words>
  <Application>Microsoft Office PowerPoint</Application>
  <PresentationFormat>Grand écran</PresentationFormat>
  <Paragraphs>164</Paragraphs>
  <Slides>45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0" baseType="lpstr">
      <vt:lpstr>Arial</vt:lpstr>
      <vt:lpstr>Arial Black</vt:lpstr>
      <vt:lpstr>Calibri</vt:lpstr>
      <vt:lpstr>Calibri Light</vt:lpstr>
      <vt:lpstr>Office Theme</vt:lpstr>
      <vt:lpstr>           Messe du  Dimanche 16 Août 2026.  20ème Dimanche du Temps Ordinaire.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3ème Dimanche de l’Avent.  11 et 12 Décembre 2021</dc:title>
  <dc:creator>Christine PENIN</dc:creator>
  <cp:lastModifiedBy>Christine PENIN</cp:lastModifiedBy>
  <cp:revision>103</cp:revision>
  <dcterms:created xsi:type="dcterms:W3CDTF">2021-12-05T15:05:26Z</dcterms:created>
  <dcterms:modified xsi:type="dcterms:W3CDTF">2026-08-09T13:25:54Z</dcterms:modified>
</cp:coreProperties>
</file>