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  <p:sldId id="390" r:id="rId4"/>
    <p:sldId id="418" r:id="rId5"/>
    <p:sldId id="409" r:id="rId6"/>
    <p:sldId id="419" r:id="rId7"/>
    <p:sldId id="411" r:id="rId8"/>
    <p:sldId id="420" r:id="rId9"/>
    <p:sldId id="464" r:id="rId10"/>
    <p:sldId id="465" r:id="rId11"/>
    <p:sldId id="353" r:id="rId12"/>
    <p:sldId id="447" r:id="rId13"/>
    <p:sldId id="448" r:id="rId14"/>
    <p:sldId id="449" r:id="rId15"/>
    <p:sldId id="450" r:id="rId16"/>
    <p:sldId id="377" r:id="rId17"/>
    <p:sldId id="432" r:id="rId18"/>
    <p:sldId id="455" r:id="rId19"/>
    <p:sldId id="456" r:id="rId20"/>
    <p:sldId id="457" r:id="rId21"/>
    <p:sldId id="458" r:id="rId22"/>
    <p:sldId id="293" r:id="rId23"/>
    <p:sldId id="454" r:id="rId24"/>
    <p:sldId id="355" r:id="rId25"/>
    <p:sldId id="303" r:id="rId26"/>
    <p:sldId id="380" r:id="rId27"/>
    <p:sldId id="433" r:id="rId28"/>
    <p:sldId id="415" r:id="rId29"/>
    <p:sldId id="459" r:id="rId30"/>
    <p:sldId id="453" r:id="rId31"/>
    <p:sldId id="462" r:id="rId32"/>
    <p:sldId id="363" r:id="rId33"/>
    <p:sldId id="291" r:id="rId34"/>
    <p:sldId id="348" r:id="rId35"/>
    <p:sldId id="349" r:id="rId36"/>
    <p:sldId id="460" r:id="rId37"/>
    <p:sldId id="350" r:id="rId38"/>
    <p:sldId id="365" r:id="rId39"/>
    <p:sldId id="366" r:id="rId40"/>
    <p:sldId id="351" r:id="rId41"/>
    <p:sldId id="352" r:id="rId42"/>
    <p:sldId id="272" r:id="rId43"/>
    <p:sldId id="422" r:id="rId44"/>
    <p:sldId id="384" r:id="rId45"/>
    <p:sldId id="404" r:id="rId46"/>
    <p:sldId id="423" r:id="rId47"/>
    <p:sldId id="406" r:id="rId48"/>
    <p:sldId id="424" r:id="rId49"/>
    <p:sldId id="314" r:id="rId50"/>
    <p:sldId id="277" r:id="rId51"/>
    <p:sldId id="407" r:id="rId52"/>
    <p:sldId id="444" r:id="rId53"/>
    <p:sldId id="438" r:id="rId54"/>
    <p:sldId id="445" r:id="rId55"/>
    <p:sldId id="428" r:id="rId56"/>
    <p:sldId id="446" r:id="rId57"/>
    <p:sldId id="463" r:id="rId58"/>
    <p:sldId id="461" r:id="rId5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ine PENIN" initials="CP" lastIdx="1" clrIdx="0">
    <p:extLst>
      <p:ext uri="{19B8F6BF-5375-455C-9EA6-DF929625EA0E}">
        <p15:presenceInfo xmlns:p15="http://schemas.microsoft.com/office/powerpoint/2012/main" userId="80b07815ccff064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1454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8771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967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365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430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15/08/2026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7316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15/08/2026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4753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15/08/2026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9650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15/08/2026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558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15/08/2026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0252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0CD2B-700C-45FB-965D-DEADA9261330}" type="datetimeFigureOut">
              <a:rPr lang="fr-FR" smtClean="0"/>
              <a:t>15/08/2026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0220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0CD2B-700C-45FB-965D-DEADA9261330}" type="datetimeFigureOut">
              <a:rPr lang="fr-FR" smtClean="0"/>
              <a:t>15/08/2026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2BE86-F792-448C-994C-14CF28E4C8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88767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964488-F5FE-4654-900E-38BFD567F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3897" y="386451"/>
            <a:ext cx="4792089" cy="5031386"/>
          </a:xfrm>
        </p:spPr>
        <p:txBody>
          <a:bodyPr>
            <a:noAutofit/>
          </a:bodyPr>
          <a:lstStyle/>
          <a:p>
            <a:pPr algn="ctr"/>
            <a:br>
              <a:rPr lang="fr-FR" sz="4800" dirty="0">
                <a:latin typeface="Arial Black" panose="020B0A04020102020204" pitchFamily="34" charset="0"/>
              </a:rPr>
            </a:br>
            <a:r>
              <a:rPr lang="fr-FR" sz="4800" dirty="0">
                <a:latin typeface="Arial Black" panose="020B0A04020102020204" pitchFamily="34" charset="0"/>
              </a:rPr>
              <a:t>MESSE DU  23 AOUT 2026</a:t>
            </a: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br>
              <a:rPr lang="fr-FR" sz="4800" dirty="0">
                <a:latin typeface="Arial Black" panose="020B0A04020102020204" pitchFamily="34" charset="0"/>
              </a:rPr>
            </a:br>
            <a:endParaRPr lang="fr-FR" sz="4800" dirty="0">
              <a:latin typeface="Arial Black" panose="020B0A04020102020204" pitchFamily="34" charset="0"/>
            </a:endParaRPr>
          </a:p>
        </p:txBody>
      </p:sp>
      <p:pic>
        <p:nvPicPr>
          <p:cNvPr id="5" name="Image 4" descr="Évangile de Jésus-Christ, Lundi 22 Février 2021*- &amp; Livre du Ciel ♥ JÉSUS @ Luisa * Seule notre Divine Volonté peut nous procurer l'endroit et la Gloire qui soient dignes de Nous. |">
            <a:extLst>
              <a:ext uri="{FF2B5EF4-FFF2-40B4-BE49-F238E27FC236}">
                <a16:creationId xmlns:a16="http://schemas.microsoft.com/office/drawing/2014/main" id="{EA77E806-43DA-E044-3AFA-A1520B9694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179" y="1004764"/>
            <a:ext cx="6809113" cy="383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31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E844D-6DFA-A863-8D7E-A4C6F4AA99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FCAF713-458D-6402-E377-667663192D8A}"/>
              </a:ext>
            </a:extLst>
          </p:cNvPr>
          <p:cNvSpPr txBox="1"/>
          <p:nvPr/>
        </p:nvSpPr>
        <p:spPr>
          <a:xfrm>
            <a:off x="102127" y="830205"/>
            <a:ext cx="1198774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C'est Jésus qui nous rassemble ! C'est Jésus notre Sauveur 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Église, tous ensemble, demeurons Corps du Seigneur 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C'est Jésus qui nous rassemble ! C'est Jésus notre Sauveur !</a:t>
            </a:r>
          </a:p>
        </p:txBody>
      </p:sp>
    </p:spTree>
    <p:extLst>
      <p:ext uri="{BB962C8B-B14F-4D97-AF65-F5344CB8AC3E}">
        <p14:creationId xmlns:p14="http://schemas.microsoft.com/office/powerpoint/2010/main" val="2863689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9853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EF57FB3-510B-AA7F-0616-B0415BC0B860}"/>
              </a:ext>
            </a:extLst>
          </p:cNvPr>
          <p:cNvSpPr txBox="1"/>
          <p:nvPr/>
        </p:nvSpPr>
        <p:spPr>
          <a:xfrm>
            <a:off x="102127" y="830205"/>
            <a:ext cx="1198774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Seigneur Jésus, envoyé par le Père, pour guérir et sauver les hommes, prends pitié de nous 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36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600" b="0" i="1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Kyrie eleison,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600" b="0" i="1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Kyrie eleison,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600" b="0" i="1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Kyrie eleison.</a:t>
            </a:r>
            <a:endParaRPr kumimoji="0" lang="fr-FR" sz="3600" b="0" i="1" u="none" strike="noStrike" kern="1200" cap="small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7243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56AA659-3D0E-EADE-1D4F-F9F5A4B4874F}"/>
              </a:ext>
            </a:extLst>
          </p:cNvPr>
          <p:cNvSpPr txBox="1"/>
          <p:nvPr/>
        </p:nvSpPr>
        <p:spPr>
          <a:xfrm>
            <a:off x="102127" y="830205"/>
            <a:ext cx="1198774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Christ, venu dans le monde, appeler tous les pécheurs, prends pitié de nous 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36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1" u="none" strike="noStrike" kern="1200" cap="small" spc="0" normalizeH="0" baseline="0" noProof="0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Christe</a:t>
            </a:r>
            <a:r>
              <a:rPr kumimoji="0" lang="fr-FR" sz="3600" b="0" i="1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eleison,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1" u="none" strike="noStrike" kern="1200" cap="small" spc="0" normalizeH="0" baseline="0" noProof="0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Christe</a:t>
            </a:r>
            <a:r>
              <a:rPr kumimoji="0" lang="fr-FR" sz="3600" b="0" i="1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eleison,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1" u="none" strike="noStrike" kern="1200" cap="small" spc="0" normalizeH="0" baseline="0" noProof="0" dirty="0" err="1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Christe</a:t>
            </a:r>
            <a:r>
              <a:rPr kumimoji="0" lang="fr-FR" sz="3600" b="0" i="1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eleison.</a:t>
            </a:r>
          </a:p>
        </p:txBody>
      </p:sp>
    </p:spTree>
    <p:extLst>
      <p:ext uri="{BB962C8B-B14F-4D97-AF65-F5344CB8AC3E}">
        <p14:creationId xmlns:p14="http://schemas.microsoft.com/office/powerpoint/2010/main" val="2166095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91F8FDC-4368-91E7-1B79-6FE85B4B87AD}"/>
              </a:ext>
            </a:extLst>
          </p:cNvPr>
          <p:cNvSpPr txBox="1"/>
          <p:nvPr/>
        </p:nvSpPr>
        <p:spPr>
          <a:xfrm>
            <a:off x="102127" y="830205"/>
            <a:ext cx="1198774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Seigneur Jésus, élevé dans la gloire du Père, où tu intercèdes pour nous, prends pitié de nous 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3600" cap="small" dirty="0">
              <a:ln>
                <a:solidFill>
                  <a:prstClr val="white"/>
                </a:solidFill>
              </a:ln>
              <a:solidFill>
                <a:prstClr val="white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600" b="0" i="1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Kyrie eleison,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600" b="0" i="1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Kyrie eleison,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n-NO" sz="3600" b="0" i="1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Kyrie eleison.</a:t>
            </a:r>
            <a:endParaRPr kumimoji="0" lang="fr-FR" sz="3600" b="0" i="1" u="none" strike="noStrike" kern="1200" cap="small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233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697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E821A3-804A-B970-2D2C-5EC95470C0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874" y="73740"/>
            <a:ext cx="1353422" cy="496712"/>
          </a:xfrm>
        </p:spPr>
        <p:txBody>
          <a:bodyPr>
            <a:normAutofit fontScale="90000"/>
          </a:bodyPr>
          <a:lstStyle/>
          <a:p>
            <a:r>
              <a:rPr lang="fr-FR" sz="3200" b="1" u="sng" dirty="0">
                <a:latin typeface="+mn-lt"/>
              </a:rPr>
              <a:t>Gloria.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DC7FC7A-DCB3-68D5-E47C-10A26D0BB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874" y="503340"/>
            <a:ext cx="11806105" cy="5612235"/>
          </a:xfrm>
        </p:spPr>
        <p:txBody>
          <a:bodyPr>
            <a:noAutofit/>
          </a:bodyPr>
          <a:lstStyle/>
          <a:p>
            <a:pPr algn="l"/>
            <a:endParaRPr lang="fr-FR" sz="4400" dirty="0">
              <a:latin typeface="Arial Black" panose="020B0A04020102020204" pitchFamily="34" charset="0"/>
            </a:endParaRPr>
          </a:p>
          <a:p>
            <a:pPr algn="l"/>
            <a:r>
              <a:rPr lang="fr-FR" sz="4400" dirty="0">
                <a:latin typeface="Arial Black" panose="020B0A04020102020204" pitchFamily="34" charset="0"/>
              </a:rPr>
              <a:t>Gloria in </a:t>
            </a:r>
            <a:r>
              <a:rPr lang="fr-FR" sz="4400" dirty="0" err="1">
                <a:latin typeface="Arial Black" panose="020B0A04020102020204" pitchFamily="34" charset="0"/>
              </a:rPr>
              <a:t>excelsis</a:t>
            </a:r>
            <a:r>
              <a:rPr lang="fr-FR" sz="4400" dirty="0">
                <a:latin typeface="Arial Black" panose="020B0A04020102020204" pitchFamily="34" charset="0"/>
              </a:rPr>
              <a:t> Deo !</a:t>
            </a:r>
          </a:p>
          <a:p>
            <a:pPr algn="l"/>
            <a:r>
              <a:rPr lang="fr-FR" sz="4400" dirty="0">
                <a:latin typeface="Arial Black" panose="020B0A04020102020204" pitchFamily="34" charset="0"/>
              </a:rPr>
              <a:t>Gloria Deo Domino !</a:t>
            </a:r>
          </a:p>
          <a:p>
            <a:pPr algn="l"/>
            <a:r>
              <a:rPr lang="fr-FR" sz="4400" dirty="0">
                <a:latin typeface="Arial Black" panose="020B0A04020102020204" pitchFamily="34" charset="0"/>
              </a:rPr>
              <a:t>Gloria in </a:t>
            </a:r>
            <a:r>
              <a:rPr lang="fr-FR" sz="4400" dirty="0" err="1">
                <a:latin typeface="Arial Black" panose="020B0A04020102020204" pitchFamily="34" charset="0"/>
              </a:rPr>
              <a:t>excelsis</a:t>
            </a:r>
            <a:r>
              <a:rPr lang="fr-FR" sz="4400" dirty="0">
                <a:latin typeface="Arial Black" panose="020B0A04020102020204" pitchFamily="34" charset="0"/>
              </a:rPr>
              <a:t> Deo !</a:t>
            </a:r>
          </a:p>
          <a:p>
            <a:pPr algn="l"/>
            <a:r>
              <a:rPr lang="fr-FR" sz="4400" dirty="0">
                <a:latin typeface="Arial Black" panose="020B0A04020102020204" pitchFamily="34" charset="0"/>
              </a:rPr>
              <a:t>Gloria Deo Domino !</a:t>
            </a:r>
          </a:p>
          <a:p>
            <a:pPr algn="l"/>
            <a:endParaRPr lang="fr-FR" sz="1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5721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>
            <a:extLst>
              <a:ext uri="{FF2B5EF4-FFF2-40B4-BE49-F238E27FC236}">
                <a16:creationId xmlns:a16="http://schemas.microsoft.com/office/drawing/2014/main" id="{A6CD2A2E-C3B7-6702-5F76-F89F0B769200}"/>
              </a:ext>
            </a:extLst>
          </p:cNvPr>
          <p:cNvSpPr txBox="1">
            <a:spLocks/>
          </p:cNvSpPr>
          <p:nvPr/>
        </p:nvSpPr>
        <p:spPr>
          <a:xfrm>
            <a:off x="192947" y="399587"/>
            <a:ext cx="11806105" cy="605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4400" dirty="0">
                <a:latin typeface="Arial Black" panose="020B0A04020102020204" pitchFamily="34" charset="0"/>
              </a:rPr>
              <a:t>Gloire à Dieu au plus haut des cieux</a:t>
            </a:r>
          </a:p>
          <a:p>
            <a:pPr marL="0" indent="0">
              <a:buNone/>
            </a:pPr>
            <a:r>
              <a:rPr lang="fr-FR" sz="4400" dirty="0">
                <a:latin typeface="Arial Black" panose="020B0A04020102020204" pitchFamily="34" charset="0"/>
              </a:rPr>
              <a:t>Et paix sur la terre aux hommes qu’il aime.</a:t>
            </a:r>
          </a:p>
          <a:p>
            <a:pPr marL="0" indent="0">
              <a:buNone/>
            </a:pPr>
            <a:r>
              <a:rPr lang="fr-FR" sz="4400" dirty="0">
                <a:latin typeface="Arial Black" panose="020B0A04020102020204" pitchFamily="34" charset="0"/>
              </a:rPr>
              <a:t>Nous te louons, nous te bénissons, nous t’adorons,</a:t>
            </a:r>
          </a:p>
          <a:p>
            <a:pPr marL="0" indent="0">
              <a:buNone/>
            </a:pPr>
            <a:r>
              <a:rPr lang="fr-FR" sz="4400" dirty="0">
                <a:latin typeface="Arial Black" panose="020B0A04020102020204" pitchFamily="34" charset="0"/>
              </a:rPr>
              <a:t>Nous te glorifions, nous te rendons grâce,  Pour ton immense gloire,</a:t>
            </a:r>
          </a:p>
          <a:p>
            <a:pPr marL="0" indent="0">
              <a:buNone/>
            </a:pPr>
            <a:r>
              <a:rPr lang="fr-FR" sz="4400" dirty="0">
                <a:latin typeface="Arial Black" panose="020B0A04020102020204" pitchFamily="34" charset="0"/>
              </a:rPr>
              <a:t>Seigneur Dieu, Roi du ciel, Dieu le Père tout-puissant</a:t>
            </a:r>
            <a:endParaRPr lang="fr-FR" sz="1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451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CD2963E-44D8-8F61-5777-E8D49C819727}"/>
              </a:ext>
            </a:extLst>
          </p:cNvPr>
          <p:cNvSpPr txBox="1"/>
          <p:nvPr/>
        </p:nvSpPr>
        <p:spPr>
          <a:xfrm>
            <a:off x="448235" y="838672"/>
            <a:ext cx="1069489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4400" dirty="0">
                <a:latin typeface="Arial Black" panose="020B0A04020102020204" pitchFamily="34" charset="0"/>
              </a:rPr>
              <a:t>Gloria in </a:t>
            </a:r>
            <a:r>
              <a:rPr lang="fr-FR" sz="4400" dirty="0" err="1">
                <a:latin typeface="Arial Black" panose="020B0A04020102020204" pitchFamily="34" charset="0"/>
              </a:rPr>
              <a:t>excelsis</a:t>
            </a:r>
            <a:r>
              <a:rPr lang="fr-FR" sz="4400" dirty="0">
                <a:latin typeface="Arial Black" panose="020B0A04020102020204" pitchFamily="34" charset="0"/>
              </a:rPr>
              <a:t> Deo !</a:t>
            </a:r>
          </a:p>
          <a:p>
            <a:pPr algn="l"/>
            <a:r>
              <a:rPr lang="fr-FR" sz="4400" dirty="0">
                <a:latin typeface="Arial Black" panose="020B0A04020102020204" pitchFamily="34" charset="0"/>
              </a:rPr>
              <a:t>Gloria Deo Domino !</a:t>
            </a:r>
          </a:p>
          <a:p>
            <a:pPr algn="l"/>
            <a:r>
              <a:rPr lang="fr-FR" sz="4400" dirty="0">
                <a:latin typeface="Arial Black" panose="020B0A04020102020204" pitchFamily="34" charset="0"/>
              </a:rPr>
              <a:t>Gloria in </a:t>
            </a:r>
            <a:r>
              <a:rPr lang="fr-FR" sz="4400" dirty="0" err="1">
                <a:latin typeface="Arial Black" panose="020B0A04020102020204" pitchFamily="34" charset="0"/>
              </a:rPr>
              <a:t>excelsis</a:t>
            </a:r>
            <a:r>
              <a:rPr lang="fr-FR" sz="4400" dirty="0">
                <a:latin typeface="Arial Black" panose="020B0A04020102020204" pitchFamily="34" charset="0"/>
              </a:rPr>
              <a:t> Deo !</a:t>
            </a:r>
          </a:p>
          <a:p>
            <a:pPr algn="l"/>
            <a:r>
              <a:rPr lang="fr-FR" sz="4400" dirty="0">
                <a:latin typeface="Arial Black" panose="020B0A04020102020204" pitchFamily="34" charset="0"/>
              </a:rPr>
              <a:t>Gloria Deo Domino !</a:t>
            </a:r>
          </a:p>
        </p:txBody>
      </p:sp>
    </p:spTree>
    <p:extLst>
      <p:ext uri="{BB962C8B-B14F-4D97-AF65-F5344CB8AC3E}">
        <p14:creationId xmlns:p14="http://schemas.microsoft.com/office/powerpoint/2010/main" val="2032846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10A04-669C-BCEA-5697-C38388E62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us-titre 2">
            <a:extLst>
              <a:ext uri="{FF2B5EF4-FFF2-40B4-BE49-F238E27FC236}">
                <a16:creationId xmlns:a16="http://schemas.microsoft.com/office/drawing/2014/main" id="{90B36057-03D2-9D69-5F25-A0311A2E468A}"/>
              </a:ext>
            </a:extLst>
          </p:cNvPr>
          <p:cNvSpPr txBox="1">
            <a:spLocks/>
          </p:cNvSpPr>
          <p:nvPr/>
        </p:nvSpPr>
        <p:spPr>
          <a:xfrm>
            <a:off x="192947" y="399587"/>
            <a:ext cx="11806105" cy="6058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4400" dirty="0">
                <a:latin typeface="Arial Black" panose="020B0A04020102020204" pitchFamily="34" charset="0"/>
              </a:rPr>
              <a:t>Seigneur, Fils unique, Jésus Christ,</a:t>
            </a:r>
          </a:p>
          <a:p>
            <a:pPr marL="0" indent="0">
              <a:buNone/>
            </a:pPr>
            <a:r>
              <a:rPr lang="fr-FR" sz="4400" dirty="0">
                <a:latin typeface="Arial Black" panose="020B0A04020102020204" pitchFamily="34" charset="0"/>
              </a:rPr>
              <a:t>Seigneur Dieu, Agneau de Dieu, le Fils du Père ;</a:t>
            </a:r>
          </a:p>
          <a:p>
            <a:pPr marL="0" indent="0">
              <a:buNone/>
            </a:pPr>
            <a:r>
              <a:rPr lang="fr-FR" sz="4400" dirty="0">
                <a:latin typeface="Arial Black" panose="020B0A04020102020204" pitchFamily="34" charset="0"/>
              </a:rPr>
              <a:t>Toi qui enlèves les péchés du monde, prends pitié de nous ;</a:t>
            </a:r>
          </a:p>
          <a:p>
            <a:pPr marL="0" indent="0">
              <a:buNone/>
            </a:pPr>
            <a:r>
              <a:rPr lang="fr-FR" sz="4400" dirty="0">
                <a:latin typeface="Arial Black" panose="020B0A04020102020204" pitchFamily="34" charset="0"/>
              </a:rPr>
              <a:t>Toi qui enlèves les péchés du monde, reçois notre prière ;</a:t>
            </a:r>
          </a:p>
          <a:p>
            <a:pPr marL="0" indent="0">
              <a:buNone/>
            </a:pPr>
            <a:r>
              <a:rPr lang="fr-FR" sz="4400" dirty="0">
                <a:latin typeface="Arial Black" panose="020B0A04020102020204" pitchFamily="34" charset="0"/>
              </a:rPr>
              <a:t>Toi qui es assis à la droite du Père, prends pitié de nous.</a:t>
            </a:r>
            <a:endParaRPr lang="fr-FR" sz="1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364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933836E-64DE-4F09-8945-2B7A4E15AB3A}"/>
              </a:ext>
            </a:extLst>
          </p:cNvPr>
          <p:cNvSpPr txBox="1"/>
          <p:nvPr/>
        </p:nvSpPr>
        <p:spPr>
          <a:xfrm>
            <a:off x="102127" y="830205"/>
            <a:ext cx="1198774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C'est Jésus qui nous rassemble ! C'est Jésus notre Sauveur 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Église, tous ensemble, demeurons Corps du Seigneur 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C'est Jésus qui nous rassemble ! C'est Jésus notre Sauveur !</a:t>
            </a:r>
            <a:endParaRPr kumimoji="0" lang="fr-FR" sz="4000" b="0" i="1" u="none" strike="noStrike" kern="1200" cap="small" spc="0" normalizeH="0" baseline="0" noProof="0" dirty="0">
              <a:ln>
                <a:solidFill>
                  <a:prstClr val="white"/>
                </a:solidFill>
              </a:ln>
              <a:solidFill>
                <a:prstClr val="white"/>
              </a:solidFill>
              <a:effectLst/>
              <a:uLnTx/>
              <a:uFillTx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805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F1F56-2C1A-F965-7929-4D58B5FC9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B885DBA-7C58-AFB8-9128-AD557AEC5D4A}"/>
              </a:ext>
            </a:extLst>
          </p:cNvPr>
          <p:cNvSpPr txBox="1"/>
          <p:nvPr/>
        </p:nvSpPr>
        <p:spPr>
          <a:xfrm>
            <a:off x="215153" y="229072"/>
            <a:ext cx="11689976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4400" dirty="0">
                <a:latin typeface="Arial Black" panose="020B0A04020102020204" pitchFamily="34" charset="0"/>
              </a:rPr>
              <a:t>Gloria in </a:t>
            </a:r>
            <a:r>
              <a:rPr lang="fr-FR" sz="4400" dirty="0" err="1">
                <a:latin typeface="Arial Black" panose="020B0A04020102020204" pitchFamily="34" charset="0"/>
              </a:rPr>
              <a:t>excelsis</a:t>
            </a:r>
            <a:r>
              <a:rPr lang="fr-FR" sz="4400" dirty="0">
                <a:latin typeface="Arial Black" panose="020B0A04020102020204" pitchFamily="34" charset="0"/>
              </a:rPr>
              <a:t> Deo !</a:t>
            </a:r>
          </a:p>
          <a:p>
            <a:pPr algn="l"/>
            <a:r>
              <a:rPr lang="fr-FR" sz="4400" dirty="0">
                <a:latin typeface="Arial Black" panose="020B0A04020102020204" pitchFamily="34" charset="0"/>
              </a:rPr>
              <a:t>Gloria Deo Domino !</a:t>
            </a:r>
          </a:p>
          <a:p>
            <a:pPr algn="l"/>
            <a:r>
              <a:rPr lang="fr-FR" sz="4400" dirty="0">
                <a:latin typeface="Arial Black" panose="020B0A04020102020204" pitchFamily="34" charset="0"/>
              </a:rPr>
              <a:t>Gloria in </a:t>
            </a:r>
            <a:r>
              <a:rPr lang="fr-FR" sz="4400" dirty="0" err="1">
                <a:latin typeface="Arial Black" panose="020B0A04020102020204" pitchFamily="34" charset="0"/>
              </a:rPr>
              <a:t>excelsis</a:t>
            </a:r>
            <a:r>
              <a:rPr lang="fr-FR" sz="4400" dirty="0">
                <a:latin typeface="Arial Black" panose="020B0A04020102020204" pitchFamily="34" charset="0"/>
              </a:rPr>
              <a:t> Deo !</a:t>
            </a:r>
          </a:p>
          <a:p>
            <a:pPr algn="l"/>
            <a:r>
              <a:rPr lang="fr-FR" sz="4400" dirty="0">
                <a:latin typeface="Arial Black" panose="020B0A04020102020204" pitchFamily="34" charset="0"/>
              </a:rPr>
              <a:t>Gloria Deo Domino !</a:t>
            </a:r>
          </a:p>
          <a:p>
            <a:pPr algn="l"/>
            <a:endParaRPr lang="fr-FR" sz="4400" dirty="0">
              <a:latin typeface="Arial Black" panose="020B0A04020102020204" pitchFamily="34" charset="0"/>
            </a:endParaRPr>
          </a:p>
          <a:p>
            <a:pPr algn="l"/>
            <a:r>
              <a:rPr lang="fr-FR" sz="4400" dirty="0">
                <a:latin typeface="Arial Black" panose="020B0A04020102020204" pitchFamily="34" charset="0"/>
              </a:rPr>
              <a:t>Car toi seul es saint, toi seul es Seigneur, Toi seul es le Très-Haut :</a:t>
            </a:r>
          </a:p>
          <a:p>
            <a:pPr algn="l"/>
            <a:r>
              <a:rPr lang="fr-FR" sz="4400" dirty="0">
                <a:latin typeface="Arial Black" panose="020B0A04020102020204" pitchFamily="34" charset="0"/>
              </a:rPr>
              <a:t>Jésus Christ, Avec le Saint-Esprit Dans la gloire de Dieu le Père</a:t>
            </a:r>
          </a:p>
          <a:p>
            <a:pPr algn="l"/>
            <a:endParaRPr lang="fr-FR" sz="4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577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95239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49063A5-78AA-4121-A6E8-2519A347FBF7}"/>
              </a:ext>
            </a:extLst>
          </p:cNvPr>
          <p:cNvSpPr txBox="1"/>
          <p:nvPr/>
        </p:nvSpPr>
        <p:spPr>
          <a:xfrm>
            <a:off x="370193" y="444101"/>
            <a:ext cx="11451613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Psaume 137 :</a:t>
            </a:r>
          </a:p>
          <a:p>
            <a:endParaRPr lang="fr-FR" sz="48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Seigneur, éternel est ton amour : n’arrête pas l’œuvre de tes mains</a:t>
            </a:r>
          </a:p>
        </p:txBody>
      </p:sp>
    </p:spTree>
    <p:extLst>
      <p:ext uri="{BB962C8B-B14F-4D97-AF65-F5344CB8AC3E}">
        <p14:creationId xmlns:p14="http://schemas.microsoft.com/office/powerpoint/2010/main" val="34133205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0215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7DC7FC7A-DCB3-68D5-E47C-10A26D0BB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4664" y="543790"/>
            <a:ext cx="11806105" cy="5612235"/>
          </a:xfrm>
        </p:spPr>
        <p:txBody>
          <a:bodyPr>
            <a:noAutofit/>
          </a:bodyPr>
          <a:lstStyle/>
          <a:p>
            <a:pPr algn="l"/>
            <a:r>
              <a:rPr lang="fr-FR" sz="4000" dirty="0">
                <a:latin typeface="Arial Black" panose="020B0A04020102020204" pitchFamily="34" charset="0"/>
              </a:rPr>
              <a:t>Alléluia, Alléluia,</a:t>
            </a:r>
          </a:p>
          <a:p>
            <a:pPr algn="l"/>
            <a:r>
              <a:rPr lang="fr-FR" sz="4000" dirty="0">
                <a:latin typeface="Arial Black" panose="020B0A04020102020204" pitchFamily="34" charset="0"/>
              </a:rPr>
              <a:t>Alléluia, Alléluia !</a:t>
            </a:r>
          </a:p>
          <a:p>
            <a:pPr algn="l"/>
            <a:endParaRPr lang="fr-FR" sz="4000" dirty="0">
              <a:latin typeface="Arial Black" panose="020B0A04020102020204" pitchFamily="34" charset="0"/>
            </a:endParaRPr>
          </a:p>
          <a:p>
            <a:pPr algn="l"/>
            <a:r>
              <a:rPr lang="fr-FR" sz="4000" dirty="0">
                <a:latin typeface="Arial Black" panose="020B0A04020102020204" pitchFamily="34" charset="0"/>
              </a:rPr>
              <a:t>Acclamons la parole de Dieu !</a:t>
            </a:r>
          </a:p>
          <a:p>
            <a:pPr algn="l"/>
            <a:endParaRPr lang="fr-FR" sz="4000" dirty="0">
              <a:latin typeface="Arial Black" panose="020B0A04020102020204" pitchFamily="34" charset="0"/>
            </a:endParaRPr>
          </a:p>
          <a:p>
            <a:pPr algn="l"/>
            <a:r>
              <a:rPr lang="fr-FR" sz="4000" dirty="0">
                <a:latin typeface="Arial Black" panose="020B0A04020102020204" pitchFamily="34" charset="0"/>
              </a:rPr>
              <a:t>Alléluia, Alléluia,</a:t>
            </a:r>
          </a:p>
          <a:p>
            <a:pPr algn="l"/>
            <a:r>
              <a:rPr lang="fr-FR" sz="4000" dirty="0">
                <a:latin typeface="Arial Black" panose="020B0A04020102020204" pitchFamily="34" charset="0"/>
              </a:rPr>
              <a:t>Louange à toi, Seigneur Jésus !</a:t>
            </a:r>
          </a:p>
          <a:p>
            <a:pPr algn="l"/>
            <a:endParaRPr lang="fr-FR" sz="4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5567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9820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49063A5-78AA-4121-A6E8-2519A347FBF7}"/>
              </a:ext>
            </a:extLst>
          </p:cNvPr>
          <p:cNvSpPr txBox="1"/>
          <p:nvPr/>
        </p:nvSpPr>
        <p:spPr>
          <a:xfrm>
            <a:off x="179294" y="753037"/>
            <a:ext cx="12122092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900" u="sng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900" u="sng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900" u="sng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900" u="sng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900" u="sng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b="1" i="0" dirty="0">
                <a:effectLst/>
                <a:latin typeface="Arial Black" panose="020B0A04020102020204" pitchFamily="34" charset="0"/>
              </a:rPr>
              <a:t>1. Prends, Seigneur, et reçois</a:t>
            </a:r>
          </a:p>
          <a:p>
            <a:r>
              <a:rPr lang="fr-FR" sz="4400" b="1" i="0" dirty="0">
                <a:effectLst/>
                <a:latin typeface="Arial Black" panose="020B0A04020102020204" pitchFamily="34" charset="0"/>
              </a:rPr>
              <a:t>Toute ma liberté,</a:t>
            </a:r>
          </a:p>
          <a:p>
            <a:r>
              <a:rPr lang="fr-FR" sz="4400" b="1" i="0" dirty="0">
                <a:effectLst/>
                <a:latin typeface="Arial Black" panose="020B0A04020102020204" pitchFamily="34" charset="0"/>
              </a:rPr>
              <a:t>Ma mémoire, mon intelligence,</a:t>
            </a:r>
          </a:p>
          <a:p>
            <a:r>
              <a:rPr lang="fr-FR" sz="4400" b="1" i="0" dirty="0">
                <a:effectLst/>
                <a:latin typeface="Arial Black" panose="020B0A04020102020204" pitchFamily="34" charset="0"/>
              </a:rPr>
              <a:t>Toute ma volonté.</a:t>
            </a:r>
            <a:endParaRPr lang="fr-FR" sz="44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4054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9E4991F-9DA6-CB75-970A-7D115C6096F7}"/>
              </a:ext>
            </a:extLst>
          </p:cNvPr>
          <p:cNvSpPr txBox="1"/>
          <p:nvPr/>
        </p:nvSpPr>
        <p:spPr>
          <a:xfrm>
            <a:off x="381928" y="1187825"/>
            <a:ext cx="1101221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</a:t>
            </a:r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DONNE-MOI, DONNE-MOI,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DONNE-MOI SEULEMENT DE T’AIMER. bis</a:t>
            </a:r>
            <a:endParaRPr lang="fr-FR" sz="4400" i="1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1922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49063A5-78AA-4121-A6E8-2519A347FBF7}"/>
              </a:ext>
            </a:extLst>
          </p:cNvPr>
          <p:cNvSpPr txBox="1"/>
          <p:nvPr/>
        </p:nvSpPr>
        <p:spPr>
          <a:xfrm>
            <a:off x="69908" y="266596"/>
            <a:ext cx="12122092" cy="361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900" u="sng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sz="44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Reçois tout ce que j’ai,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Tout ce que je possède,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C’est toi qui m’as tout donné,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À toi, Seigneur, je le rends.</a:t>
            </a:r>
          </a:p>
        </p:txBody>
      </p:sp>
    </p:spTree>
    <p:extLst>
      <p:ext uri="{BB962C8B-B14F-4D97-AF65-F5344CB8AC3E}">
        <p14:creationId xmlns:p14="http://schemas.microsoft.com/office/powerpoint/2010/main" val="9989853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0D850-9AF0-FFFC-8CBB-048ED643D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A702CD2-6876-3699-AA85-1CB78E78DBD5}"/>
              </a:ext>
            </a:extLst>
          </p:cNvPr>
          <p:cNvSpPr txBox="1"/>
          <p:nvPr/>
        </p:nvSpPr>
        <p:spPr>
          <a:xfrm>
            <a:off x="381928" y="1187825"/>
            <a:ext cx="1101221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</a:t>
            </a:r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DONNE-MOI, DONNE-MOI,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DONNE-MOI SEULEMENT DE T’AIMER. bis</a:t>
            </a:r>
          </a:p>
        </p:txBody>
      </p:sp>
    </p:spTree>
    <p:extLst>
      <p:ext uri="{BB962C8B-B14F-4D97-AF65-F5344CB8AC3E}">
        <p14:creationId xmlns:p14="http://schemas.microsoft.com/office/powerpoint/2010/main" val="3172003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93BF11B-4044-2ECA-FCFC-6DA34C987966}"/>
              </a:ext>
            </a:extLst>
          </p:cNvPr>
          <p:cNvSpPr txBox="1"/>
          <p:nvPr/>
        </p:nvSpPr>
        <p:spPr>
          <a:xfrm>
            <a:off x="207977" y="664540"/>
            <a:ext cx="1177604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1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Dieu immense et Dieu si proche, le Seigneur est avec nous !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Dieu fait chair en notre monde, le Seigneur est avec nous !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Fils de l'Homme, notre frère, le Seigneur est avec nous !</a:t>
            </a:r>
          </a:p>
        </p:txBody>
      </p:sp>
    </p:spTree>
    <p:extLst>
      <p:ext uri="{BB962C8B-B14F-4D97-AF65-F5344CB8AC3E}">
        <p14:creationId xmlns:p14="http://schemas.microsoft.com/office/powerpoint/2010/main" val="38093157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DE5B85D-6914-2740-5149-B3C461ACBAFC}"/>
              </a:ext>
            </a:extLst>
          </p:cNvPr>
          <p:cNvSpPr txBox="1"/>
          <p:nvPr/>
        </p:nvSpPr>
        <p:spPr>
          <a:xfrm>
            <a:off x="381928" y="1187825"/>
            <a:ext cx="1041245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. Tout est à toi, disposes-en,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Selon ton entière volonté,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donne-moi ta grâce,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 seule me suffit.</a:t>
            </a:r>
          </a:p>
        </p:txBody>
      </p:sp>
    </p:spTree>
    <p:extLst>
      <p:ext uri="{BB962C8B-B14F-4D97-AF65-F5344CB8AC3E}">
        <p14:creationId xmlns:p14="http://schemas.microsoft.com/office/powerpoint/2010/main" val="41917617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68F71B-9DDA-CEE2-3D1D-7B87C353E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CA0F994-EEFF-3660-798A-B6AF22CB4BC1}"/>
              </a:ext>
            </a:extLst>
          </p:cNvPr>
          <p:cNvSpPr txBox="1"/>
          <p:nvPr/>
        </p:nvSpPr>
        <p:spPr>
          <a:xfrm>
            <a:off x="381928" y="1187825"/>
            <a:ext cx="1101221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R/ </a:t>
            </a:r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DONNE-MOI, DONNE-MOI,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DONNE-MOI SEULEMENT DE T’AIMER. bis</a:t>
            </a:r>
          </a:p>
        </p:txBody>
      </p:sp>
    </p:spTree>
    <p:extLst>
      <p:ext uri="{BB962C8B-B14F-4D97-AF65-F5344CB8AC3E}">
        <p14:creationId xmlns:p14="http://schemas.microsoft.com/office/powerpoint/2010/main" val="34053171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1910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0B50D074-E745-43B0-B311-C1A36E2A8EA0}"/>
              </a:ext>
            </a:extLst>
          </p:cNvPr>
          <p:cNvSpPr txBox="1"/>
          <p:nvPr/>
        </p:nvSpPr>
        <p:spPr>
          <a:xfrm>
            <a:off x="246993" y="664661"/>
            <a:ext cx="11698013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i="1" dirty="0">
                <a:ln>
                  <a:solidFill>
                    <a:schemeClr val="tx1"/>
                  </a:solidFill>
                </a:ln>
                <a:effectLst/>
                <a:ea typeface="Times New Roman" panose="02020603050405020304" pitchFamily="18" charset="0"/>
              </a:rPr>
              <a:t>Le célébrant </a:t>
            </a:r>
            <a:r>
              <a:rPr lang="fr-FR" sz="4800" b="1" dirty="0">
                <a:ln>
                  <a:solidFill>
                    <a:schemeClr val="tx1"/>
                  </a:solidFill>
                </a:ln>
                <a:effectLst/>
                <a:ea typeface="Times New Roman" panose="02020603050405020304" pitchFamily="18" charset="0"/>
              </a:rPr>
              <a:t>: «</a:t>
            </a:r>
            <a:r>
              <a:rPr lang="fr-FR" sz="48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 Priez, frères et sœurs : que mon sacrifice, qui est aussi le vôtre, soit agréable à Dieu le Père tout puissant. »</a:t>
            </a:r>
          </a:p>
          <a:p>
            <a:endParaRPr lang="fr-FR" sz="3200" i="1" dirty="0">
              <a:ln>
                <a:solidFill>
                  <a:schemeClr val="tx1"/>
                </a:solidFill>
              </a:ln>
            </a:endParaRPr>
          </a:p>
          <a:p>
            <a:r>
              <a:rPr lang="fr-FR" sz="4000" i="1" dirty="0">
                <a:ln>
                  <a:solidFill>
                    <a:schemeClr val="tx1"/>
                  </a:solidFill>
                </a:ln>
              </a:rPr>
              <a:t>L’assemblée </a:t>
            </a:r>
            <a:r>
              <a:rPr lang="fr-FR" sz="4000" dirty="0">
                <a:ln>
                  <a:solidFill>
                    <a:schemeClr val="tx1"/>
                  </a:solidFill>
                </a:ln>
              </a:rPr>
              <a:t>: </a:t>
            </a:r>
            <a:r>
              <a:rPr lang="fr-FR" sz="5400" dirty="0">
                <a:ln>
                  <a:solidFill>
                    <a:schemeClr val="tx1"/>
                  </a:solidFill>
                </a:ln>
              </a:rPr>
              <a:t>« </a:t>
            </a:r>
            <a:r>
              <a:rPr lang="fr-FR" sz="5400" b="1" dirty="0">
                <a:ln>
                  <a:solidFill>
                    <a:schemeClr val="tx1"/>
                  </a:solidFill>
                </a:ln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Que le Seigneur reçoive de vos mains ce sacrifice à la louange et à la gloire de son nom, pour notre bien et celui de toute l’Eglise.</a:t>
            </a:r>
            <a:endParaRPr lang="fr-FR" sz="5400" dirty="0">
              <a:ln>
                <a:solidFill>
                  <a:schemeClr val="tx1"/>
                </a:solidFill>
              </a:ln>
              <a:effectLst/>
              <a:ea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94C317-2E61-45B0-BD83-8862C019B578}"/>
              </a:ext>
            </a:extLst>
          </p:cNvPr>
          <p:cNvSpPr/>
          <p:nvPr/>
        </p:nvSpPr>
        <p:spPr>
          <a:xfrm>
            <a:off x="3190683" y="0"/>
            <a:ext cx="5810630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8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highlight>
                  <a:srgbClr val="FFFF00"/>
                </a:highlight>
              </a:rPr>
              <a:t>Prière sur les </a:t>
            </a:r>
            <a:r>
              <a:rPr lang="fr-FR" sz="40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highlight>
                  <a:srgbClr val="FFFF00"/>
                </a:highlight>
              </a:rPr>
              <a:t>offrandes</a:t>
            </a:r>
            <a:r>
              <a:rPr lang="fr-FR" sz="48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highlight>
                  <a:srgbClr val="FFFF00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977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2150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B476A3D-EF1C-D713-1D9A-0CDEC69CCBD3}"/>
              </a:ext>
            </a:extLst>
          </p:cNvPr>
          <p:cNvSpPr txBox="1"/>
          <p:nvPr/>
        </p:nvSpPr>
        <p:spPr>
          <a:xfrm>
            <a:off x="58724" y="125835"/>
            <a:ext cx="12133276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u="sng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Sanctus</a:t>
            </a:r>
            <a:r>
              <a:rPr lang="fr-FR" sz="28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</a:p>
          <a:p>
            <a:endParaRPr lang="fr-FR" sz="2800" u="sng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Sanctus, Sanctus, Sanctus Dominus !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Dominus Deus Sabaoth ! (bis)</a:t>
            </a:r>
          </a:p>
          <a:p>
            <a:endParaRPr lang="fr-FR" sz="44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Pleni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sunt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caeli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terra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Gloria tua.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Hosanna, in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excelsis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Hosanna, in </a:t>
            </a:r>
            <a:r>
              <a:rPr lang="fr-FR" sz="44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excelsis</a:t>
            </a:r>
            <a:r>
              <a:rPr lang="fr-FR" sz="44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22068017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82E376D-139A-1675-F9F2-7935BDFFA9CB}"/>
              </a:ext>
            </a:extLst>
          </p:cNvPr>
          <p:cNvSpPr txBox="1"/>
          <p:nvPr/>
        </p:nvSpPr>
        <p:spPr>
          <a:xfrm>
            <a:off x="110134" y="0"/>
            <a:ext cx="1172673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800" i="1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Benedictus qui </a:t>
            </a:r>
            <a:r>
              <a:rPr lang="fr-FR" sz="48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venit</a:t>
            </a:r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Nomine </a:t>
            </a:r>
            <a:r>
              <a:rPr lang="fr-FR" sz="48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Domini</a:t>
            </a:r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Hosanna, in </a:t>
            </a:r>
            <a:r>
              <a:rPr lang="fr-FR" sz="48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excelsis</a:t>
            </a:r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Hosanna, in </a:t>
            </a:r>
            <a:r>
              <a:rPr lang="fr-FR" sz="48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excelsis</a:t>
            </a:r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25493228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17089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49063A5-78AA-4121-A6E8-2519A347FBF7}"/>
              </a:ext>
            </a:extLst>
          </p:cNvPr>
          <p:cNvSpPr txBox="1"/>
          <p:nvPr/>
        </p:nvSpPr>
        <p:spPr>
          <a:xfrm>
            <a:off x="110134" y="0"/>
            <a:ext cx="11726732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i="1" u="sng" dirty="0">
                <a:ln>
                  <a:solidFill>
                    <a:schemeClr val="tx1"/>
                  </a:solidFill>
                </a:ln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Anamnèse</a:t>
            </a:r>
          </a:p>
          <a:p>
            <a:endParaRPr lang="fr-FR" sz="4800" i="1" dirty="0">
              <a:ln>
                <a:solidFill>
                  <a:schemeClr val="tx1"/>
                </a:solidFill>
              </a:ln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Gloire à toi qui étais mort, gloire à toi qui es vivant,</a:t>
            </a:r>
          </a:p>
          <a:p>
            <a:r>
              <a:rPr lang="fr-FR" sz="48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notre Sauveur et notre Dieu : viens, Seigneur Jésus !</a:t>
            </a:r>
          </a:p>
        </p:txBody>
      </p:sp>
    </p:spTree>
    <p:extLst>
      <p:ext uri="{BB962C8B-B14F-4D97-AF65-F5344CB8AC3E}">
        <p14:creationId xmlns:p14="http://schemas.microsoft.com/office/powerpoint/2010/main" val="42040330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5648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8191A35-3D76-D0A5-C1FD-D419157C9E06}"/>
              </a:ext>
            </a:extLst>
          </p:cNvPr>
          <p:cNvSpPr txBox="1"/>
          <p:nvPr/>
        </p:nvSpPr>
        <p:spPr>
          <a:xfrm>
            <a:off x="102127" y="830205"/>
            <a:ext cx="1198774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C'est Jésus qui nous rassemble ! C'est Jésus notre Sauveur 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Église, tous ensemble, demeurons Corps du Seigneur 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C'est Jésus qui nous rassemble ! C'est Jésus notre Sauveur !</a:t>
            </a:r>
          </a:p>
        </p:txBody>
      </p:sp>
    </p:spTree>
    <p:extLst>
      <p:ext uri="{BB962C8B-B14F-4D97-AF65-F5344CB8AC3E}">
        <p14:creationId xmlns:p14="http://schemas.microsoft.com/office/powerpoint/2010/main" val="38374388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49063A5-78AA-4121-A6E8-2519A347FBF7}"/>
              </a:ext>
            </a:extLst>
          </p:cNvPr>
          <p:cNvSpPr txBox="1"/>
          <p:nvPr/>
        </p:nvSpPr>
        <p:spPr>
          <a:xfrm>
            <a:off x="101745" y="0"/>
            <a:ext cx="11451613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u="sng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Agnus</a:t>
            </a:r>
            <a:r>
              <a:rPr lang="fr-FR" sz="2800" u="sng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</a:p>
          <a:p>
            <a:endParaRPr lang="fr-FR" sz="2800" u="sng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Agnus Dei, qui </a:t>
            </a:r>
            <a:r>
              <a:rPr lang="fr-FR" sz="40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tollis</a:t>
            </a:r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peccata </a:t>
            </a:r>
            <a:r>
              <a:rPr lang="fr-FR" sz="40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mundi</a:t>
            </a:r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miserere </a:t>
            </a:r>
            <a:r>
              <a:rPr lang="fr-FR" sz="40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nobis</a:t>
            </a:r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miserere </a:t>
            </a:r>
            <a:r>
              <a:rPr lang="fr-FR" sz="40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nobis</a:t>
            </a:r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fr-FR" sz="40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Agnus Dei, qui </a:t>
            </a:r>
            <a:r>
              <a:rPr lang="fr-FR" sz="40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tollis</a:t>
            </a:r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peccata </a:t>
            </a:r>
            <a:r>
              <a:rPr lang="fr-FR" sz="40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mundi</a:t>
            </a:r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miserere </a:t>
            </a:r>
            <a:r>
              <a:rPr lang="fr-FR" sz="40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nobis</a:t>
            </a:r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miserere </a:t>
            </a:r>
            <a:r>
              <a:rPr lang="fr-FR" sz="40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nobis</a:t>
            </a:r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fr-FR" sz="40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Agnus Dei, qui </a:t>
            </a:r>
            <a:r>
              <a:rPr lang="fr-FR" sz="40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tollis</a:t>
            </a:r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peccata </a:t>
            </a:r>
            <a:r>
              <a:rPr lang="fr-FR" sz="40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mundi</a:t>
            </a:r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dona </a:t>
            </a:r>
            <a:r>
              <a:rPr lang="fr-FR" sz="40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nobis</a:t>
            </a:r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0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pacem</a:t>
            </a:r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dona </a:t>
            </a:r>
            <a:r>
              <a:rPr lang="fr-FR" sz="40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nobis</a:t>
            </a:r>
            <a:r>
              <a:rPr lang="fr-FR" sz="4000" dirty="0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000" dirty="0" err="1">
                <a:ln>
                  <a:solidFill>
                    <a:schemeClr val="tx1"/>
                  </a:solidFill>
                </a:ln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pacem</a:t>
            </a:r>
            <a:endParaRPr lang="fr-FR" sz="4000" dirty="0">
              <a:ln>
                <a:solidFill>
                  <a:schemeClr val="tx1"/>
                </a:solidFill>
              </a:ln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14001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40214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7BF492-C09A-4CA1-A334-E8B0E3FA6AF5}"/>
              </a:ext>
            </a:extLst>
          </p:cNvPr>
          <p:cNvSpPr txBox="1"/>
          <p:nvPr/>
        </p:nvSpPr>
        <p:spPr>
          <a:xfrm>
            <a:off x="-1" y="0"/>
            <a:ext cx="12096925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u="sng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Communion :</a:t>
            </a:r>
          </a:p>
          <a:p>
            <a:endParaRPr lang="fr-FR" sz="3200" u="sng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Je suis là, contemplez ce mystère.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Par amour, j'ai donné ma vie.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Approchez, venez à la lumière,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Accueillez mes grâces infinies.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6377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7BF492-C09A-4CA1-A334-E8B0E3FA6AF5}"/>
              </a:ext>
            </a:extLst>
          </p:cNvPr>
          <p:cNvSpPr txBox="1"/>
          <p:nvPr/>
        </p:nvSpPr>
        <p:spPr>
          <a:xfrm>
            <a:off x="-1" y="0"/>
            <a:ext cx="12096925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3200" u="sng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1. Je ne suis pas digne de te recevoir,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Seigneur, viens à mon secours.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Aide-moi à croire, donne-moi la foi,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Seigneur, toi seul es mon Dieu.</a:t>
            </a:r>
          </a:p>
        </p:txBody>
      </p:sp>
    </p:spTree>
    <p:extLst>
      <p:ext uri="{BB962C8B-B14F-4D97-AF65-F5344CB8AC3E}">
        <p14:creationId xmlns:p14="http://schemas.microsoft.com/office/powerpoint/2010/main" val="34008095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7BF492-C09A-4CA1-A334-E8B0E3FA6AF5}"/>
              </a:ext>
            </a:extLst>
          </p:cNvPr>
          <p:cNvSpPr txBox="1"/>
          <p:nvPr/>
        </p:nvSpPr>
        <p:spPr>
          <a:xfrm>
            <a:off x="169126" y="624468"/>
            <a:ext cx="11853747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4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Je suis là, contemplez ce mystère.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Par amour, j'ai donné ma vie.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Approchez, venez à la lumière,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Accueillez mes grâces infinies.</a:t>
            </a:r>
          </a:p>
        </p:txBody>
      </p:sp>
    </p:spTree>
    <p:extLst>
      <p:ext uri="{BB962C8B-B14F-4D97-AF65-F5344CB8AC3E}">
        <p14:creationId xmlns:p14="http://schemas.microsoft.com/office/powerpoint/2010/main" val="11979952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7BF492-C09A-4CA1-A334-E8B0E3FA6AF5}"/>
              </a:ext>
            </a:extLst>
          </p:cNvPr>
          <p:cNvSpPr txBox="1"/>
          <p:nvPr/>
        </p:nvSpPr>
        <p:spPr>
          <a:xfrm>
            <a:off x="226337" y="459959"/>
            <a:ext cx="12096925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4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2. Ton cœur est la source, qui ne tarit pas,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Seigneur, tu nous as tant aimés.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Donne-nous l'eau vive, nous n'aurons plus soif.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Sans fin, tu veux nous combler.</a:t>
            </a:r>
          </a:p>
        </p:txBody>
      </p:sp>
    </p:spTree>
    <p:extLst>
      <p:ext uri="{BB962C8B-B14F-4D97-AF65-F5344CB8AC3E}">
        <p14:creationId xmlns:p14="http://schemas.microsoft.com/office/powerpoint/2010/main" val="21449627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BD0CA6E-6CFC-CBEE-B8C1-0712AC6D0F0E}"/>
              </a:ext>
            </a:extLst>
          </p:cNvPr>
          <p:cNvSpPr txBox="1"/>
          <p:nvPr/>
        </p:nvSpPr>
        <p:spPr>
          <a:xfrm>
            <a:off x="425605" y="802887"/>
            <a:ext cx="11853747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4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Je suis là, contemplez ce mystère.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Par amour, j'ai donné ma vie.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Approchez, venez à la lumière,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Accueillez mes grâces infinies.</a:t>
            </a:r>
          </a:p>
        </p:txBody>
      </p:sp>
    </p:spTree>
    <p:extLst>
      <p:ext uri="{BB962C8B-B14F-4D97-AF65-F5344CB8AC3E}">
        <p14:creationId xmlns:p14="http://schemas.microsoft.com/office/powerpoint/2010/main" val="37159470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A7BF492-C09A-4CA1-A334-E8B0E3FA6AF5}"/>
              </a:ext>
            </a:extLst>
          </p:cNvPr>
          <p:cNvSpPr txBox="1"/>
          <p:nvPr/>
        </p:nvSpPr>
        <p:spPr>
          <a:xfrm>
            <a:off x="235390" y="641029"/>
            <a:ext cx="12096925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4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3. Seigneur à ta suite, nous voulons marcher ;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Mais seuls, à qui irions-nous ?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Tu as les paroles de l'éternité.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Seigneur, reste auprès de nous.</a:t>
            </a:r>
            <a:endParaRPr lang="fr-FR" sz="4800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1346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2E64DAB-7C8D-91F1-48DC-472B5F09C385}"/>
              </a:ext>
            </a:extLst>
          </p:cNvPr>
          <p:cNvSpPr txBox="1"/>
          <p:nvPr/>
        </p:nvSpPr>
        <p:spPr>
          <a:xfrm>
            <a:off x="169126" y="769434"/>
            <a:ext cx="11853747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14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Je suis là, contemplez ce mystère.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Par amour, j'ai donné ma vie.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Approchez, venez à la lumière,</a:t>
            </a:r>
          </a:p>
          <a:p>
            <a:r>
              <a:rPr lang="fr-FR" sz="48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Accueillez mes grâces infinies.</a:t>
            </a:r>
          </a:p>
        </p:txBody>
      </p:sp>
    </p:spTree>
    <p:extLst>
      <p:ext uri="{BB962C8B-B14F-4D97-AF65-F5344CB8AC3E}">
        <p14:creationId xmlns:p14="http://schemas.microsoft.com/office/powerpoint/2010/main" val="22671728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9642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93BF11B-4044-2ECA-FCFC-6DA34C987966}"/>
              </a:ext>
            </a:extLst>
          </p:cNvPr>
          <p:cNvSpPr txBox="1"/>
          <p:nvPr/>
        </p:nvSpPr>
        <p:spPr>
          <a:xfrm>
            <a:off x="207977" y="675931"/>
            <a:ext cx="1177604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2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Envoyé vers les plus pauvres, le Seigneur est avec nous !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Partageant toute misère, le Seigneur est avec nous !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Pour montrer l'amour du Père, le Seigneur est avec nous !</a:t>
            </a:r>
          </a:p>
        </p:txBody>
      </p:sp>
    </p:spTree>
    <p:extLst>
      <p:ext uri="{BB962C8B-B14F-4D97-AF65-F5344CB8AC3E}">
        <p14:creationId xmlns:p14="http://schemas.microsoft.com/office/powerpoint/2010/main" val="17879011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EE9AE18-840C-4857-8CDD-FF124734E85F}"/>
              </a:ext>
            </a:extLst>
          </p:cNvPr>
          <p:cNvSpPr txBox="1"/>
          <p:nvPr/>
        </p:nvSpPr>
        <p:spPr>
          <a:xfrm>
            <a:off x="252233" y="823532"/>
            <a:ext cx="1132951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u="sng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Envoi :</a:t>
            </a:r>
          </a:p>
          <a:p>
            <a:endParaRPr lang="fr-FR" sz="40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Peuple de lumière,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Baptisé pour témoigner,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Peuple d'évangile,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Appelé pour annoncer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Les merveilles de Dieu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Pour tous les vivants.</a:t>
            </a:r>
          </a:p>
        </p:txBody>
      </p:sp>
    </p:spTree>
    <p:extLst>
      <p:ext uri="{BB962C8B-B14F-4D97-AF65-F5344CB8AC3E}">
        <p14:creationId xmlns:p14="http://schemas.microsoft.com/office/powerpoint/2010/main" val="38277954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EE9AE18-840C-4857-8CDD-FF124734E85F}"/>
              </a:ext>
            </a:extLst>
          </p:cNvPr>
          <p:cNvSpPr txBox="1"/>
          <p:nvPr/>
        </p:nvSpPr>
        <p:spPr>
          <a:xfrm>
            <a:off x="89337" y="93345"/>
            <a:ext cx="1210266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1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Vous êtes l'Évangile pour vos frères,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Si vous gardez ma Parole,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Pour avancer dans la vérité,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Bonne nouvelle pour la terre !</a:t>
            </a:r>
            <a:endParaRPr lang="fr-FR" sz="4400" i="1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7501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EE9AE18-840C-4857-8CDD-FF124734E85F}"/>
              </a:ext>
            </a:extLst>
          </p:cNvPr>
          <p:cNvSpPr txBox="1"/>
          <p:nvPr/>
        </p:nvSpPr>
        <p:spPr>
          <a:xfrm>
            <a:off x="252233" y="823532"/>
            <a:ext cx="1132951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0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Peuple de lumière,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Baptisé pour témoigner,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Peuple d'évangile,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Appelé pour annoncer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Les merveilles de Dieu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Pour tous les vivants.</a:t>
            </a:r>
          </a:p>
        </p:txBody>
      </p:sp>
    </p:spTree>
    <p:extLst>
      <p:ext uri="{BB962C8B-B14F-4D97-AF65-F5344CB8AC3E}">
        <p14:creationId xmlns:p14="http://schemas.microsoft.com/office/powerpoint/2010/main" val="36823998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5B9710F4-BD22-5376-6D84-3C8BE8EB3702}"/>
              </a:ext>
            </a:extLst>
          </p:cNvPr>
          <p:cNvSpPr txBox="1"/>
          <p:nvPr/>
        </p:nvSpPr>
        <p:spPr>
          <a:xfrm>
            <a:off x="440493" y="474512"/>
            <a:ext cx="1079162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2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Vous êtes l'Évangile pour vos frères,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Si vous suivez mon exemple,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Pour demeurer dans la charité.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Bonne nouvelle pour la terre !</a:t>
            </a:r>
          </a:p>
        </p:txBody>
      </p:sp>
    </p:spTree>
    <p:extLst>
      <p:ext uri="{BB962C8B-B14F-4D97-AF65-F5344CB8AC3E}">
        <p14:creationId xmlns:p14="http://schemas.microsoft.com/office/powerpoint/2010/main" val="26927367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EE9AE18-840C-4857-8CDD-FF124734E85F}"/>
              </a:ext>
            </a:extLst>
          </p:cNvPr>
          <p:cNvSpPr txBox="1"/>
          <p:nvPr/>
        </p:nvSpPr>
        <p:spPr>
          <a:xfrm>
            <a:off x="252233" y="823532"/>
            <a:ext cx="1132951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0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Peuple de lumière,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Baptisé pour témoigner,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Peuple d'évangile,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Appelé pour annoncer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Les merveilles de Dieu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Pour tous les vivants.</a:t>
            </a:r>
          </a:p>
        </p:txBody>
      </p:sp>
    </p:spTree>
    <p:extLst>
      <p:ext uri="{BB962C8B-B14F-4D97-AF65-F5344CB8AC3E}">
        <p14:creationId xmlns:p14="http://schemas.microsoft.com/office/powerpoint/2010/main" val="14877159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EE9AE18-840C-4857-8CDD-FF124734E85F}"/>
              </a:ext>
            </a:extLst>
          </p:cNvPr>
          <p:cNvSpPr txBox="1"/>
          <p:nvPr/>
        </p:nvSpPr>
        <p:spPr>
          <a:xfrm>
            <a:off x="89337" y="93345"/>
            <a:ext cx="12102663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3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Vous êtes l'Évangile pour vos frères,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Si vous marchez à ma suite,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Pour inventer le don et la joie.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Bonne nouvelle pour la terre !</a:t>
            </a:r>
            <a:endParaRPr lang="fr-FR" sz="4400" i="1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3164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9EE9AE18-840C-4857-8CDD-FF124734E85F}"/>
              </a:ext>
            </a:extLst>
          </p:cNvPr>
          <p:cNvSpPr txBox="1"/>
          <p:nvPr/>
        </p:nvSpPr>
        <p:spPr>
          <a:xfrm>
            <a:off x="252233" y="823532"/>
            <a:ext cx="1132951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Peuple de lumière,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Baptisé pour témoigner,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Peuple d'évangile,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Appelé pour annoncer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Les merveilles de Dieu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Pour tous les vivants.</a:t>
            </a:r>
          </a:p>
        </p:txBody>
      </p:sp>
    </p:spTree>
    <p:extLst>
      <p:ext uri="{BB962C8B-B14F-4D97-AF65-F5344CB8AC3E}">
        <p14:creationId xmlns:p14="http://schemas.microsoft.com/office/powerpoint/2010/main" val="2648755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9EDF8-1792-AD1E-CB6F-58F39A35E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A3FC7E2-1306-6BBC-F937-93F1F61149C0}"/>
              </a:ext>
            </a:extLst>
          </p:cNvPr>
          <p:cNvSpPr txBox="1"/>
          <p:nvPr/>
        </p:nvSpPr>
        <p:spPr>
          <a:xfrm>
            <a:off x="252233" y="823532"/>
            <a:ext cx="1132951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4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Vous êtes l'Évangile pour vos frères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Si vous laissez les offenses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Pour déclarer à tous le pardon,</a:t>
            </a:r>
          </a:p>
          <a:p>
            <a:r>
              <a:rPr lang="fr-FR" sz="40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Bonne Nouvelle pour la terre !</a:t>
            </a:r>
          </a:p>
        </p:txBody>
      </p:sp>
    </p:spTree>
    <p:extLst>
      <p:ext uri="{BB962C8B-B14F-4D97-AF65-F5344CB8AC3E}">
        <p14:creationId xmlns:p14="http://schemas.microsoft.com/office/powerpoint/2010/main" val="35260318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9ECC6-B2AD-252E-D3F6-E0B978F6F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BABE93B4-F277-C9EF-05A1-38CBE215F0FD}"/>
              </a:ext>
            </a:extLst>
          </p:cNvPr>
          <p:cNvSpPr txBox="1"/>
          <p:nvPr/>
        </p:nvSpPr>
        <p:spPr>
          <a:xfrm>
            <a:off x="89337" y="93345"/>
            <a:ext cx="1210266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FR" sz="4400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Peuple de lumière,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Baptisé pour témoigner,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Peuple d'évangile,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Appelé pour annoncer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Les merveilles de Dieu</a:t>
            </a:r>
          </a:p>
          <a:p>
            <a:r>
              <a:rPr lang="fr-FR" sz="4400" cap="small" dirty="0">
                <a:ln>
                  <a:solidFill>
                    <a:schemeClr val="tx1"/>
                  </a:solidFill>
                </a:ln>
                <a:latin typeface="Arial Black" panose="020B0A04020102020204" pitchFamily="34" charset="0"/>
              </a:rPr>
              <a:t>Pour tous les vivants.</a:t>
            </a:r>
            <a:endParaRPr lang="fr-FR" sz="4400" i="1" cap="small" dirty="0">
              <a:ln>
                <a:solidFill>
                  <a:schemeClr val="tx1"/>
                </a:solidFill>
              </a:ln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864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C06111C-840B-521C-4CA0-0CFE9FD4F977}"/>
              </a:ext>
            </a:extLst>
          </p:cNvPr>
          <p:cNvSpPr txBox="1"/>
          <p:nvPr/>
        </p:nvSpPr>
        <p:spPr>
          <a:xfrm>
            <a:off x="102127" y="830205"/>
            <a:ext cx="1198774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C'est Jésus qui nous rassemble ! C'est Jésus notre Sauveur 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Église, tous ensemble, demeurons Corps du Seigneur 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C'est Jésus qui nous rassemble ! C'est Jésus notre Sauveur !</a:t>
            </a:r>
          </a:p>
        </p:txBody>
      </p:sp>
    </p:spTree>
    <p:extLst>
      <p:ext uri="{BB962C8B-B14F-4D97-AF65-F5344CB8AC3E}">
        <p14:creationId xmlns:p14="http://schemas.microsoft.com/office/powerpoint/2010/main" val="2075729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993BF11B-4044-2ECA-FCFC-6DA34C987966}"/>
              </a:ext>
            </a:extLst>
          </p:cNvPr>
          <p:cNvSpPr txBox="1"/>
          <p:nvPr/>
        </p:nvSpPr>
        <p:spPr>
          <a:xfrm>
            <a:off x="207977" y="1067952"/>
            <a:ext cx="1177604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3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Pain de Vie, vraie nourriture, le Seigneur est avec nous !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Pain rompu pour notre monde, le Seigneur est avec nous !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Pain de Dieu pour toute route, le Seigneur est avec nous !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1459949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0856DFE-24C6-7585-5080-2B2D4479919A}"/>
              </a:ext>
            </a:extLst>
          </p:cNvPr>
          <p:cNvSpPr txBox="1"/>
          <p:nvPr/>
        </p:nvSpPr>
        <p:spPr>
          <a:xfrm>
            <a:off x="102127" y="830205"/>
            <a:ext cx="1198774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C'est Jésus qui nous rassemble ! C'est Jésus notre Sauveur 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Église, tous ensemble, demeurons Corps du Seigneur 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0" i="0" u="none" strike="noStrike" kern="1200" cap="small" spc="0" normalizeH="0" baseline="0" noProof="0" dirty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C'est Jésus qui nous rassemble ! C'est Jésus notre Sauveur !</a:t>
            </a:r>
          </a:p>
        </p:txBody>
      </p:sp>
    </p:spTree>
    <p:extLst>
      <p:ext uri="{BB962C8B-B14F-4D97-AF65-F5344CB8AC3E}">
        <p14:creationId xmlns:p14="http://schemas.microsoft.com/office/powerpoint/2010/main" val="90173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BE856FDC-C5DE-CD90-4F1A-B867D997CB07}"/>
              </a:ext>
            </a:extLst>
          </p:cNvPr>
          <p:cNvSpPr txBox="1"/>
          <p:nvPr/>
        </p:nvSpPr>
        <p:spPr>
          <a:xfrm>
            <a:off x="207977" y="1067952"/>
            <a:ext cx="1177604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dirty="0">
                <a:latin typeface="Arial Black" panose="020B0A04020102020204" pitchFamily="34" charset="0"/>
              </a:rPr>
              <a:t>4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Dieu, lumière en nos ténèbres, le Seigneur est avec nous !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Dieu de grâce, Dieu fidèle, le Seigneur est avec nous !</a:t>
            </a:r>
          </a:p>
          <a:p>
            <a:r>
              <a:rPr lang="fr-FR" sz="3600" dirty="0">
                <a:latin typeface="Arial Black" panose="020B0A04020102020204" pitchFamily="34" charset="0"/>
              </a:rPr>
              <a:t>Pour la joie de son Église, le Seigneur est avec nous !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4571297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1409</Words>
  <Application>Microsoft Office PowerPoint</Application>
  <PresentationFormat>Grand écran</PresentationFormat>
  <Paragraphs>239</Paragraphs>
  <Slides>58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58</vt:i4>
      </vt:variant>
    </vt:vector>
  </HeadingPairs>
  <TitlesOfParts>
    <vt:vector size="64" baseType="lpstr">
      <vt:lpstr>Arial</vt:lpstr>
      <vt:lpstr>Arial Black</vt:lpstr>
      <vt:lpstr>Calibri</vt:lpstr>
      <vt:lpstr>Calibri Light</vt:lpstr>
      <vt:lpstr>Times New Roman</vt:lpstr>
      <vt:lpstr>Office Theme</vt:lpstr>
      <vt:lpstr> MESSE DU  23 AOUT 2026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Gloria.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3ème Dimanche de l’Avent.  11 et 12 Décembre 2021</dc:title>
  <dc:creator>Christine PENIN</dc:creator>
  <cp:lastModifiedBy>Christine PENIN</cp:lastModifiedBy>
  <cp:revision>59</cp:revision>
  <dcterms:created xsi:type="dcterms:W3CDTF">2021-12-05T15:05:26Z</dcterms:created>
  <dcterms:modified xsi:type="dcterms:W3CDTF">2026-08-15T07:58:40Z</dcterms:modified>
</cp:coreProperties>
</file>